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8" r:id="rId5"/>
    <p:sldId id="269" r:id="rId6"/>
    <p:sldId id="270" r:id="rId7"/>
    <p:sldId id="271" r:id="rId8"/>
    <p:sldId id="274" r:id="rId9"/>
    <p:sldId id="272" r:id="rId10"/>
    <p:sldId id="273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4668"/>
  </p:normalViewPr>
  <p:slideViewPr>
    <p:cSldViewPr>
      <p:cViewPr varScale="1">
        <p:scale>
          <a:sx n="175" d="100"/>
          <a:sy n="175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2017. 3. 23.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04369"/>
              </p:ext>
            </p:extLst>
          </p:nvPr>
        </p:nvGraphicFramePr>
        <p:xfrm>
          <a:off x="1821904" y="678904"/>
          <a:ext cx="1828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" name="직선 화살표 연결선 4"/>
          <p:cNvCxnSpPr/>
          <p:nvPr/>
        </p:nvCxnSpPr>
        <p:spPr>
          <a:xfrm flipH="1" flipV="1">
            <a:off x="1835696" y="692696"/>
            <a:ext cx="936104" cy="2736304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V="1">
            <a:off x="2771800" y="692696"/>
            <a:ext cx="0" cy="2736304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원호 11"/>
          <p:cNvSpPr/>
          <p:nvPr/>
        </p:nvSpPr>
        <p:spPr>
          <a:xfrm rot="19510560">
            <a:off x="2216525" y="2360652"/>
            <a:ext cx="576064" cy="360040"/>
          </a:xfrm>
          <a:prstGeom prst="arc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5148064" y="1484784"/>
            <a:ext cx="1648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Theta ~ 18.43</a:t>
            </a:r>
          </a:p>
        </p:txBody>
      </p:sp>
    </p:spTree>
    <p:extLst>
      <p:ext uri="{BB962C8B-B14F-4D97-AF65-F5344CB8AC3E}">
        <p14:creationId xmlns:p14="http://schemas.microsoft.com/office/powerpoint/2010/main" val="393051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84868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225°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251.57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3500000" flipV="1">
            <a:off x="3278843" y="2893357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5060000" flipV="1">
            <a:off x="2842835" y="2195600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3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911290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879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251.57°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288.43° 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7280000" flipV="1">
            <a:off x="2832707" y="1013203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5060000" flipV="1">
            <a:off x="2842835" y="2123592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8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795915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288.43°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315° 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7280000" flipV="1">
            <a:off x="2832707" y="1013203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8900000" flipV="1">
            <a:off x="3274159" y="285178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96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529435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315°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341.57° 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20460000" flipV="1">
            <a:off x="3976601" y="-121038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8900000" flipV="1">
            <a:off x="3274159" y="285178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93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028191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75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341.57 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18.43°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-1140000" flipV="1">
            <a:off x="3976600" y="-128965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080000" flipV="1">
            <a:off x="5137131" y="-116891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22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539627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18.43 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45°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080000" flipV="1">
            <a:off x="5158997" y="-116891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2700000" flipV="1">
            <a:off x="5865157" y="301069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48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88889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45 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71.57°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4260000" flipV="1">
            <a:off x="6301165" y="1004800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2700000" flipV="1">
            <a:off x="5865157" y="301069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43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87670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670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71.57°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108.43°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4260000" flipV="1">
            <a:off x="6301165" y="1004800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6480000" flipV="1">
            <a:off x="6361099" y="2165331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09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34030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108.43°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135°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8100000" flipV="1">
            <a:off x="5865157" y="2893357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6480000" flipV="1">
            <a:off x="6361099" y="2165331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2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728991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135°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161.57°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8100000" flipV="1">
            <a:off x="5865157" y="2893357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9660000" flipV="1">
            <a:off x="5167400" y="3329365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93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097470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715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161.57°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198.43°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1880000" flipV="1">
            <a:off x="3985003" y="3339493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9660000" flipV="1">
            <a:off x="5167400" y="3329365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57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02351"/>
              </p:ext>
            </p:extLst>
          </p:nvPr>
        </p:nvGraphicFramePr>
        <p:xfrm>
          <a:off x="1821904" y="678904"/>
          <a:ext cx="5486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260648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198.43° </a:t>
            </a:r>
            <a:r>
              <a:rPr lang="en-US" altLang="ko-KR" dirty="0" smtClean="0">
                <a:latin typeface="Arial"/>
                <a:cs typeface="Arial"/>
              </a:rPr>
              <a:t>≤ </a:t>
            </a:r>
            <a:r>
              <a:rPr lang="en-US" altLang="ko-KR" dirty="0" smtClean="0"/>
              <a:t>WD &lt; 225°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rot="13500000" flipV="1">
            <a:off x="3278843" y="2893357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rot="11880000" flipV="1">
            <a:off x="3985003" y="3339493"/>
            <a:ext cx="0" cy="36576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19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86</Words>
  <Application>Microsoft Macintosh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맑은 고딕</vt:lpstr>
      <vt:lpstr>Arial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R&amp;D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Microsoft Office User</cp:lastModifiedBy>
  <cp:revision>7</cp:revision>
  <dcterms:created xsi:type="dcterms:W3CDTF">2006-10-05T04:04:58Z</dcterms:created>
  <dcterms:modified xsi:type="dcterms:W3CDTF">2017-03-23T18:51:31Z</dcterms:modified>
</cp:coreProperties>
</file>