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59" r:id="rId3"/>
    <p:sldId id="264" r:id="rId4"/>
    <p:sldId id="265" r:id="rId5"/>
    <p:sldId id="266" r:id="rId6"/>
    <p:sldId id="267" r:id="rId7"/>
    <p:sldId id="263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860" autoAdjust="0"/>
    <p:restoredTop sz="94660"/>
  </p:normalViewPr>
  <p:slideViewPr>
    <p:cSldViewPr snapToGrid="0">
      <p:cViewPr varScale="1">
        <p:scale>
          <a:sx n="76" d="100"/>
          <a:sy n="76" d="100"/>
        </p:scale>
        <p:origin x="108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10656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53631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900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0089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94144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8874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0297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1828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74485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2800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6018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344597-1BAF-4906-92C7-4C858CC5F182}" type="datetimeFigureOut">
              <a:rPr lang="en-US" smtClean="0"/>
              <a:t>7/21/2021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BE9AB2-97E4-44D1-BA71-B454F8C32A6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60644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C12 Ketones: 1% cutoff runs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</p:spPr>
        <p:txBody>
          <a:bodyPr>
            <a:normAutofit/>
          </a:bodyPr>
          <a:lstStyle/>
          <a:p>
            <a:r>
              <a:rPr lang="en-US" dirty="0" smtClean="0"/>
              <a:t>1 generation</a:t>
            </a:r>
          </a:p>
          <a:p>
            <a:r>
              <a:rPr lang="en-US" dirty="0" smtClean="0"/>
              <a:t>Branching ratio cutoff is 1%</a:t>
            </a:r>
          </a:p>
          <a:p>
            <a:r>
              <a:rPr lang="en-US" dirty="0" smtClean="0"/>
              <a:t>Gas/</a:t>
            </a:r>
            <a:r>
              <a:rPr lang="en-US" dirty="0" err="1" smtClean="0"/>
              <a:t>aer</a:t>
            </a:r>
            <a:r>
              <a:rPr lang="en-US" dirty="0" smtClean="0"/>
              <a:t>/wall all included</a:t>
            </a:r>
          </a:p>
          <a:p>
            <a:r>
              <a:rPr lang="en-US" dirty="0" smtClean="0"/>
              <a:t>NB: species “names” are re-used in the different mechanisms (i.e. they are indicative but non-specific with regard to structure).</a:t>
            </a:r>
          </a:p>
          <a:p>
            <a:r>
              <a:rPr lang="en-US" dirty="0"/>
              <a:t>Mechanisms are: </a:t>
            </a:r>
            <a:endParaRPr lang="en-US" dirty="0" smtClean="0"/>
          </a:p>
          <a:p>
            <a:pPr lvl="1"/>
            <a:r>
              <a:rPr lang="en-US" dirty="0" smtClean="0"/>
              <a:t>dodecanXone_1g_gaw_210514 (X=2:6)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28342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-6824" y="138896"/>
            <a:ext cx="11748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K02000</a:t>
            </a:r>
          </a:p>
          <a:p>
            <a:pPr algn="ctr"/>
            <a:r>
              <a:rPr lang="en-US" sz="1200" b="1" dirty="0" smtClean="0"/>
              <a:t>dodecan-2-one</a:t>
            </a:r>
            <a:endParaRPr lang="en-US" sz="1200" b="1" dirty="0"/>
          </a:p>
        </p:txBody>
      </p:sp>
      <p:cxnSp>
        <p:nvCxnSpPr>
          <p:cNvPr id="7" name="Elbow Connector 6"/>
          <p:cNvCxnSpPr>
            <a:stCxn id="4" idx="2"/>
          </p:cNvCxnSpPr>
          <p:nvPr/>
        </p:nvCxnSpPr>
        <p:spPr>
          <a:xfrm rot="5400000">
            <a:off x="164129" y="1009465"/>
            <a:ext cx="825355" cy="7547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4" idx="2"/>
            <a:endCxn id="21" idx="0"/>
          </p:cNvCxnSpPr>
          <p:nvPr/>
        </p:nvCxnSpPr>
        <p:spPr>
          <a:xfrm rot="16200000" flipH="1">
            <a:off x="1343160" y="-162021"/>
            <a:ext cx="764624" cy="22897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1933107" y="-751968"/>
            <a:ext cx="776955" cy="348201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14" idx="2"/>
            <a:endCxn id="313" idx="0"/>
          </p:cNvCxnSpPr>
          <p:nvPr/>
        </p:nvCxnSpPr>
        <p:spPr>
          <a:xfrm rot="16200000" flipH="1">
            <a:off x="854959" y="1844487"/>
            <a:ext cx="271814" cy="239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/>
          <p:cNvCxnSpPr>
            <a:stCxn id="264" idx="2"/>
            <a:endCxn id="329" idx="0"/>
          </p:cNvCxnSpPr>
          <p:nvPr/>
        </p:nvCxnSpPr>
        <p:spPr>
          <a:xfrm rot="5400000">
            <a:off x="1675635" y="1751173"/>
            <a:ext cx="143102" cy="2592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64" idx="2"/>
            <a:endCxn id="326" idx="0"/>
          </p:cNvCxnSpPr>
          <p:nvPr/>
        </p:nvCxnSpPr>
        <p:spPr>
          <a:xfrm rot="16200000" flipH="1">
            <a:off x="1811125" y="1874937"/>
            <a:ext cx="300388" cy="1690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28" idx="0"/>
          </p:cNvCxnSpPr>
          <p:nvPr/>
        </p:nvCxnSpPr>
        <p:spPr>
          <a:xfrm rot="5400000">
            <a:off x="586890" y="1677789"/>
            <a:ext cx="133458" cy="43476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3195687" y="-2014548"/>
            <a:ext cx="776224" cy="60064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5102540" y="-3921401"/>
            <a:ext cx="776635" cy="982055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5631729" y="-4450589"/>
            <a:ext cx="782879" cy="1088517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3802513" y="195104"/>
            <a:ext cx="4408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6" name="Elbow Connector 5"/>
          <p:cNvCxnSpPr>
            <a:stCxn id="4" idx="2"/>
          </p:cNvCxnSpPr>
          <p:nvPr/>
        </p:nvCxnSpPr>
        <p:spPr>
          <a:xfrm rot="5400000">
            <a:off x="-7799" y="858533"/>
            <a:ext cx="846350" cy="330407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Box 192"/>
          <p:cNvSpPr txBox="1"/>
          <p:nvPr/>
        </p:nvSpPr>
        <p:spPr>
          <a:xfrm>
            <a:off x="-24548" y="812733"/>
            <a:ext cx="3471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</a:t>
            </a:r>
            <a:endParaRPr lang="en-US" sz="1200" dirty="0"/>
          </a:p>
        </p:txBody>
      </p:sp>
      <p:sp>
        <p:nvSpPr>
          <p:cNvPr id="194" name="TextBox 193"/>
          <p:cNvSpPr txBox="1"/>
          <p:nvPr/>
        </p:nvSpPr>
        <p:spPr>
          <a:xfrm>
            <a:off x="221392" y="733856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#2</a:t>
            </a:r>
            <a:endParaRPr lang="en-US" sz="1200" dirty="0"/>
          </a:p>
        </p:txBody>
      </p:sp>
      <p:sp>
        <p:nvSpPr>
          <p:cNvPr id="199" name="TextBox 198"/>
          <p:cNvSpPr txBox="1"/>
          <p:nvPr/>
        </p:nvSpPr>
        <p:spPr>
          <a:xfrm>
            <a:off x="825560" y="168413"/>
            <a:ext cx="32005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dodecan2one_1g_gaw_210514</a:t>
            </a:r>
            <a:endParaRPr lang="en-US" dirty="0"/>
          </a:p>
        </p:txBody>
      </p:sp>
      <p:cxnSp>
        <p:nvCxnSpPr>
          <p:cNvPr id="247" name="Elbow Connector 246"/>
          <p:cNvCxnSpPr>
            <a:stCxn id="4" idx="2"/>
            <a:endCxn id="239" idx="0"/>
          </p:cNvCxnSpPr>
          <p:nvPr/>
        </p:nvCxnSpPr>
        <p:spPr>
          <a:xfrm rot="16200000" flipH="1">
            <a:off x="2532928" y="-1351788"/>
            <a:ext cx="777116" cy="468181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57" name="Group 456"/>
          <p:cNvGrpSpPr/>
          <p:nvPr/>
        </p:nvGrpSpPr>
        <p:grpSpPr>
          <a:xfrm>
            <a:off x="2328767" y="743776"/>
            <a:ext cx="1083198" cy="1083074"/>
            <a:chOff x="2328767" y="743776"/>
            <a:chExt cx="1083198" cy="1162904"/>
          </a:xfrm>
        </p:grpSpPr>
        <p:sp>
          <p:nvSpPr>
            <p:cNvPr id="248" name="TextBox 247"/>
            <p:cNvSpPr txBox="1"/>
            <p:nvPr/>
          </p:nvSpPr>
          <p:spPr>
            <a:xfrm>
              <a:off x="2720639" y="743776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#5</a:t>
              </a:r>
              <a:endParaRPr lang="en-US" sz="1200" dirty="0"/>
            </a:p>
          </p:txBody>
        </p:sp>
        <p:sp>
          <p:nvSpPr>
            <p:cNvPr id="21" name="TextBox 20"/>
            <p:cNvSpPr txBox="1"/>
            <p:nvPr/>
          </p:nvSpPr>
          <p:spPr>
            <a:xfrm>
              <a:off x="2328767" y="1410987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2K2007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</p:grpSp>
      <p:cxnSp>
        <p:nvCxnSpPr>
          <p:cNvPr id="254" name="Elbow Connector 253"/>
          <p:cNvCxnSpPr>
            <a:stCxn id="4" idx="2"/>
            <a:endCxn id="250" idx="0"/>
          </p:cNvCxnSpPr>
          <p:nvPr/>
        </p:nvCxnSpPr>
        <p:spPr>
          <a:xfrm rot="16200000" flipH="1">
            <a:off x="3829867" y="-2648728"/>
            <a:ext cx="820569" cy="731914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3" name="Group 62"/>
          <p:cNvGrpSpPr/>
          <p:nvPr/>
        </p:nvGrpSpPr>
        <p:grpSpPr>
          <a:xfrm>
            <a:off x="7358125" y="771947"/>
            <a:ext cx="1083198" cy="1110848"/>
            <a:chOff x="7358125" y="771946"/>
            <a:chExt cx="1083198" cy="1192725"/>
          </a:xfrm>
        </p:grpSpPr>
        <p:sp>
          <p:nvSpPr>
            <p:cNvPr id="342" name="TextBox 341"/>
            <p:cNvSpPr txBox="1"/>
            <p:nvPr/>
          </p:nvSpPr>
          <p:spPr>
            <a:xfrm>
              <a:off x="7767378" y="771946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#9</a:t>
              </a:r>
              <a:endParaRPr lang="en-US" sz="1200" dirty="0"/>
            </a:p>
          </p:txBody>
        </p:sp>
        <p:sp>
          <p:nvSpPr>
            <p:cNvPr id="250" name="TextBox 249"/>
            <p:cNvSpPr txBox="1"/>
            <p:nvPr/>
          </p:nvSpPr>
          <p:spPr>
            <a:xfrm>
              <a:off x="7358125" y="146897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2K2003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grpSp>
        <p:nvGrpSpPr>
          <p:cNvPr id="455" name="Group 454"/>
          <p:cNvGrpSpPr/>
          <p:nvPr/>
        </p:nvGrpSpPr>
        <p:grpSpPr>
          <a:xfrm>
            <a:off x="4720794" y="775171"/>
            <a:ext cx="1083198" cy="1064171"/>
            <a:chOff x="4720794" y="775171"/>
            <a:chExt cx="1083198" cy="1142607"/>
          </a:xfrm>
        </p:grpSpPr>
        <p:sp>
          <p:nvSpPr>
            <p:cNvPr id="239" name="TextBox 238"/>
            <p:cNvSpPr txBox="1"/>
            <p:nvPr/>
          </p:nvSpPr>
          <p:spPr>
            <a:xfrm>
              <a:off x="4720794" y="1422085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2K2005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5" name="TextBox 254"/>
            <p:cNvSpPr txBox="1"/>
            <p:nvPr/>
          </p:nvSpPr>
          <p:spPr>
            <a:xfrm>
              <a:off x="5065057" y="775171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#7</a:t>
              </a:r>
              <a:endParaRPr lang="en-US" sz="1200" dirty="0"/>
            </a:p>
          </p:txBody>
        </p:sp>
      </p:grpSp>
      <p:grpSp>
        <p:nvGrpSpPr>
          <p:cNvPr id="62" name="Group 61"/>
          <p:cNvGrpSpPr/>
          <p:nvPr/>
        </p:nvGrpSpPr>
        <p:grpSpPr>
          <a:xfrm>
            <a:off x="8709851" y="793080"/>
            <a:ext cx="1083198" cy="1070613"/>
            <a:chOff x="8709851" y="793080"/>
            <a:chExt cx="1083198" cy="1149524"/>
          </a:xfrm>
        </p:grpSpPr>
        <p:sp>
          <p:nvSpPr>
            <p:cNvPr id="404" name="TextBox 403"/>
            <p:cNvSpPr txBox="1"/>
            <p:nvPr/>
          </p:nvSpPr>
          <p:spPr>
            <a:xfrm>
              <a:off x="9022343" y="793080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#10</a:t>
              </a:r>
              <a:endParaRPr lang="en-US" sz="1200" dirty="0"/>
            </a:p>
          </p:txBody>
        </p:sp>
        <p:sp>
          <p:nvSpPr>
            <p:cNvPr id="289" name="TextBox 288"/>
            <p:cNvSpPr txBox="1"/>
            <p:nvPr/>
          </p:nvSpPr>
          <p:spPr>
            <a:xfrm>
              <a:off x="8709851" y="1446911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2K2002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6045421" y="741511"/>
            <a:ext cx="1083198" cy="1096939"/>
            <a:chOff x="6064471" y="741511"/>
            <a:chExt cx="1083198" cy="1177791"/>
          </a:xfrm>
        </p:grpSpPr>
        <p:sp>
          <p:nvSpPr>
            <p:cNvPr id="261" name="TextBox 260"/>
            <p:cNvSpPr txBox="1"/>
            <p:nvPr/>
          </p:nvSpPr>
          <p:spPr>
            <a:xfrm>
              <a:off x="6064471" y="1423609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2K2004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90" name="TextBox 289"/>
            <p:cNvSpPr txBox="1"/>
            <p:nvPr/>
          </p:nvSpPr>
          <p:spPr>
            <a:xfrm>
              <a:off x="6388550" y="741511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#8</a:t>
              </a:r>
              <a:endParaRPr lang="en-US" sz="1200" dirty="0"/>
            </a:p>
          </p:txBody>
        </p:sp>
      </p:grpSp>
      <p:cxnSp>
        <p:nvCxnSpPr>
          <p:cNvPr id="291" name="Elbow Connector 290"/>
          <p:cNvCxnSpPr>
            <a:stCxn id="4" idx="2"/>
            <a:endCxn id="289" idx="0"/>
          </p:cNvCxnSpPr>
          <p:nvPr/>
        </p:nvCxnSpPr>
        <p:spPr>
          <a:xfrm rot="16200000" flipH="1">
            <a:off x="4515281" y="-3334142"/>
            <a:ext cx="801467" cy="86708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Elbow Connector 372"/>
          <p:cNvCxnSpPr>
            <a:stCxn id="21" idx="2"/>
            <a:endCxn id="292" idx="0"/>
          </p:cNvCxnSpPr>
          <p:nvPr/>
        </p:nvCxnSpPr>
        <p:spPr>
          <a:xfrm rot="16200000" flipH="1">
            <a:off x="2805016" y="1892199"/>
            <a:ext cx="266750" cy="1360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Elbow Connector 415"/>
          <p:cNvCxnSpPr>
            <a:stCxn id="21" idx="2"/>
            <a:endCxn id="330" idx="0"/>
          </p:cNvCxnSpPr>
          <p:nvPr/>
        </p:nvCxnSpPr>
        <p:spPr>
          <a:xfrm rot="5400000">
            <a:off x="2662472" y="1763922"/>
            <a:ext cx="144966" cy="2708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64" name="Group 463"/>
          <p:cNvGrpSpPr/>
          <p:nvPr/>
        </p:nvGrpSpPr>
        <p:grpSpPr>
          <a:xfrm>
            <a:off x="3520991" y="778272"/>
            <a:ext cx="1083198" cy="1060909"/>
            <a:chOff x="3520991" y="778272"/>
            <a:chExt cx="1083198" cy="1139105"/>
          </a:xfrm>
        </p:grpSpPr>
        <p:sp>
          <p:nvSpPr>
            <p:cNvPr id="262" name="TextBox 261"/>
            <p:cNvSpPr txBox="1"/>
            <p:nvPr/>
          </p:nvSpPr>
          <p:spPr>
            <a:xfrm>
              <a:off x="3877413" y="778272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/>
                <a:t>#</a:t>
              </a:r>
              <a:r>
                <a:rPr lang="en-US" sz="1200" dirty="0" smtClean="0"/>
                <a:t>6</a:t>
              </a:r>
              <a:endParaRPr lang="en-US" sz="1200" dirty="0"/>
            </a:p>
          </p:txBody>
        </p:sp>
        <p:sp>
          <p:nvSpPr>
            <p:cNvPr id="225" name="TextBox 224"/>
            <p:cNvSpPr txBox="1"/>
            <p:nvPr/>
          </p:nvSpPr>
          <p:spPr>
            <a:xfrm>
              <a:off x="3520991" y="1421684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2K2006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cxnSp>
        <p:nvCxnSpPr>
          <p:cNvPr id="444" name="Elbow Connector 443"/>
          <p:cNvCxnSpPr>
            <a:stCxn id="225" idx="2"/>
            <a:endCxn id="310" idx="0"/>
          </p:cNvCxnSpPr>
          <p:nvPr/>
        </p:nvCxnSpPr>
        <p:spPr>
          <a:xfrm rot="16200000" flipH="1">
            <a:off x="4010210" y="1891561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Elbow Connector 444"/>
          <p:cNvCxnSpPr>
            <a:stCxn id="225" idx="2"/>
            <a:endCxn id="333" idx="0"/>
          </p:cNvCxnSpPr>
          <p:nvPr/>
        </p:nvCxnSpPr>
        <p:spPr>
          <a:xfrm rot="5400000">
            <a:off x="3836237" y="1734610"/>
            <a:ext cx="121783" cy="3309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261" idx="2"/>
            <a:endCxn id="306" idx="0"/>
          </p:cNvCxnSpPr>
          <p:nvPr/>
        </p:nvCxnSpPr>
        <p:spPr>
          <a:xfrm rot="16200000" flipH="1">
            <a:off x="6534640" y="1890830"/>
            <a:ext cx="271815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>
            <a:stCxn id="261" idx="2"/>
            <a:endCxn id="343" idx="0"/>
          </p:cNvCxnSpPr>
          <p:nvPr/>
        </p:nvCxnSpPr>
        <p:spPr>
          <a:xfrm rot="5400000">
            <a:off x="6327129" y="1778069"/>
            <a:ext cx="199510" cy="3202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>
            <a:stCxn id="250" idx="2"/>
            <a:endCxn id="344" idx="0"/>
          </p:cNvCxnSpPr>
          <p:nvPr/>
        </p:nvCxnSpPr>
        <p:spPr>
          <a:xfrm rot="5400000">
            <a:off x="7632692" y="1771525"/>
            <a:ext cx="155763" cy="378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Elbow Connector 510"/>
          <p:cNvCxnSpPr>
            <a:stCxn id="250" idx="2"/>
            <a:endCxn id="297" idx="0"/>
          </p:cNvCxnSpPr>
          <p:nvPr/>
        </p:nvCxnSpPr>
        <p:spPr>
          <a:xfrm rot="16200000" flipH="1">
            <a:off x="7856899" y="1925619"/>
            <a:ext cx="224190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5" name="Elbow Connector 524"/>
          <p:cNvCxnSpPr>
            <a:stCxn id="289" idx="2"/>
            <a:endCxn id="345" idx="0"/>
          </p:cNvCxnSpPr>
          <p:nvPr/>
        </p:nvCxnSpPr>
        <p:spPr>
          <a:xfrm rot="5400000">
            <a:off x="8925721" y="1703536"/>
            <a:ext cx="165572" cy="4858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289" idx="2"/>
            <a:endCxn id="303" idx="0"/>
          </p:cNvCxnSpPr>
          <p:nvPr/>
        </p:nvCxnSpPr>
        <p:spPr>
          <a:xfrm rot="16200000" flipH="1">
            <a:off x="9211747" y="1903395"/>
            <a:ext cx="224189" cy="144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Elbow Connector 573"/>
          <p:cNvCxnSpPr>
            <a:stCxn id="341" idx="2"/>
            <a:endCxn id="319" idx="0"/>
          </p:cNvCxnSpPr>
          <p:nvPr/>
        </p:nvCxnSpPr>
        <p:spPr>
          <a:xfrm rot="16200000" flipH="1">
            <a:off x="10334499" y="1905497"/>
            <a:ext cx="271814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2" name="Elbow Connector 581"/>
          <p:cNvCxnSpPr>
            <a:stCxn id="341" idx="2"/>
            <a:endCxn id="346" idx="0"/>
          </p:cNvCxnSpPr>
          <p:nvPr/>
        </p:nvCxnSpPr>
        <p:spPr>
          <a:xfrm rot="5400000">
            <a:off x="10156578" y="1718957"/>
            <a:ext cx="124654" cy="364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Elbow Connector 599"/>
          <p:cNvCxnSpPr>
            <a:stCxn id="403" idx="2"/>
            <a:endCxn id="316" idx="0"/>
          </p:cNvCxnSpPr>
          <p:nvPr/>
        </p:nvCxnSpPr>
        <p:spPr>
          <a:xfrm rot="16200000" flipH="1">
            <a:off x="11387990" y="1922872"/>
            <a:ext cx="252764" cy="97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Elbow Connector 600"/>
          <p:cNvCxnSpPr>
            <a:stCxn id="403" idx="2"/>
            <a:endCxn id="347" idx="0"/>
          </p:cNvCxnSpPr>
          <p:nvPr/>
        </p:nvCxnSpPr>
        <p:spPr>
          <a:xfrm rot="5400000">
            <a:off x="11200686" y="1735140"/>
            <a:ext cx="155107" cy="3750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Multiply 1"/>
          <p:cNvSpPr/>
          <p:nvPr/>
        </p:nvSpPr>
        <p:spPr>
          <a:xfrm>
            <a:off x="61151" y="1050610"/>
            <a:ext cx="355861" cy="360377"/>
          </a:xfrm>
          <a:prstGeom prst="mathMultiply">
            <a:avLst/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sp>
        <p:nvSpPr>
          <p:cNvPr id="240" name="Multiply 239"/>
          <p:cNvSpPr/>
          <p:nvPr/>
        </p:nvSpPr>
        <p:spPr>
          <a:xfrm>
            <a:off x="415376" y="1045690"/>
            <a:ext cx="355861" cy="360377"/>
          </a:xfrm>
          <a:prstGeom prst="mathMultiply">
            <a:avLst/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cxnSp>
        <p:nvCxnSpPr>
          <p:cNvPr id="241" name="Elbow Connector 240"/>
          <p:cNvCxnSpPr>
            <a:stCxn id="4" idx="2"/>
            <a:endCxn id="14" idx="0"/>
          </p:cNvCxnSpPr>
          <p:nvPr/>
        </p:nvCxnSpPr>
        <p:spPr>
          <a:xfrm rot="16200000" flipH="1">
            <a:off x="342682" y="838458"/>
            <a:ext cx="766218" cy="2904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60" name="Group 459"/>
          <p:cNvGrpSpPr/>
          <p:nvPr/>
        </p:nvGrpSpPr>
        <p:grpSpPr>
          <a:xfrm>
            <a:off x="431888" y="766987"/>
            <a:ext cx="878230" cy="1061457"/>
            <a:chOff x="431888" y="766987"/>
            <a:chExt cx="878230" cy="1139693"/>
          </a:xfrm>
        </p:grpSpPr>
        <p:sp>
          <p:nvSpPr>
            <p:cNvPr id="14" name="TextBox 13"/>
            <p:cNvSpPr txBox="1"/>
            <p:nvPr/>
          </p:nvSpPr>
          <p:spPr>
            <a:xfrm>
              <a:off x="431888" y="1410987"/>
              <a:ext cx="878230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2K2009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  <p:sp>
          <p:nvSpPr>
            <p:cNvPr id="244" name="TextBox 243"/>
            <p:cNvSpPr txBox="1"/>
            <p:nvPr/>
          </p:nvSpPr>
          <p:spPr>
            <a:xfrm>
              <a:off x="685956" y="766987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#3</a:t>
              </a:r>
              <a:endParaRPr lang="en-US" sz="1200" dirty="0"/>
            </a:p>
          </p:txBody>
        </p:sp>
      </p:grpSp>
      <p:grpSp>
        <p:nvGrpSpPr>
          <p:cNvPr id="60" name="Group 59"/>
          <p:cNvGrpSpPr/>
          <p:nvPr/>
        </p:nvGrpSpPr>
        <p:grpSpPr>
          <a:xfrm>
            <a:off x="10924158" y="752569"/>
            <a:ext cx="1083198" cy="1092536"/>
            <a:chOff x="11047983" y="790668"/>
            <a:chExt cx="1083198" cy="1173063"/>
          </a:xfrm>
        </p:grpSpPr>
        <p:sp>
          <p:nvSpPr>
            <p:cNvPr id="403" name="TextBox 402"/>
            <p:cNvSpPr txBox="1"/>
            <p:nvPr/>
          </p:nvSpPr>
          <p:spPr>
            <a:xfrm>
              <a:off x="11047983" y="146803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2K2000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8" name="TextBox 257"/>
            <p:cNvSpPr txBox="1"/>
            <p:nvPr/>
          </p:nvSpPr>
          <p:spPr>
            <a:xfrm>
              <a:off x="11254129" y="790668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#12</a:t>
              </a:r>
              <a:endParaRPr lang="en-US" sz="1200" dirty="0"/>
            </a:p>
          </p:txBody>
        </p:sp>
      </p:grpSp>
      <p:grpSp>
        <p:nvGrpSpPr>
          <p:cNvPr id="61" name="Group 60"/>
          <p:cNvGrpSpPr/>
          <p:nvPr/>
        </p:nvGrpSpPr>
        <p:grpSpPr>
          <a:xfrm>
            <a:off x="9859537" y="773611"/>
            <a:ext cx="1083198" cy="1065250"/>
            <a:chOff x="9859537" y="773611"/>
            <a:chExt cx="1083198" cy="1143766"/>
          </a:xfrm>
        </p:grpSpPr>
        <p:sp>
          <p:nvSpPr>
            <p:cNvPr id="341" name="TextBox 340"/>
            <p:cNvSpPr txBox="1"/>
            <p:nvPr/>
          </p:nvSpPr>
          <p:spPr>
            <a:xfrm>
              <a:off x="9859537" y="1421684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2K2001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9" name="TextBox 258"/>
            <p:cNvSpPr txBox="1"/>
            <p:nvPr/>
          </p:nvSpPr>
          <p:spPr>
            <a:xfrm>
              <a:off x="10196414" y="773611"/>
              <a:ext cx="4467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#11</a:t>
              </a:r>
              <a:endParaRPr lang="en-US" sz="1200" dirty="0"/>
            </a:p>
          </p:txBody>
        </p:sp>
      </p:grpSp>
      <p:grpSp>
        <p:nvGrpSpPr>
          <p:cNvPr id="458" name="Group 457"/>
          <p:cNvGrpSpPr/>
          <p:nvPr/>
        </p:nvGrpSpPr>
        <p:grpSpPr>
          <a:xfrm>
            <a:off x="1335214" y="743919"/>
            <a:ext cx="1083198" cy="1065330"/>
            <a:chOff x="1335214" y="743919"/>
            <a:chExt cx="1083198" cy="1143852"/>
          </a:xfrm>
        </p:grpSpPr>
        <p:sp>
          <p:nvSpPr>
            <p:cNvPr id="188" name="TextBox 187"/>
            <p:cNvSpPr txBox="1"/>
            <p:nvPr/>
          </p:nvSpPr>
          <p:spPr>
            <a:xfrm>
              <a:off x="1658316" y="743919"/>
              <a:ext cx="39333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#4</a:t>
              </a:r>
              <a:endParaRPr lang="en-US" sz="1200" dirty="0"/>
            </a:p>
          </p:txBody>
        </p:sp>
        <p:sp>
          <p:nvSpPr>
            <p:cNvPr id="264" name="TextBox 263"/>
            <p:cNvSpPr txBox="1"/>
            <p:nvPr/>
          </p:nvSpPr>
          <p:spPr>
            <a:xfrm>
              <a:off x="1335214" y="139207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2K2008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</p:grpSp>
      <p:cxnSp>
        <p:nvCxnSpPr>
          <p:cNvPr id="265" name="Elbow Connector 264"/>
          <p:cNvCxnSpPr>
            <a:stCxn id="4" idx="2"/>
            <a:endCxn id="264" idx="0"/>
          </p:cNvCxnSpPr>
          <p:nvPr/>
        </p:nvCxnSpPr>
        <p:spPr>
          <a:xfrm rot="16200000" flipH="1">
            <a:off x="855185" y="325955"/>
            <a:ext cx="747023" cy="129623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2" name="TextBox 291"/>
          <p:cNvSpPr txBox="1"/>
          <p:nvPr/>
        </p:nvSpPr>
        <p:spPr>
          <a:xfrm>
            <a:off x="2586954" y="209360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1K2007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297" name="TextBox 296"/>
          <p:cNvSpPr txBox="1"/>
          <p:nvPr/>
        </p:nvSpPr>
        <p:spPr>
          <a:xfrm>
            <a:off x="7618802" y="21069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1K2003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299" name="TextBox 298"/>
          <p:cNvSpPr txBox="1"/>
          <p:nvPr/>
        </p:nvSpPr>
        <p:spPr>
          <a:xfrm>
            <a:off x="5009984" y="211115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1K2005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3" name="TextBox 302"/>
          <p:cNvSpPr txBox="1"/>
          <p:nvPr/>
        </p:nvSpPr>
        <p:spPr>
          <a:xfrm>
            <a:off x="9055593" y="2087882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1K2002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6" name="TextBox 305"/>
          <p:cNvSpPr txBox="1"/>
          <p:nvPr/>
        </p:nvSpPr>
        <p:spPr>
          <a:xfrm>
            <a:off x="6334611" y="21102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1K2004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0" name="TextBox 309"/>
          <p:cNvSpPr txBox="1"/>
          <p:nvPr/>
        </p:nvSpPr>
        <p:spPr>
          <a:xfrm>
            <a:off x="3810181" y="2110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1K2006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3" name="TextBox 312"/>
          <p:cNvSpPr txBox="1"/>
          <p:nvPr/>
        </p:nvSpPr>
        <p:spPr>
          <a:xfrm>
            <a:off x="770640" y="21002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1K2009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16" name="TextBox 315"/>
          <p:cNvSpPr txBox="1"/>
          <p:nvPr/>
        </p:nvSpPr>
        <p:spPr>
          <a:xfrm>
            <a:off x="11143524" y="20978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1K2000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9" name="TextBox 318"/>
          <p:cNvSpPr txBox="1"/>
          <p:nvPr/>
        </p:nvSpPr>
        <p:spPr>
          <a:xfrm>
            <a:off x="10120214" y="21106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1K2001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26" name="TextBox 325"/>
          <p:cNvSpPr txBox="1"/>
          <p:nvPr/>
        </p:nvSpPr>
        <p:spPr>
          <a:xfrm>
            <a:off x="1626362" y="210963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1K2008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28" name="TextBox 327"/>
          <p:cNvSpPr txBox="1"/>
          <p:nvPr/>
        </p:nvSpPr>
        <p:spPr>
          <a:xfrm>
            <a:off x="96145" y="196190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NK2009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29" name="TextBox 328"/>
          <p:cNvSpPr txBox="1"/>
          <p:nvPr/>
        </p:nvSpPr>
        <p:spPr>
          <a:xfrm>
            <a:off x="1277469" y="19523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NK2008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</a:p>
        </p:txBody>
      </p:sp>
      <p:sp>
        <p:nvSpPr>
          <p:cNvPr id="330" name="TextBox 329"/>
          <p:cNvSpPr txBox="1"/>
          <p:nvPr/>
        </p:nvSpPr>
        <p:spPr>
          <a:xfrm>
            <a:off x="2259453" y="19718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NK2007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3" name="TextBox 332"/>
          <p:cNvSpPr txBox="1"/>
          <p:nvPr/>
        </p:nvSpPr>
        <p:spPr>
          <a:xfrm>
            <a:off x="3391576" y="196096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NK2006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5" name="TextBox 334"/>
          <p:cNvSpPr txBox="1"/>
          <p:nvPr/>
        </p:nvSpPr>
        <p:spPr>
          <a:xfrm>
            <a:off x="4599984" y="197142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NK2005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3" name="TextBox 342"/>
          <p:cNvSpPr txBox="1"/>
          <p:nvPr/>
        </p:nvSpPr>
        <p:spPr>
          <a:xfrm>
            <a:off x="5926657" y="203796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NK2004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4" name="TextBox 343"/>
          <p:cNvSpPr txBox="1"/>
          <p:nvPr/>
        </p:nvSpPr>
        <p:spPr>
          <a:xfrm>
            <a:off x="7181332" y="20385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NK2003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5" name="TextBox 344"/>
          <p:cNvSpPr txBox="1"/>
          <p:nvPr/>
        </p:nvSpPr>
        <p:spPr>
          <a:xfrm>
            <a:off x="8413244" y="2029265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NK2002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6" name="TextBox 345"/>
          <p:cNvSpPr txBox="1"/>
          <p:nvPr/>
        </p:nvSpPr>
        <p:spPr>
          <a:xfrm>
            <a:off x="9696583" y="196351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NK2001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7" name="TextBox 346"/>
          <p:cNvSpPr txBox="1"/>
          <p:nvPr/>
        </p:nvSpPr>
        <p:spPr>
          <a:xfrm>
            <a:off x="10750631" y="200021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NK2000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348" name="Elbow Connector 347"/>
          <p:cNvCxnSpPr>
            <a:stCxn id="239" idx="2"/>
            <a:endCxn id="299" idx="0"/>
          </p:cNvCxnSpPr>
          <p:nvPr/>
        </p:nvCxnSpPr>
        <p:spPr>
          <a:xfrm rot="16200000" flipH="1">
            <a:off x="5210013" y="1891722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Elbow Connector 348"/>
          <p:cNvCxnSpPr>
            <a:stCxn id="239" idx="2"/>
            <a:endCxn id="335" idx="0"/>
          </p:cNvCxnSpPr>
          <p:nvPr/>
        </p:nvCxnSpPr>
        <p:spPr>
          <a:xfrm rot="5400000">
            <a:off x="5035192" y="1744225"/>
            <a:ext cx="132085" cy="3223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9" name="TextBox 438"/>
          <p:cNvSpPr txBox="1"/>
          <p:nvPr/>
        </p:nvSpPr>
        <p:spPr>
          <a:xfrm>
            <a:off x="11143524" y="265984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2K200A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59" name="TextBox 558"/>
          <p:cNvSpPr txBox="1"/>
          <p:nvPr/>
        </p:nvSpPr>
        <p:spPr>
          <a:xfrm>
            <a:off x="10147514" y="267265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2K200B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1" name="TextBox 560"/>
          <p:cNvSpPr txBox="1"/>
          <p:nvPr/>
        </p:nvSpPr>
        <p:spPr>
          <a:xfrm>
            <a:off x="9004069" y="269421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2K200C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2" name="TextBox 561"/>
          <p:cNvSpPr txBox="1"/>
          <p:nvPr/>
        </p:nvSpPr>
        <p:spPr>
          <a:xfrm>
            <a:off x="8175071" y="27111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2K200D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3" name="TextBox 562"/>
          <p:cNvSpPr txBox="1"/>
          <p:nvPr/>
        </p:nvSpPr>
        <p:spPr>
          <a:xfrm>
            <a:off x="6621305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2K200F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78" name="TextBox 577"/>
          <p:cNvSpPr txBox="1"/>
          <p:nvPr/>
        </p:nvSpPr>
        <p:spPr>
          <a:xfrm>
            <a:off x="5203916" y="27443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2K200H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1" name="TextBox 580"/>
          <p:cNvSpPr txBox="1"/>
          <p:nvPr/>
        </p:nvSpPr>
        <p:spPr>
          <a:xfrm>
            <a:off x="3856735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2K200J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3" name="TextBox 582"/>
          <p:cNvSpPr txBox="1"/>
          <p:nvPr/>
        </p:nvSpPr>
        <p:spPr>
          <a:xfrm>
            <a:off x="2331218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2K200L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4" name="TextBox 583"/>
          <p:cNvSpPr txBox="1"/>
          <p:nvPr/>
        </p:nvSpPr>
        <p:spPr>
          <a:xfrm>
            <a:off x="1275890" y="2732813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2K200M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8" name="TextBox 587"/>
          <p:cNvSpPr txBox="1"/>
          <p:nvPr/>
        </p:nvSpPr>
        <p:spPr>
          <a:xfrm>
            <a:off x="7567119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2K200E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9" name="TextBox 588"/>
          <p:cNvSpPr txBox="1"/>
          <p:nvPr/>
        </p:nvSpPr>
        <p:spPr>
          <a:xfrm>
            <a:off x="6005550" y="273851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2K200G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1" name="TextBox 590"/>
          <p:cNvSpPr txBox="1"/>
          <p:nvPr/>
        </p:nvSpPr>
        <p:spPr>
          <a:xfrm>
            <a:off x="4565677" y="274781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2K200I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2" name="TextBox 591"/>
          <p:cNvSpPr txBox="1"/>
          <p:nvPr/>
        </p:nvSpPr>
        <p:spPr>
          <a:xfrm>
            <a:off x="3325998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2K200K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4" name="TextBox 593"/>
          <p:cNvSpPr txBox="1"/>
          <p:nvPr/>
        </p:nvSpPr>
        <p:spPr>
          <a:xfrm>
            <a:off x="566689" y="2742364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D00000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595" name="Elbow Connector 594"/>
          <p:cNvCxnSpPr>
            <a:stCxn id="313" idx="2"/>
            <a:endCxn id="594" idx="0"/>
          </p:cNvCxnSpPr>
          <p:nvPr/>
        </p:nvCxnSpPr>
        <p:spPr>
          <a:xfrm rot="5400000">
            <a:off x="998159" y="2629792"/>
            <a:ext cx="180441" cy="447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2" name="Elbow Connector 601"/>
          <p:cNvCxnSpPr>
            <a:stCxn id="326" idx="2"/>
            <a:endCxn id="584" idx="0"/>
          </p:cNvCxnSpPr>
          <p:nvPr/>
        </p:nvCxnSpPr>
        <p:spPr>
          <a:xfrm rot="5400000">
            <a:off x="1789834" y="2476821"/>
            <a:ext cx="161511" cy="3504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Elbow Connector 602"/>
          <p:cNvCxnSpPr>
            <a:stCxn id="292" idx="2"/>
            <a:endCxn id="583" idx="0"/>
          </p:cNvCxnSpPr>
          <p:nvPr/>
        </p:nvCxnSpPr>
        <p:spPr>
          <a:xfrm rot="5400000">
            <a:off x="2795951" y="2509995"/>
            <a:ext cx="165196" cy="2557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8" name="Elbow Connector 607"/>
          <p:cNvCxnSpPr>
            <a:stCxn id="310" idx="2"/>
            <a:endCxn id="592" idx="0"/>
          </p:cNvCxnSpPr>
          <p:nvPr/>
        </p:nvCxnSpPr>
        <p:spPr>
          <a:xfrm rot="5400000">
            <a:off x="3908069" y="2410053"/>
            <a:ext cx="158968" cy="4841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Elbow Connector 608"/>
          <p:cNvCxnSpPr>
            <a:stCxn id="310" idx="2"/>
            <a:endCxn id="581" idx="0"/>
          </p:cNvCxnSpPr>
          <p:nvPr/>
        </p:nvCxnSpPr>
        <p:spPr>
          <a:xfrm rot="16200000" flipH="1">
            <a:off x="4173437" y="2628867"/>
            <a:ext cx="158968" cy="465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0" name="Elbow Connector 609"/>
          <p:cNvCxnSpPr>
            <a:stCxn id="299" idx="2"/>
            <a:endCxn id="591" idx="0"/>
          </p:cNvCxnSpPr>
          <p:nvPr/>
        </p:nvCxnSpPr>
        <p:spPr>
          <a:xfrm rot="5400000">
            <a:off x="5119799" y="2438163"/>
            <a:ext cx="174990" cy="44430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5" name="Elbow Connector 614"/>
          <p:cNvCxnSpPr>
            <a:stCxn id="299" idx="2"/>
            <a:endCxn id="578" idx="0"/>
          </p:cNvCxnSpPr>
          <p:nvPr/>
        </p:nvCxnSpPr>
        <p:spPr>
          <a:xfrm rot="16200000" flipH="1">
            <a:off x="5440631" y="2561637"/>
            <a:ext cx="171564" cy="1939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6" name="Elbow Connector 615"/>
          <p:cNvCxnSpPr>
            <a:stCxn id="306" idx="2"/>
            <a:endCxn id="589" idx="0"/>
          </p:cNvCxnSpPr>
          <p:nvPr/>
        </p:nvCxnSpPr>
        <p:spPr>
          <a:xfrm rot="5400000">
            <a:off x="6506250" y="2490694"/>
            <a:ext cx="166588" cy="3290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7" name="Elbow Connector 616"/>
          <p:cNvCxnSpPr>
            <a:stCxn id="306" idx="2"/>
            <a:endCxn id="563" idx="0"/>
          </p:cNvCxnSpPr>
          <p:nvPr/>
        </p:nvCxnSpPr>
        <p:spPr>
          <a:xfrm rot="16200000" flipH="1">
            <a:off x="6817572" y="2508432"/>
            <a:ext cx="159698" cy="2866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8" name="Elbow Connector 617"/>
          <p:cNvCxnSpPr>
            <a:stCxn id="297" idx="2"/>
            <a:endCxn id="588" idx="0"/>
          </p:cNvCxnSpPr>
          <p:nvPr/>
        </p:nvCxnSpPr>
        <p:spPr>
          <a:xfrm rot="5400000">
            <a:off x="7936519" y="2618714"/>
            <a:ext cx="151811" cy="516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5" name="Elbow Connector 624"/>
          <p:cNvCxnSpPr>
            <a:stCxn id="297" idx="2"/>
            <a:endCxn id="562" idx="0"/>
          </p:cNvCxnSpPr>
          <p:nvPr/>
        </p:nvCxnSpPr>
        <p:spPr>
          <a:xfrm rot="16200000" flipH="1">
            <a:off x="8245140" y="2361774"/>
            <a:ext cx="142518" cy="55626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6" name="Elbow Connector 625"/>
          <p:cNvCxnSpPr>
            <a:stCxn id="316" idx="2"/>
            <a:endCxn id="439" idx="0"/>
          </p:cNvCxnSpPr>
          <p:nvPr/>
        </p:nvCxnSpPr>
        <p:spPr>
          <a:xfrm rot="5400000">
            <a:off x="11512832" y="2609689"/>
            <a:ext cx="100310" cy="12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7" name="Elbow Connector 626"/>
          <p:cNvCxnSpPr>
            <a:stCxn id="319" idx="2"/>
            <a:endCxn id="559" idx="0"/>
          </p:cNvCxnSpPr>
          <p:nvPr/>
        </p:nvCxnSpPr>
        <p:spPr>
          <a:xfrm rot="16200000" flipH="1">
            <a:off x="10503172" y="2608845"/>
            <a:ext cx="100310" cy="273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Elbow Connector 627"/>
          <p:cNvCxnSpPr>
            <a:stCxn id="303" idx="2"/>
            <a:endCxn id="561" idx="0"/>
          </p:cNvCxnSpPr>
          <p:nvPr/>
        </p:nvCxnSpPr>
        <p:spPr>
          <a:xfrm rot="16200000" flipH="1">
            <a:off x="9337548" y="2608231"/>
            <a:ext cx="144668" cy="2729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9" name="TextBox 628"/>
          <p:cNvSpPr txBox="1"/>
          <p:nvPr/>
        </p:nvSpPr>
        <p:spPr>
          <a:xfrm>
            <a:off x="2991768" y="377151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1K200K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0" name="TextBox 629"/>
          <p:cNvSpPr txBox="1"/>
          <p:nvPr/>
        </p:nvSpPr>
        <p:spPr>
          <a:xfrm>
            <a:off x="7476828" y="379150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1K200E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1" name="TextBox 630"/>
          <p:cNvSpPr txBox="1"/>
          <p:nvPr/>
        </p:nvSpPr>
        <p:spPr>
          <a:xfrm>
            <a:off x="4705410" y="374361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1K200I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2" name="TextBox 631"/>
          <p:cNvSpPr txBox="1"/>
          <p:nvPr/>
        </p:nvSpPr>
        <p:spPr>
          <a:xfrm>
            <a:off x="9254845" y="3425837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1K200C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3" name="TextBox 632"/>
          <p:cNvSpPr txBox="1"/>
          <p:nvPr/>
        </p:nvSpPr>
        <p:spPr>
          <a:xfrm>
            <a:off x="6106319" y="386170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1K200G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4" name="TextBox 633"/>
          <p:cNvSpPr txBox="1"/>
          <p:nvPr/>
        </p:nvSpPr>
        <p:spPr>
          <a:xfrm>
            <a:off x="3933514" y="371244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1K200J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5" name="TextBox 634"/>
          <p:cNvSpPr txBox="1"/>
          <p:nvPr/>
        </p:nvSpPr>
        <p:spPr>
          <a:xfrm>
            <a:off x="1164274" y="3613204"/>
            <a:ext cx="7807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1K200M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6" name="TextBox 635"/>
          <p:cNvSpPr txBox="1"/>
          <p:nvPr/>
        </p:nvSpPr>
        <p:spPr>
          <a:xfrm>
            <a:off x="11362933" y="33166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1K200A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7" name="TextBox 636"/>
          <p:cNvSpPr txBox="1"/>
          <p:nvPr/>
        </p:nvSpPr>
        <p:spPr>
          <a:xfrm>
            <a:off x="10215464" y="34289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1K200B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8" name="TextBox 637"/>
          <p:cNvSpPr txBox="1"/>
          <p:nvPr/>
        </p:nvSpPr>
        <p:spPr>
          <a:xfrm>
            <a:off x="2145024" y="347654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1K200L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9" name="TextBox 638"/>
          <p:cNvSpPr txBox="1"/>
          <p:nvPr/>
        </p:nvSpPr>
        <p:spPr>
          <a:xfrm>
            <a:off x="595110" y="3499707"/>
            <a:ext cx="8124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NK200M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0" name="TextBox 639"/>
          <p:cNvSpPr txBox="1"/>
          <p:nvPr/>
        </p:nvSpPr>
        <p:spPr>
          <a:xfrm>
            <a:off x="1756223" y="332938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NK200L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</a:p>
        </p:txBody>
      </p:sp>
      <p:sp>
        <p:nvSpPr>
          <p:cNvPr id="641" name="TextBox 640"/>
          <p:cNvSpPr txBox="1"/>
          <p:nvPr/>
        </p:nvSpPr>
        <p:spPr>
          <a:xfrm>
            <a:off x="2809113" y="323911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NK200K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4" name="TextBox 643"/>
          <p:cNvSpPr txBox="1"/>
          <p:nvPr/>
        </p:nvSpPr>
        <p:spPr>
          <a:xfrm>
            <a:off x="3601126" y="331351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NK200J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5" name="TextBox 644"/>
          <p:cNvSpPr txBox="1"/>
          <p:nvPr/>
        </p:nvSpPr>
        <p:spPr>
          <a:xfrm>
            <a:off x="4398835" y="325436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NK200I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6" name="TextBox 645"/>
          <p:cNvSpPr txBox="1"/>
          <p:nvPr/>
        </p:nvSpPr>
        <p:spPr>
          <a:xfrm>
            <a:off x="5879945" y="3274710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NK200G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7" name="TextBox 646"/>
          <p:cNvSpPr txBox="1"/>
          <p:nvPr/>
        </p:nvSpPr>
        <p:spPr>
          <a:xfrm>
            <a:off x="7257532" y="33244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NK200E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8" name="TextBox 647"/>
          <p:cNvSpPr txBox="1"/>
          <p:nvPr/>
        </p:nvSpPr>
        <p:spPr>
          <a:xfrm>
            <a:off x="8802829" y="3308094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1" name="TextBox 650"/>
          <p:cNvSpPr txBox="1"/>
          <p:nvPr/>
        </p:nvSpPr>
        <p:spPr>
          <a:xfrm>
            <a:off x="9848983" y="32874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2" name="TextBox 651"/>
          <p:cNvSpPr txBox="1"/>
          <p:nvPr/>
        </p:nvSpPr>
        <p:spPr>
          <a:xfrm>
            <a:off x="10760839" y="3305923"/>
            <a:ext cx="7389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NK200A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3" name="TextBox 652"/>
          <p:cNvSpPr txBox="1"/>
          <p:nvPr/>
        </p:nvSpPr>
        <p:spPr>
          <a:xfrm>
            <a:off x="8288643" y="358143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1K200D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4" name="TextBox 653"/>
          <p:cNvSpPr txBox="1"/>
          <p:nvPr/>
        </p:nvSpPr>
        <p:spPr>
          <a:xfrm>
            <a:off x="5349796" y="37910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1K200H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5" name="TextBox 654"/>
          <p:cNvSpPr txBox="1"/>
          <p:nvPr/>
        </p:nvSpPr>
        <p:spPr>
          <a:xfrm>
            <a:off x="6711848" y="384530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1K200F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6" name="TextBox 655"/>
          <p:cNvSpPr txBox="1"/>
          <p:nvPr/>
        </p:nvSpPr>
        <p:spPr>
          <a:xfrm>
            <a:off x="4942120" y="3220038"/>
            <a:ext cx="7558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NK200H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7" name="TextBox 656"/>
          <p:cNvSpPr txBox="1"/>
          <p:nvPr/>
        </p:nvSpPr>
        <p:spPr>
          <a:xfrm>
            <a:off x="6513845" y="3305923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NK200F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8" name="TextBox 657"/>
          <p:cNvSpPr txBox="1"/>
          <p:nvPr/>
        </p:nvSpPr>
        <p:spPr>
          <a:xfrm>
            <a:off x="7977598" y="3320211"/>
            <a:ext cx="728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662" name="Elbow Connector 661"/>
          <p:cNvCxnSpPr>
            <a:stCxn id="584" idx="2"/>
            <a:endCxn id="635" idx="0"/>
          </p:cNvCxnSpPr>
          <p:nvPr/>
        </p:nvCxnSpPr>
        <p:spPr>
          <a:xfrm rot="5400000">
            <a:off x="1415638" y="3333489"/>
            <a:ext cx="418726" cy="1407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3" name="Elbow Connector 662"/>
          <p:cNvCxnSpPr>
            <a:stCxn id="584" idx="2"/>
            <a:endCxn id="639" idx="0"/>
          </p:cNvCxnSpPr>
          <p:nvPr/>
        </p:nvCxnSpPr>
        <p:spPr>
          <a:xfrm rot="5400000">
            <a:off x="1195730" y="3000083"/>
            <a:ext cx="305229" cy="6940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4" name="Elbow Connector 663"/>
          <p:cNvCxnSpPr>
            <a:stCxn id="583" idx="2"/>
            <a:endCxn id="638" idx="0"/>
          </p:cNvCxnSpPr>
          <p:nvPr/>
        </p:nvCxnSpPr>
        <p:spPr>
          <a:xfrm rot="5400000">
            <a:off x="2510375" y="3236238"/>
            <a:ext cx="294419" cy="1861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5" name="Elbow Connector 664"/>
          <p:cNvCxnSpPr>
            <a:stCxn id="583" idx="2"/>
            <a:endCxn id="640" idx="0"/>
          </p:cNvCxnSpPr>
          <p:nvPr/>
        </p:nvCxnSpPr>
        <p:spPr>
          <a:xfrm rot="5400000">
            <a:off x="2349869" y="2928570"/>
            <a:ext cx="147257" cy="65436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6" name="Elbow Connector 665"/>
          <p:cNvCxnSpPr>
            <a:stCxn id="592" idx="2"/>
            <a:endCxn id="629" idx="0"/>
          </p:cNvCxnSpPr>
          <p:nvPr/>
        </p:nvCxnSpPr>
        <p:spPr>
          <a:xfrm rot="5400000">
            <a:off x="3289238" y="3315286"/>
            <a:ext cx="578217" cy="334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7" name="Elbow Connector 666"/>
          <p:cNvCxnSpPr>
            <a:stCxn id="592" idx="2"/>
            <a:endCxn id="641" idx="0"/>
          </p:cNvCxnSpPr>
          <p:nvPr/>
        </p:nvCxnSpPr>
        <p:spPr>
          <a:xfrm rot="5400000">
            <a:off x="3424422" y="2918074"/>
            <a:ext cx="45820" cy="59625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8" name="Elbow Connector 667"/>
          <p:cNvCxnSpPr>
            <a:stCxn id="581" idx="2"/>
            <a:endCxn id="634" idx="0"/>
          </p:cNvCxnSpPr>
          <p:nvPr/>
        </p:nvCxnSpPr>
        <p:spPr>
          <a:xfrm rot="16200000" flipH="1">
            <a:off x="4055011" y="3414479"/>
            <a:ext cx="519152" cy="767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9" name="Elbow Connector 668"/>
          <p:cNvCxnSpPr>
            <a:stCxn id="581" idx="2"/>
            <a:endCxn id="644" idx="0"/>
          </p:cNvCxnSpPr>
          <p:nvPr/>
        </p:nvCxnSpPr>
        <p:spPr>
          <a:xfrm rot="5400000">
            <a:off x="4048597" y="3085912"/>
            <a:ext cx="120221" cy="3349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0" name="Elbow Connector 669"/>
          <p:cNvCxnSpPr>
            <a:stCxn id="591" idx="2"/>
            <a:endCxn id="631" idx="0"/>
          </p:cNvCxnSpPr>
          <p:nvPr/>
        </p:nvCxnSpPr>
        <p:spPr>
          <a:xfrm rot="16200000" flipH="1">
            <a:off x="4787936" y="3406679"/>
            <a:ext cx="534140" cy="1397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Elbow Connector 670"/>
          <p:cNvCxnSpPr>
            <a:stCxn id="591" idx="2"/>
            <a:endCxn id="645" idx="0"/>
          </p:cNvCxnSpPr>
          <p:nvPr/>
        </p:nvCxnSpPr>
        <p:spPr>
          <a:xfrm rot="5400000">
            <a:off x="4839588" y="3108814"/>
            <a:ext cx="44891" cy="2462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2" name="Elbow Connector 671"/>
          <p:cNvCxnSpPr>
            <a:stCxn id="578" idx="2"/>
            <a:endCxn id="654" idx="0"/>
          </p:cNvCxnSpPr>
          <p:nvPr/>
        </p:nvCxnSpPr>
        <p:spPr>
          <a:xfrm rot="16200000" flipH="1">
            <a:off x="5403820" y="3425609"/>
            <a:ext cx="584998" cy="1458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3" name="Elbow Connector 672"/>
          <p:cNvCxnSpPr>
            <a:stCxn id="578" idx="2"/>
            <a:endCxn id="656" idx="0"/>
          </p:cNvCxnSpPr>
          <p:nvPr/>
        </p:nvCxnSpPr>
        <p:spPr>
          <a:xfrm rot="5400000">
            <a:off x="5464726" y="3061385"/>
            <a:ext cx="13988" cy="3033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3" name="Elbow Connector 682"/>
          <p:cNvCxnSpPr>
            <a:stCxn id="589" idx="2"/>
            <a:endCxn id="633" idx="0"/>
          </p:cNvCxnSpPr>
          <p:nvPr/>
        </p:nvCxnSpPr>
        <p:spPr>
          <a:xfrm rot="16200000" flipH="1">
            <a:off x="6144636" y="3480559"/>
            <a:ext cx="661523" cy="10076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4" name="Elbow Connector 683"/>
          <p:cNvCxnSpPr>
            <a:stCxn id="589" idx="2"/>
            <a:endCxn id="646" idx="0"/>
          </p:cNvCxnSpPr>
          <p:nvPr/>
        </p:nvCxnSpPr>
        <p:spPr>
          <a:xfrm rot="5400000">
            <a:off x="6295429" y="3145125"/>
            <a:ext cx="74527" cy="1846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Elbow Connector 690"/>
          <p:cNvCxnSpPr>
            <a:stCxn id="563" idx="2"/>
            <a:endCxn id="657" idx="0"/>
          </p:cNvCxnSpPr>
          <p:nvPr/>
        </p:nvCxnSpPr>
        <p:spPr>
          <a:xfrm rot="5400000">
            <a:off x="6901204" y="3166359"/>
            <a:ext cx="112630" cy="16649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Elbow Connector 691"/>
          <p:cNvCxnSpPr>
            <a:stCxn id="563" idx="2"/>
            <a:endCxn id="655" idx="0"/>
          </p:cNvCxnSpPr>
          <p:nvPr/>
        </p:nvCxnSpPr>
        <p:spPr>
          <a:xfrm rot="16200000" flipH="1">
            <a:off x="6760034" y="3474026"/>
            <a:ext cx="652011" cy="905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0" name="Elbow Connector 699"/>
          <p:cNvCxnSpPr>
            <a:stCxn id="588" idx="2"/>
            <a:endCxn id="647" idx="0"/>
          </p:cNvCxnSpPr>
          <p:nvPr/>
        </p:nvCxnSpPr>
        <p:spPr>
          <a:xfrm rot="5400000">
            <a:off x="7720949" y="3058799"/>
            <a:ext cx="142307" cy="3889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1" name="Elbow Connector 700"/>
          <p:cNvCxnSpPr>
            <a:stCxn id="588" idx="2"/>
            <a:endCxn id="630" idx="0"/>
          </p:cNvCxnSpPr>
          <p:nvPr/>
        </p:nvCxnSpPr>
        <p:spPr>
          <a:xfrm rot="5400000">
            <a:off x="7636750" y="3441668"/>
            <a:ext cx="609375" cy="9029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4" name="Elbow Connector 703"/>
          <p:cNvCxnSpPr>
            <a:stCxn id="562" idx="2"/>
            <a:endCxn id="658" idx="0"/>
          </p:cNvCxnSpPr>
          <p:nvPr/>
        </p:nvCxnSpPr>
        <p:spPr>
          <a:xfrm rot="5400000">
            <a:off x="8394454" y="3120131"/>
            <a:ext cx="147378" cy="252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5" name="Elbow Connector 704"/>
          <p:cNvCxnSpPr>
            <a:stCxn id="562" idx="2"/>
            <a:endCxn id="653" idx="0"/>
          </p:cNvCxnSpPr>
          <p:nvPr/>
        </p:nvCxnSpPr>
        <p:spPr>
          <a:xfrm rot="16200000" flipH="1">
            <a:off x="8447020" y="3320347"/>
            <a:ext cx="408601" cy="1135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6" name="Elbow Connector 705"/>
          <p:cNvCxnSpPr>
            <a:stCxn id="561" idx="2"/>
            <a:endCxn id="648" idx="0"/>
          </p:cNvCxnSpPr>
          <p:nvPr/>
        </p:nvCxnSpPr>
        <p:spPr>
          <a:xfrm rot="5400000">
            <a:off x="9213234" y="3097796"/>
            <a:ext cx="152214" cy="2683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7" name="Elbow Connector 706"/>
          <p:cNvCxnSpPr>
            <a:stCxn id="561" idx="2"/>
            <a:endCxn id="632" idx="0"/>
          </p:cNvCxnSpPr>
          <p:nvPr/>
        </p:nvCxnSpPr>
        <p:spPr>
          <a:xfrm rot="16200000" flipH="1">
            <a:off x="9374530" y="3204881"/>
            <a:ext cx="269957" cy="17195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8" name="Elbow Connector 707"/>
          <p:cNvCxnSpPr>
            <a:stCxn id="559" idx="2"/>
            <a:endCxn id="651" idx="0"/>
          </p:cNvCxnSpPr>
          <p:nvPr/>
        </p:nvCxnSpPr>
        <p:spPr>
          <a:xfrm rot="5400000">
            <a:off x="10301438" y="3021950"/>
            <a:ext cx="153175" cy="3779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9" name="Elbow Connector 708"/>
          <p:cNvCxnSpPr>
            <a:stCxn id="559" idx="2"/>
            <a:endCxn id="637" idx="0"/>
          </p:cNvCxnSpPr>
          <p:nvPr/>
        </p:nvCxnSpPr>
        <p:spPr>
          <a:xfrm rot="16200000" flipH="1">
            <a:off x="10453626" y="3247666"/>
            <a:ext cx="294653" cy="67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0" name="Elbow Connector 709"/>
          <p:cNvCxnSpPr>
            <a:stCxn id="439" idx="2"/>
            <a:endCxn id="652" idx="0"/>
          </p:cNvCxnSpPr>
          <p:nvPr/>
        </p:nvCxnSpPr>
        <p:spPr>
          <a:xfrm rot="5400000">
            <a:off x="11254439" y="2997375"/>
            <a:ext cx="184414" cy="4326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1" name="Elbow Connector 710"/>
          <p:cNvCxnSpPr>
            <a:stCxn id="439" idx="2"/>
            <a:endCxn id="636" idx="0"/>
          </p:cNvCxnSpPr>
          <p:nvPr/>
        </p:nvCxnSpPr>
        <p:spPr>
          <a:xfrm rot="16200000" flipH="1">
            <a:off x="11575123" y="3109372"/>
            <a:ext cx="195137" cy="21940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9" name="TextBox 718"/>
          <p:cNvSpPr txBox="1"/>
          <p:nvPr/>
        </p:nvSpPr>
        <p:spPr>
          <a:xfrm>
            <a:off x="2913533" y="4382495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DO0000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720" name="Elbow Connector 719"/>
          <p:cNvCxnSpPr>
            <a:stCxn id="629" idx="2"/>
            <a:endCxn id="719" idx="0"/>
          </p:cNvCxnSpPr>
          <p:nvPr/>
        </p:nvCxnSpPr>
        <p:spPr>
          <a:xfrm rot="16200000" flipH="1">
            <a:off x="3337391" y="4307014"/>
            <a:ext cx="149320" cy="16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4" name="TextBox 723"/>
          <p:cNvSpPr txBox="1"/>
          <p:nvPr/>
        </p:nvSpPr>
        <p:spPr>
          <a:xfrm>
            <a:off x="4007597" y="436838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KK2008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25" name="Elbow Connector 724"/>
          <p:cNvCxnSpPr>
            <a:stCxn id="634" idx="2"/>
            <a:endCxn id="724" idx="0"/>
          </p:cNvCxnSpPr>
          <p:nvPr/>
        </p:nvCxnSpPr>
        <p:spPr>
          <a:xfrm rot="5400000">
            <a:off x="4253197" y="4268600"/>
            <a:ext cx="194271" cy="52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9" name="TextBox 728"/>
          <p:cNvSpPr txBox="1"/>
          <p:nvPr/>
        </p:nvSpPr>
        <p:spPr>
          <a:xfrm>
            <a:off x="8437545" y="424354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2K200Q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30" name="Elbow Connector 729"/>
          <p:cNvCxnSpPr>
            <a:stCxn id="653" idx="2"/>
            <a:endCxn id="729" idx="0"/>
          </p:cNvCxnSpPr>
          <p:nvPr/>
        </p:nvCxnSpPr>
        <p:spPr>
          <a:xfrm rot="16200000" flipH="1">
            <a:off x="8682336" y="4068869"/>
            <a:ext cx="200442" cy="1489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2" name="TextBox 731"/>
          <p:cNvSpPr txBox="1"/>
          <p:nvPr/>
        </p:nvSpPr>
        <p:spPr>
          <a:xfrm>
            <a:off x="4761860" y="438249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KK2007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3" name="Elbow Connector 732"/>
          <p:cNvCxnSpPr>
            <a:stCxn id="631" idx="2"/>
            <a:endCxn id="732" idx="0"/>
          </p:cNvCxnSpPr>
          <p:nvPr/>
        </p:nvCxnSpPr>
        <p:spPr>
          <a:xfrm rot="5400000">
            <a:off x="5024805" y="4282427"/>
            <a:ext cx="177214" cy="229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TextBox 734"/>
          <p:cNvSpPr txBox="1"/>
          <p:nvPr/>
        </p:nvSpPr>
        <p:spPr>
          <a:xfrm>
            <a:off x="5448035" y="440548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KK2006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6" name="Elbow Connector 735"/>
          <p:cNvCxnSpPr>
            <a:stCxn id="654" idx="2"/>
            <a:endCxn id="735" idx="0"/>
          </p:cNvCxnSpPr>
          <p:nvPr/>
        </p:nvCxnSpPr>
        <p:spPr>
          <a:xfrm rot="16200000" flipH="1">
            <a:off x="5702307" y="4319665"/>
            <a:ext cx="152770" cy="188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8" name="TextBox 737"/>
          <p:cNvSpPr txBox="1"/>
          <p:nvPr/>
        </p:nvSpPr>
        <p:spPr>
          <a:xfrm>
            <a:off x="6173755" y="447293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KK2005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9" name="Elbow Connector 738"/>
          <p:cNvCxnSpPr>
            <a:stCxn id="633" idx="2"/>
            <a:endCxn id="738" idx="0"/>
          </p:cNvCxnSpPr>
          <p:nvPr/>
        </p:nvCxnSpPr>
        <p:spPr>
          <a:xfrm rot="5400000">
            <a:off x="6445033" y="4392184"/>
            <a:ext cx="149563" cy="1193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1" name="TextBox 740"/>
          <p:cNvSpPr txBox="1"/>
          <p:nvPr/>
        </p:nvSpPr>
        <p:spPr>
          <a:xfrm>
            <a:off x="6832171" y="448940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KK2004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2" name="Elbow Connector 741"/>
          <p:cNvCxnSpPr>
            <a:stCxn id="655" idx="2"/>
            <a:endCxn id="741" idx="0"/>
          </p:cNvCxnSpPr>
          <p:nvPr/>
        </p:nvCxnSpPr>
        <p:spPr>
          <a:xfrm rot="16200000" flipH="1">
            <a:off x="7060570" y="4377710"/>
            <a:ext cx="182432" cy="40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4" name="TextBox 743"/>
          <p:cNvSpPr txBox="1"/>
          <p:nvPr/>
        </p:nvSpPr>
        <p:spPr>
          <a:xfrm>
            <a:off x="7572287" y="446361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KK2003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5" name="Elbow Connector 744"/>
          <p:cNvCxnSpPr>
            <a:stCxn id="630" idx="2"/>
            <a:endCxn id="744" idx="0"/>
          </p:cNvCxnSpPr>
          <p:nvPr/>
        </p:nvCxnSpPr>
        <p:spPr>
          <a:xfrm rot="16200000" flipH="1">
            <a:off x="7799109" y="4350348"/>
            <a:ext cx="210451" cy="160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7" name="TextBox 746"/>
          <p:cNvSpPr txBox="1"/>
          <p:nvPr/>
        </p:nvSpPr>
        <p:spPr>
          <a:xfrm>
            <a:off x="8073870" y="407516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KK2002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8" name="Elbow Connector 747"/>
          <p:cNvCxnSpPr>
            <a:stCxn id="653" idx="2"/>
            <a:endCxn id="747" idx="0"/>
          </p:cNvCxnSpPr>
          <p:nvPr/>
        </p:nvCxnSpPr>
        <p:spPr>
          <a:xfrm rot="5400000">
            <a:off x="8544998" y="3912061"/>
            <a:ext cx="32070" cy="2941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1" name="TextBox 750"/>
          <p:cNvSpPr txBox="1"/>
          <p:nvPr/>
        </p:nvSpPr>
        <p:spPr>
          <a:xfrm>
            <a:off x="9351035" y="415705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2K200P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52" name="Elbow Connector 751"/>
          <p:cNvCxnSpPr>
            <a:stCxn id="632" idx="2"/>
            <a:endCxn id="751" idx="0"/>
          </p:cNvCxnSpPr>
          <p:nvPr/>
        </p:nvCxnSpPr>
        <p:spPr>
          <a:xfrm rot="16200000" flipH="1">
            <a:off x="9548216" y="3934770"/>
            <a:ext cx="269550" cy="1750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3" name="TextBox 752"/>
          <p:cNvSpPr txBox="1"/>
          <p:nvPr/>
        </p:nvSpPr>
        <p:spPr>
          <a:xfrm>
            <a:off x="9022106" y="40172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54" name="Elbow Connector 753"/>
          <p:cNvCxnSpPr>
            <a:stCxn id="632" idx="2"/>
            <a:endCxn id="753" idx="0"/>
          </p:cNvCxnSpPr>
          <p:nvPr/>
        </p:nvCxnSpPr>
        <p:spPr>
          <a:xfrm rot="5400000">
            <a:off x="9413947" y="3835752"/>
            <a:ext cx="129788" cy="2332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5" name="TextBox 754"/>
          <p:cNvSpPr txBox="1"/>
          <p:nvPr/>
        </p:nvSpPr>
        <p:spPr>
          <a:xfrm>
            <a:off x="10315222" y="401983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2K200O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56" name="Elbow Connector 755"/>
          <p:cNvCxnSpPr>
            <a:stCxn id="637" idx="2"/>
            <a:endCxn id="755" idx="0"/>
          </p:cNvCxnSpPr>
          <p:nvPr/>
        </p:nvCxnSpPr>
        <p:spPr>
          <a:xfrm rot="16200000" flipH="1">
            <a:off x="10620208" y="3905352"/>
            <a:ext cx="129197" cy="9975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7" name="TextBox 756"/>
          <p:cNvSpPr txBox="1"/>
          <p:nvPr/>
        </p:nvSpPr>
        <p:spPr>
          <a:xfrm>
            <a:off x="9906424" y="3943818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58" name="Elbow Connector 757"/>
          <p:cNvCxnSpPr>
            <a:stCxn id="637" idx="2"/>
            <a:endCxn id="757" idx="0"/>
          </p:cNvCxnSpPr>
          <p:nvPr/>
        </p:nvCxnSpPr>
        <p:spPr>
          <a:xfrm rot="5400000">
            <a:off x="10408978" y="3717868"/>
            <a:ext cx="53185" cy="3987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9" name="TextBox 758"/>
          <p:cNvSpPr txBox="1"/>
          <p:nvPr/>
        </p:nvSpPr>
        <p:spPr>
          <a:xfrm>
            <a:off x="11447379" y="393290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2K200N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0" name="Elbow Connector 759"/>
          <p:cNvCxnSpPr>
            <a:stCxn id="636" idx="2"/>
            <a:endCxn id="759" idx="0"/>
          </p:cNvCxnSpPr>
          <p:nvPr/>
        </p:nvCxnSpPr>
        <p:spPr>
          <a:xfrm rot="16200000" flipH="1">
            <a:off x="11747324" y="3813383"/>
            <a:ext cx="154591" cy="844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1" name="TextBox 760"/>
          <p:cNvSpPr txBox="1"/>
          <p:nvPr/>
        </p:nvSpPr>
        <p:spPr>
          <a:xfrm>
            <a:off x="10808236" y="3870871"/>
            <a:ext cx="7287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62" name="Elbow Connector 761"/>
          <p:cNvCxnSpPr>
            <a:stCxn id="636" idx="2"/>
            <a:endCxn id="761" idx="0"/>
          </p:cNvCxnSpPr>
          <p:nvPr/>
        </p:nvCxnSpPr>
        <p:spPr>
          <a:xfrm rot="5400000">
            <a:off x="11431213" y="3519688"/>
            <a:ext cx="92560" cy="6098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3" name="TextBox 762"/>
          <p:cNvSpPr txBox="1"/>
          <p:nvPr/>
        </p:nvSpPr>
        <p:spPr>
          <a:xfrm>
            <a:off x="2202690" y="433204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2K200R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4" name="Elbow Connector 763"/>
          <p:cNvCxnSpPr>
            <a:stCxn id="638" idx="2"/>
            <a:endCxn id="763" idx="0"/>
          </p:cNvCxnSpPr>
          <p:nvPr/>
        </p:nvCxnSpPr>
        <p:spPr>
          <a:xfrm rot="16200000" flipH="1">
            <a:off x="2396402" y="4106295"/>
            <a:ext cx="393837" cy="576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5" name="TextBox 764"/>
          <p:cNvSpPr txBox="1"/>
          <p:nvPr/>
        </p:nvSpPr>
        <p:spPr>
          <a:xfrm>
            <a:off x="1941973" y="400173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KK2009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66" name="Elbow Connector 765"/>
          <p:cNvCxnSpPr>
            <a:stCxn id="638" idx="2"/>
            <a:endCxn id="765" idx="0"/>
          </p:cNvCxnSpPr>
          <p:nvPr/>
        </p:nvCxnSpPr>
        <p:spPr>
          <a:xfrm rot="5400000">
            <a:off x="2391513" y="3828760"/>
            <a:ext cx="63525" cy="2824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7" name="TextBox 766"/>
          <p:cNvSpPr txBox="1"/>
          <p:nvPr/>
        </p:nvSpPr>
        <p:spPr>
          <a:xfrm>
            <a:off x="1249168" y="4322463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2K200S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8" name="Elbow Connector 767"/>
          <p:cNvCxnSpPr>
            <a:stCxn id="635" idx="2"/>
            <a:endCxn id="767" idx="0"/>
          </p:cNvCxnSpPr>
          <p:nvPr/>
        </p:nvCxnSpPr>
        <p:spPr>
          <a:xfrm rot="16200000" flipH="1">
            <a:off x="1487843" y="4141675"/>
            <a:ext cx="247594" cy="1139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9" name="TextBox 768"/>
          <p:cNvSpPr txBox="1"/>
          <p:nvPr/>
        </p:nvSpPr>
        <p:spPr>
          <a:xfrm>
            <a:off x="777873" y="425066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KK200A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0" name="Elbow Connector 769"/>
          <p:cNvCxnSpPr>
            <a:stCxn id="635" idx="2"/>
            <a:endCxn id="769" idx="0"/>
          </p:cNvCxnSpPr>
          <p:nvPr/>
        </p:nvCxnSpPr>
        <p:spPr>
          <a:xfrm rot="5400000">
            <a:off x="1248410" y="3944422"/>
            <a:ext cx="175792" cy="4366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1" name="TextBox 770"/>
          <p:cNvSpPr txBox="1"/>
          <p:nvPr/>
        </p:nvSpPr>
        <p:spPr>
          <a:xfrm>
            <a:off x="11495267" y="450165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1K200N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72" name="TextBox 771"/>
          <p:cNvSpPr txBox="1"/>
          <p:nvPr/>
        </p:nvSpPr>
        <p:spPr>
          <a:xfrm>
            <a:off x="10957292" y="4439624"/>
            <a:ext cx="7389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NK200N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3" name="Elbow Connector 772"/>
          <p:cNvCxnSpPr>
            <a:stCxn id="759" idx="2"/>
            <a:endCxn id="772" idx="0"/>
          </p:cNvCxnSpPr>
          <p:nvPr/>
        </p:nvCxnSpPr>
        <p:spPr>
          <a:xfrm rot="5400000">
            <a:off x="11574272" y="4147053"/>
            <a:ext cx="45057" cy="54008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4" name="Elbow Connector 773"/>
          <p:cNvCxnSpPr>
            <a:stCxn id="759" idx="2"/>
            <a:endCxn id="771" idx="0"/>
          </p:cNvCxnSpPr>
          <p:nvPr/>
        </p:nvCxnSpPr>
        <p:spPr>
          <a:xfrm rot="16200000" flipH="1">
            <a:off x="11837242" y="4424167"/>
            <a:ext cx="107088" cy="478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5" name="TextBox 774"/>
          <p:cNvSpPr txBox="1"/>
          <p:nvPr/>
        </p:nvSpPr>
        <p:spPr>
          <a:xfrm>
            <a:off x="11447379" y="512099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2K200T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76" name="Elbow Connector 775"/>
          <p:cNvCxnSpPr>
            <a:stCxn id="771" idx="2"/>
            <a:endCxn id="775" idx="0"/>
          </p:cNvCxnSpPr>
          <p:nvPr/>
        </p:nvCxnSpPr>
        <p:spPr>
          <a:xfrm rot="5400000">
            <a:off x="11811951" y="5018211"/>
            <a:ext cx="157670" cy="478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7" name="TextBox 776"/>
          <p:cNvSpPr txBox="1"/>
          <p:nvPr/>
        </p:nvSpPr>
        <p:spPr>
          <a:xfrm>
            <a:off x="11008031" y="498536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8" name="Elbow Connector 777"/>
          <p:cNvCxnSpPr>
            <a:stCxn id="771" idx="2"/>
            <a:endCxn id="777" idx="0"/>
          </p:cNvCxnSpPr>
          <p:nvPr/>
        </p:nvCxnSpPr>
        <p:spPr>
          <a:xfrm rot="5400000">
            <a:off x="11620405" y="4691037"/>
            <a:ext cx="22042" cy="56660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9" name="TextBox 778"/>
          <p:cNvSpPr txBox="1"/>
          <p:nvPr/>
        </p:nvSpPr>
        <p:spPr>
          <a:xfrm>
            <a:off x="11457398" y="576180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1K200T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80" name="TextBox 779"/>
          <p:cNvSpPr txBox="1"/>
          <p:nvPr/>
        </p:nvSpPr>
        <p:spPr>
          <a:xfrm>
            <a:off x="10914088" y="5586545"/>
            <a:ext cx="7389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NK200T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81" name="Elbow Connector 780"/>
          <p:cNvCxnSpPr>
            <a:stCxn id="775" idx="2"/>
            <a:endCxn id="779" idx="0"/>
          </p:cNvCxnSpPr>
          <p:nvPr/>
        </p:nvCxnSpPr>
        <p:spPr>
          <a:xfrm rot="16200000" flipH="1">
            <a:off x="11782278" y="5667218"/>
            <a:ext cx="179147" cy="100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2" name="Elbow Connector 781"/>
          <p:cNvCxnSpPr>
            <a:stCxn id="775" idx="2"/>
            <a:endCxn id="780" idx="0"/>
          </p:cNvCxnSpPr>
          <p:nvPr/>
        </p:nvCxnSpPr>
        <p:spPr>
          <a:xfrm rot="5400000">
            <a:off x="11573253" y="5292956"/>
            <a:ext cx="3890" cy="5832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3" name="TextBox 782"/>
          <p:cNvSpPr txBox="1"/>
          <p:nvPr/>
        </p:nvSpPr>
        <p:spPr>
          <a:xfrm>
            <a:off x="11386132" y="6381137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DO0002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784" name="Elbow Connector 783"/>
          <p:cNvCxnSpPr>
            <a:stCxn id="779" idx="2"/>
            <a:endCxn id="783" idx="0"/>
          </p:cNvCxnSpPr>
          <p:nvPr/>
        </p:nvCxnSpPr>
        <p:spPr>
          <a:xfrm rot="16200000" flipH="1">
            <a:off x="11802331" y="6297997"/>
            <a:ext cx="157670" cy="86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5" name="TextBox 784"/>
          <p:cNvSpPr txBox="1"/>
          <p:nvPr/>
        </p:nvSpPr>
        <p:spPr>
          <a:xfrm>
            <a:off x="10376763" y="476273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1K200O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86" name="TextBox 785"/>
          <p:cNvSpPr txBox="1"/>
          <p:nvPr/>
        </p:nvSpPr>
        <p:spPr>
          <a:xfrm>
            <a:off x="10010281" y="4621257"/>
            <a:ext cx="7235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NK200O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87" name="Elbow Connector 786"/>
          <p:cNvCxnSpPr>
            <a:stCxn id="755" idx="2"/>
            <a:endCxn id="786" idx="0"/>
          </p:cNvCxnSpPr>
          <p:nvPr/>
        </p:nvCxnSpPr>
        <p:spPr>
          <a:xfrm rot="5400000">
            <a:off x="10483488" y="4370060"/>
            <a:ext cx="139762" cy="3626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8" name="Elbow Connector 787"/>
          <p:cNvCxnSpPr>
            <a:stCxn id="755" idx="2"/>
            <a:endCxn id="785" idx="0"/>
          </p:cNvCxnSpPr>
          <p:nvPr/>
        </p:nvCxnSpPr>
        <p:spPr>
          <a:xfrm rot="16200000" flipH="1">
            <a:off x="10624835" y="4591344"/>
            <a:ext cx="281240" cy="61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3" name="TextBox 792"/>
          <p:cNvSpPr txBox="1"/>
          <p:nvPr/>
        </p:nvSpPr>
        <p:spPr>
          <a:xfrm>
            <a:off x="9645598" y="4970989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1K200P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94" name="TextBox 793"/>
          <p:cNvSpPr txBox="1"/>
          <p:nvPr/>
        </p:nvSpPr>
        <p:spPr>
          <a:xfrm>
            <a:off x="9174532" y="4749403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NK200P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95" name="Elbow Connector 794"/>
          <p:cNvCxnSpPr>
            <a:stCxn id="751" idx="2"/>
            <a:endCxn id="794" idx="0"/>
          </p:cNvCxnSpPr>
          <p:nvPr/>
        </p:nvCxnSpPr>
        <p:spPr>
          <a:xfrm rot="5400000">
            <a:off x="9583332" y="4562237"/>
            <a:ext cx="130686" cy="2436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6" name="Elbow Connector 795"/>
          <p:cNvCxnSpPr>
            <a:stCxn id="751" idx="2"/>
            <a:endCxn id="793" idx="0"/>
          </p:cNvCxnSpPr>
          <p:nvPr/>
        </p:nvCxnSpPr>
        <p:spPr>
          <a:xfrm rot="16200000" flipH="1">
            <a:off x="9702232" y="4686983"/>
            <a:ext cx="352272" cy="21574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3" name="TextBox 802"/>
          <p:cNvSpPr txBox="1"/>
          <p:nvPr/>
        </p:nvSpPr>
        <p:spPr>
          <a:xfrm>
            <a:off x="6534179" y="598968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04" name="Elbow Connector 803"/>
          <p:cNvCxnSpPr>
            <a:stCxn id="785" idx="2"/>
            <a:endCxn id="803" idx="3"/>
          </p:cNvCxnSpPr>
          <p:nvPr/>
        </p:nvCxnSpPr>
        <p:spPr>
          <a:xfrm rot="5400000">
            <a:off x="8507236" y="3931524"/>
            <a:ext cx="996115" cy="3581867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16" name="TextBox 815"/>
          <p:cNvSpPr txBox="1"/>
          <p:nvPr/>
        </p:nvSpPr>
        <p:spPr>
          <a:xfrm>
            <a:off x="8519980" y="5052908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1K200Q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817" name="TextBox 816"/>
          <p:cNvSpPr txBox="1"/>
          <p:nvPr/>
        </p:nvSpPr>
        <p:spPr>
          <a:xfrm>
            <a:off x="8048914" y="483132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NK200Q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18" name="Elbow Connector 817"/>
          <p:cNvCxnSpPr>
            <a:stCxn id="729" idx="2"/>
            <a:endCxn id="817" idx="0"/>
          </p:cNvCxnSpPr>
          <p:nvPr/>
        </p:nvCxnSpPr>
        <p:spPr>
          <a:xfrm rot="5400000">
            <a:off x="8566063" y="4540377"/>
            <a:ext cx="126116" cy="45577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9" name="Elbow Connector 818"/>
          <p:cNvCxnSpPr>
            <a:stCxn id="729" idx="2"/>
            <a:endCxn id="816" idx="0"/>
          </p:cNvCxnSpPr>
          <p:nvPr/>
        </p:nvCxnSpPr>
        <p:spPr>
          <a:xfrm rot="16200000" flipH="1">
            <a:off x="8684963" y="4877251"/>
            <a:ext cx="347702" cy="36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2" name="TextBox 821"/>
          <p:cNvSpPr txBox="1"/>
          <p:nvPr/>
        </p:nvSpPr>
        <p:spPr>
          <a:xfrm>
            <a:off x="8361280" y="5736158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DO0001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823" name="Elbow Connector 822"/>
          <p:cNvCxnSpPr>
            <a:stCxn id="816" idx="2"/>
            <a:endCxn id="822" idx="0"/>
          </p:cNvCxnSpPr>
          <p:nvPr/>
        </p:nvCxnSpPr>
        <p:spPr>
          <a:xfrm rot="5400000">
            <a:off x="8749828" y="5625365"/>
            <a:ext cx="221585" cy="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2" name="TextBox 831"/>
          <p:cNvSpPr txBox="1"/>
          <p:nvPr/>
        </p:nvSpPr>
        <p:spPr>
          <a:xfrm>
            <a:off x="2389105" y="5187549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1K200R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833" name="TextBox 832"/>
          <p:cNvSpPr txBox="1"/>
          <p:nvPr/>
        </p:nvSpPr>
        <p:spPr>
          <a:xfrm>
            <a:off x="1803737" y="498536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NK200R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34" name="Elbow Connector 833"/>
          <p:cNvCxnSpPr>
            <a:stCxn id="763" idx="2"/>
            <a:endCxn id="833" idx="0"/>
          </p:cNvCxnSpPr>
          <p:nvPr/>
        </p:nvCxnSpPr>
        <p:spPr>
          <a:xfrm rot="5400000">
            <a:off x="2293280" y="4656489"/>
            <a:ext cx="191650" cy="4660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5" name="Elbow Connector 834"/>
          <p:cNvCxnSpPr>
            <a:stCxn id="763" idx="2"/>
            <a:endCxn id="832" idx="0"/>
          </p:cNvCxnSpPr>
          <p:nvPr/>
        </p:nvCxnSpPr>
        <p:spPr>
          <a:xfrm rot="16200000" flipH="1">
            <a:off x="2479031" y="4936834"/>
            <a:ext cx="393837" cy="10759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9" name="Elbow Connector 838"/>
          <p:cNvCxnSpPr>
            <a:stCxn id="832" idx="2"/>
            <a:endCxn id="803" idx="1"/>
          </p:cNvCxnSpPr>
          <p:nvPr/>
        </p:nvCxnSpPr>
        <p:spPr>
          <a:xfrm rot="16200000" flipH="1">
            <a:off x="4346312" y="4032647"/>
            <a:ext cx="571301" cy="3804434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0" name="TextBox 849"/>
          <p:cNvSpPr txBox="1"/>
          <p:nvPr/>
        </p:nvSpPr>
        <p:spPr>
          <a:xfrm>
            <a:off x="1227303" y="5158903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1K200S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851" name="TextBox 850"/>
          <p:cNvSpPr txBox="1"/>
          <p:nvPr/>
        </p:nvSpPr>
        <p:spPr>
          <a:xfrm>
            <a:off x="641935" y="4956716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NK200S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52" name="Elbow Connector 851"/>
          <p:cNvCxnSpPr>
            <a:stCxn id="767" idx="2"/>
            <a:endCxn id="851" idx="0"/>
          </p:cNvCxnSpPr>
          <p:nvPr/>
        </p:nvCxnSpPr>
        <p:spPr>
          <a:xfrm rot="5400000">
            <a:off x="1245149" y="4533234"/>
            <a:ext cx="172588" cy="67437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3" name="Elbow Connector 852"/>
          <p:cNvCxnSpPr>
            <a:stCxn id="767" idx="2"/>
            <a:endCxn id="850" idx="0"/>
          </p:cNvCxnSpPr>
          <p:nvPr/>
        </p:nvCxnSpPr>
        <p:spPr>
          <a:xfrm rot="5400000">
            <a:off x="1430900" y="4921171"/>
            <a:ext cx="374775" cy="1006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6" name="TextBox 855"/>
          <p:cNvSpPr txBox="1"/>
          <p:nvPr/>
        </p:nvSpPr>
        <p:spPr>
          <a:xfrm>
            <a:off x="5199765" y="63422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57" name="Elbow Connector 856"/>
          <p:cNvCxnSpPr>
            <a:stCxn id="850" idx="2"/>
            <a:endCxn id="856" idx="1"/>
          </p:cNvCxnSpPr>
          <p:nvPr/>
        </p:nvCxnSpPr>
        <p:spPr>
          <a:xfrm rot="16200000" flipH="1">
            <a:off x="2907596" y="4280915"/>
            <a:ext cx="952516" cy="3631822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3" name="Elbow Connector 862"/>
          <p:cNvCxnSpPr>
            <a:stCxn id="793" idx="2"/>
            <a:endCxn id="856" idx="3"/>
          </p:cNvCxnSpPr>
          <p:nvPr/>
        </p:nvCxnSpPr>
        <p:spPr>
          <a:xfrm rot="5400000">
            <a:off x="7362877" y="3949723"/>
            <a:ext cx="1140430" cy="4106293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074267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02" name="Elbow Connector 601"/>
          <p:cNvCxnSpPr>
            <a:stCxn id="313" idx="2"/>
            <a:endCxn id="594" idx="0"/>
          </p:cNvCxnSpPr>
          <p:nvPr/>
        </p:nvCxnSpPr>
        <p:spPr>
          <a:xfrm rot="16200000" flipH="1">
            <a:off x="1373126" y="2795545"/>
            <a:ext cx="170452" cy="8275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782844" y="100818"/>
            <a:ext cx="11748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K02000</a:t>
            </a:r>
          </a:p>
          <a:p>
            <a:pPr algn="ctr"/>
            <a:r>
              <a:rPr lang="en-US" sz="1200" b="1" dirty="0" smtClean="0"/>
              <a:t>dodecan-3-one</a:t>
            </a:r>
            <a:endParaRPr lang="en-US" sz="1200" b="1" dirty="0"/>
          </a:p>
        </p:txBody>
      </p: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5400000">
            <a:off x="755564" y="721372"/>
            <a:ext cx="773572" cy="455794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4" idx="2"/>
            <a:endCxn id="21" idx="0"/>
          </p:cNvCxnSpPr>
          <p:nvPr/>
        </p:nvCxnSpPr>
        <p:spPr>
          <a:xfrm rot="16200000" flipH="1">
            <a:off x="1718955" y="213774"/>
            <a:ext cx="802702" cy="15001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2308902" y="-376173"/>
            <a:ext cx="815033" cy="26923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14" idx="2"/>
            <a:endCxn id="313" idx="0"/>
          </p:cNvCxnSpPr>
          <p:nvPr/>
        </p:nvCxnSpPr>
        <p:spPr>
          <a:xfrm rot="16200000" flipH="1">
            <a:off x="919557" y="1792615"/>
            <a:ext cx="492313" cy="5025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/>
          <p:cNvCxnSpPr>
            <a:stCxn id="264" idx="2"/>
            <a:endCxn id="329" idx="0"/>
          </p:cNvCxnSpPr>
          <p:nvPr/>
        </p:nvCxnSpPr>
        <p:spPr>
          <a:xfrm rot="5400000">
            <a:off x="1675635" y="1751173"/>
            <a:ext cx="143102" cy="2592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64" idx="2"/>
            <a:endCxn id="326" idx="0"/>
          </p:cNvCxnSpPr>
          <p:nvPr/>
        </p:nvCxnSpPr>
        <p:spPr>
          <a:xfrm rot="16200000" flipH="1">
            <a:off x="1811125" y="1874937"/>
            <a:ext cx="300388" cy="1690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28" idx="0"/>
          </p:cNvCxnSpPr>
          <p:nvPr/>
        </p:nvCxnSpPr>
        <p:spPr>
          <a:xfrm rot="16200000" flipH="1">
            <a:off x="751445" y="1960728"/>
            <a:ext cx="343318" cy="17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3571482" y="-1638753"/>
            <a:ext cx="814302" cy="52167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5478335" y="-3545606"/>
            <a:ext cx="814713" cy="90308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6007524" y="-4074794"/>
            <a:ext cx="820957" cy="100955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7135730" y="242783"/>
            <a:ext cx="4408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6" name="Elbow Connector 5"/>
          <p:cNvCxnSpPr>
            <a:stCxn id="4" idx="2"/>
            <a:endCxn id="266" idx="0"/>
          </p:cNvCxnSpPr>
          <p:nvPr/>
        </p:nvCxnSpPr>
        <p:spPr>
          <a:xfrm rot="5400000">
            <a:off x="472868" y="396644"/>
            <a:ext cx="731541" cy="10632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Box 192"/>
          <p:cNvSpPr txBox="1"/>
          <p:nvPr/>
        </p:nvSpPr>
        <p:spPr>
          <a:xfrm>
            <a:off x="-24548" y="812733"/>
            <a:ext cx="3471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</a:t>
            </a:r>
            <a:endParaRPr lang="en-US" sz="1200" dirty="0"/>
          </a:p>
        </p:txBody>
      </p:sp>
      <p:sp>
        <p:nvSpPr>
          <p:cNvPr id="199" name="TextBox 198"/>
          <p:cNvSpPr txBox="1"/>
          <p:nvPr/>
        </p:nvSpPr>
        <p:spPr>
          <a:xfrm>
            <a:off x="3369336" y="35053"/>
            <a:ext cx="32005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dodecan3one_1g_gaw_210514</a:t>
            </a:r>
            <a:endParaRPr lang="en-US" dirty="0"/>
          </a:p>
        </p:txBody>
      </p:sp>
      <p:cxnSp>
        <p:nvCxnSpPr>
          <p:cNvPr id="247" name="Elbow Connector 246"/>
          <p:cNvCxnSpPr>
            <a:stCxn id="4" idx="2"/>
            <a:endCxn id="239" idx="0"/>
          </p:cNvCxnSpPr>
          <p:nvPr/>
        </p:nvCxnSpPr>
        <p:spPr>
          <a:xfrm rot="16200000" flipH="1">
            <a:off x="2908723" y="-975993"/>
            <a:ext cx="815194" cy="38921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57" name="Group 456"/>
          <p:cNvGrpSpPr/>
          <p:nvPr/>
        </p:nvGrpSpPr>
        <p:grpSpPr>
          <a:xfrm>
            <a:off x="2328767" y="743776"/>
            <a:ext cx="1083198" cy="1083074"/>
            <a:chOff x="2328767" y="743776"/>
            <a:chExt cx="1083198" cy="1162904"/>
          </a:xfrm>
        </p:grpSpPr>
        <p:sp>
          <p:nvSpPr>
            <p:cNvPr id="248" name="TextBox 247"/>
            <p:cNvSpPr txBox="1"/>
            <p:nvPr/>
          </p:nvSpPr>
          <p:spPr>
            <a:xfrm>
              <a:off x="2720639" y="743776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#5</a:t>
              </a:r>
              <a:endParaRPr lang="en-US" sz="1200" dirty="0"/>
            </a:p>
          </p:txBody>
        </p:sp>
        <p:sp>
          <p:nvSpPr>
            <p:cNvPr id="21" name="TextBox 20"/>
            <p:cNvSpPr txBox="1"/>
            <p:nvPr/>
          </p:nvSpPr>
          <p:spPr>
            <a:xfrm>
              <a:off x="2328767" y="1410987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2K2007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</p:grpSp>
      <p:cxnSp>
        <p:nvCxnSpPr>
          <p:cNvPr id="254" name="Elbow Connector 253"/>
          <p:cNvCxnSpPr>
            <a:stCxn id="4" idx="2"/>
            <a:endCxn id="250" idx="0"/>
          </p:cNvCxnSpPr>
          <p:nvPr/>
        </p:nvCxnSpPr>
        <p:spPr>
          <a:xfrm rot="16200000" flipH="1">
            <a:off x="4205662" y="-2272933"/>
            <a:ext cx="858647" cy="65294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3" name="Group 62"/>
          <p:cNvGrpSpPr/>
          <p:nvPr/>
        </p:nvGrpSpPr>
        <p:grpSpPr>
          <a:xfrm>
            <a:off x="7358125" y="771947"/>
            <a:ext cx="1083198" cy="1110848"/>
            <a:chOff x="7358125" y="771946"/>
            <a:chExt cx="1083198" cy="1192725"/>
          </a:xfrm>
        </p:grpSpPr>
        <p:sp>
          <p:nvSpPr>
            <p:cNvPr id="342" name="TextBox 341"/>
            <p:cNvSpPr txBox="1"/>
            <p:nvPr/>
          </p:nvSpPr>
          <p:spPr>
            <a:xfrm>
              <a:off x="7767378" y="771946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#9</a:t>
              </a:r>
              <a:endParaRPr lang="en-US" sz="1200" dirty="0"/>
            </a:p>
          </p:txBody>
        </p:sp>
        <p:sp>
          <p:nvSpPr>
            <p:cNvPr id="250" name="TextBox 249"/>
            <p:cNvSpPr txBox="1"/>
            <p:nvPr/>
          </p:nvSpPr>
          <p:spPr>
            <a:xfrm>
              <a:off x="7358125" y="146897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2K2003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grpSp>
        <p:nvGrpSpPr>
          <p:cNvPr id="455" name="Group 454"/>
          <p:cNvGrpSpPr/>
          <p:nvPr/>
        </p:nvGrpSpPr>
        <p:grpSpPr>
          <a:xfrm>
            <a:off x="4720794" y="775171"/>
            <a:ext cx="1083198" cy="1064171"/>
            <a:chOff x="4720794" y="775171"/>
            <a:chExt cx="1083198" cy="1142607"/>
          </a:xfrm>
        </p:grpSpPr>
        <p:sp>
          <p:nvSpPr>
            <p:cNvPr id="239" name="TextBox 238"/>
            <p:cNvSpPr txBox="1"/>
            <p:nvPr/>
          </p:nvSpPr>
          <p:spPr>
            <a:xfrm>
              <a:off x="4720794" y="1422085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2K2005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5" name="TextBox 254"/>
            <p:cNvSpPr txBox="1"/>
            <p:nvPr/>
          </p:nvSpPr>
          <p:spPr>
            <a:xfrm>
              <a:off x="5065057" y="775171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#7</a:t>
              </a:r>
              <a:endParaRPr lang="en-US" sz="1200" dirty="0"/>
            </a:p>
          </p:txBody>
        </p:sp>
      </p:grpSp>
      <p:grpSp>
        <p:nvGrpSpPr>
          <p:cNvPr id="62" name="Group 61"/>
          <p:cNvGrpSpPr/>
          <p:nvPr/>
        </p:nvGrpSpPr>
        <p:grpSpPr>
          <a:xfrm>
            <a:off x="8709851" y="793080"/>
            <a:ext cx="1083198" cy="1070613"/>
            <a:chOff x="8709851" y="793080"/>
            <a:chExt cx="1083198" cy="1149524"/>
          </a:xfrm>
        </p:grpSpPr>
        <p:sp>
          <p:nvSpPr>
            <p:cNvPr id="404" name="TextBox 403"/>
            <p:cNvSpPr txBox="1"/>
            <p:nvPr/>
          </p:nvSpPr>
          <p:spPr>
            <a:xfrm>
              <a:off x="9022343" y="793080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#10</a:t>
              </a:r>
              <a:endParaRPr lang="en-US" sz="1200" dirty="0"/>
            </a:p>
          </p:txBody>
        </p:sp>
        <p:sp>
          <p:nvSpPr>
            <p:cNvPr id="289" name="TextBox 288"/>
            <p:cNvSpPr txBox="1"/>
            <p:nvPr/>
          </p:nvSpPr>
          <p:spPr>
            <a:xfrm>
              <a:off x="8709851" y="1446911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2K2002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6045421" y="741511"/>
            <a:ext cx="1083198" cy="1096939"/>
            <a:chOff x="6064471" y="741511"/>
            <a:chExt cx="1083198" cy="1177791"/>
          </a:xfrm>
        </p:grpSpPr>
        <p:sp>
          <p:nvSpPr>
            <p:cNvPr id="261" name="TextBox 260"/>
            <p:cNvSpPr txBox="1"/>
            <p:nvPr/>
          </p:nvSpPr>
          <p:spPr>
            <a:xfrm>
              <a:off x="6064471" y="1423609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2K2004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90" name="TextBox 289"/>
            <p:cNvSpPr txBox="1"/>
            <p:nvPr/>
          </p:nvSpPr>
          <p:spPr>
            <a:xfrm>
              <a:off x="6388550" y="741511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#8</a:t>
              </a:r>
              <a:endParaRPr lang="en-US" sz="1200" dirty="0"/>
            </a:p>
          </p:txBody>
        </p:sp>
      </p:grpSp>
      <p:cxnSp>
        <p:nvCxnSpPr>
          <p:cNvPr id="291" name="Elbow Connector 290"/>
          <p:cNvCxnSpPr>
            <a:stCxn id="4" idx="2"/>
            <a:endCxn id="289" idx="0"/>
          </p:cNvCxnSpPr>
          <p:nvPr/>
        </p:nvCxnSpPr>
        <p:spPr>
          <a:xfrm rot="16200000" flipH="1">
            <a:off x="4891076" y="-2958347"/>
            <a:ext cx="839545" cy="788120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Elbow Connector 372"/>
          <p:cNvCxnSpPr>
            <a:stCxn id="21" idx="2"/>
            <a:endCxn id="292" idx="0"/>
          </p:cNvCxnSpPr>
          <p:nvPr/>
        </p:nvCxnSpPr>
        <p:spPr>
          <a:xfrm rot="16200000" flipH="1">
            <a:off x="2908857" y="1788359"/>
            <a:ext cx="263926" cy="34090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Elbow Connector 415"/>
          <p:cNvCxnSpPr>
            <a:stCxn id="21" idx="2"/>
            <a:endCxn id="330" idx="0"/>
          </p:cNvCxnSpPr>
          <p:nvPr/>
        </p:nvCxnSpPr>
        <p:spPr>
          <a:xfrm rot="5400000">
            <a:off x="2662472" y="1763922"/>
            <a:ext cx="144966" cy="2708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64" name="Group 463"/>
          <p:cNvGrpSpPr/>
          <p:nvPr/>
        </p:nvGrpSpPr>
        <p:grpSpPr>
          <a:xfrm>
            <a:off x="3520991" y="778272"/>
            <a:ext cx="1083198" cy="1060909"/>
            <a:chOff x="3520991" y="778272"/>
            <a:chExt cx="1083198" cy="1139105"/>
          </a:xfrm>
        </p:grpSpPr>
        <p:sp>
          <p:nvSpPr>
            <p:cNvPr id="262" name="TextBox 261"/>
            <p:cNvSpPr txBox="1"/>
            <p:nvPr/>
          </p:nvSpPr>
          <p:spPr>
            <a:xfrm>
              <a:off x="3877413" y="778272"/>
              <a:ext cx="43040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/>
                <a:t>#</a:t>
              </a:r>
              <a:r>
                <a:rPr lang="en-US" sz="1200" dirty="0" smtClean="0"/>
                <a:t>6</a:t>
              </a:r>
              <a:endParaRPr lang="en-US" sz="1200" dirty="0"/>
            </a:p>
          </p:txBody>
        </p:sp>
        <p:sp>
          <p:nvSpPr>
            <p:cNvPr id="225" name="TextBox 224"/>
            <p:cNvSpPr txBox="1"/>
            <p:nvPr/>
          </p:nvSpPr>
          <p:spPr>
            <a:xfrm>
              <a:off x="3520991" y="1421684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2K2006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</p:grpSp>
      <p:cxnSp>
        <p:nvCxnSpPr>
          <p:cNvPr id="444" name="Elbow Connector 443"/>
          <p:cNvCxnSpPr>
            <a:stCxn id="225" idx="2"/>
            <a:endCxn id="310" idx="0"/>
          </p:cNvCxnSpPr>
          <p:nvPr/>
        </p:nvCxnSpPr>
        <p:spPr>
          <a:xfrm rot="16200000" flipH="1">
            <a:off x="4010210" y="1891561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Elbow Connector 444"/>
          <p:cNvCxnSpPr>
            <a:stCxn id="225" idx="2"/>
            <a:endCxn id="333" idx="0"/>
          </p:cNvCxnSpPr>
          <p:nvPr/>
        </p:nvCxnSpPr>
        <p:spPr>
          <a:xfrm rot="5400000">
            <a:off x="3836237" y="1734610"/>
            <a:ext cx="121783" cy="3309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261" idx="2"/>
            <a:endCxn id="306" idx="0"/>
          </p:cNvCxnSpPr>
          <p:nvPr/>
        </p:nvCxnSpPr>
        <p:spPr>
          <a:xfrm rot="16200000" flipH="1">
            <a:off x="6534640" y="1890830"/>
            <a:ext cx="271815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>
            <a:stCxn id="261" idx="2"/>
            <a:endCxn id="343" idx="0"/>
          </p:cNvCxnSpPr>
          <p:nvPr/>
        </p:nvCxnSpPr>
        <p:spPr>
          <a:xfrm rot="5400000">
            <a:off x="6327129" y="1778069"/>
            <a:ext cx="199510" cy="3202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>
            <a:stCxn id="250" idx="2"/>
            <a:endCxn id="344" idx="0"/>
          </p:cNvCxnSpPr>
          <p:nvPr/>
        </p:nvCxnSpPr>
        <p:spPr>
          <a:xfrm rot="5400000">
            <a:off x="7632692" y="1771525"/>
            <a:ext cx="155763" cy="378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Elbow Connector 510"/>
          <p:cNvCxnSpPr>
            <a:stCxn id="250" idx="2"/>
            <a:endCxn id="297" idx="0"/>
          </p:cNvCxnSpPr>
          <p:nvPr/>
        </p:nvCxnSpPr>
        <p:spPr>
          <a:xfrm rot="16200000" flipH="1">
            <a:off x="7856899" y="1925619"/>
            <a:ext cx="224190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5" name="Elbow Connector 524"/>
          <p:cNvCxnSpPr>
            <a:stCxn id="289" idx="2"/>
            <a:endCxn id="345" idx="0"/>
          </p:cNvCxnSpPr>
          <p:nvPr/>
        </p:nvCxnSpPr>
        <p:spPr>
          <a:xfrm rot="5400000">
            <a:off x="8925721" y="1703536"/>
            <a:ext cx="165572" cy="4858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289" idx="2"/>
            <a:endCxn id="303" idx="0"/>
          </p:cNvCxnSpPr>
          <p:nvPr/>
        </p:nvCxnSpPr>
        <p:spPr>
          <a:xfrm rot="16200000" flipH="1">
            <a:off x="9211747" y="1903395"/>
            <a:ext cx="224189" cy="144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Elbow Connector 573"/>
          <p:cNvCxnSpPr>
            <a:stCxn id="341" idx="2"/>
            <a:endCxn id="319" idx="0"/>
          </p:cNvCxnSpPr>
          <p:nvPr/>
        </p:nvCxnSpPr>
        <p:spPr>
          <a:xfrm rot="16200000" flipH="1">
            <a:off x="10334499" y="1905497"/>
            <a:ext cx="271814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2" name="Elbow Connector 581"/>
          <p:cNvCxnSpPr>
            <a:stCxn id="341" idx="2"/>
            <a:endCxn id="346" idx="0"/>
          </p:cNvCxnSpPr>
          <p:nvPr/>
        </p:nvCxnSpPr>
        <p:spPr>
          <a:xfrm rot="5400000">
            <a:off x="10156578" y="1718957"/>
            <a:ext cx="124654" cy="364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Elbow Connector 599"/>
          <p:cNvCxnSpPr>
            <a:stCxn id="403" idx="2"/>
            <a:endCxn id="316" idx="0"/>
          </p:cNvCxnSpPr>
          <p:nvPr/>
        </p:nvCxnSpPr>
        <p:spPr>
          <a:xfrm rot="16200000" flipH="1">
            <a:off x="11387990" y="1922872"/>
            <a:ext cx="252764" cy="97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Elbow Connector 600"/>
          <p:cNvCxnSpPr>
            <a:stCxn id="403" idx="2"/>
            <a:endCxn id="347" idx="0"/>
          </p:cNvCxnSpPr>
          <p:nvPr/>
        </p:nvCxnSpPr>
        <p:spPr>
          <a:xfrm rot="5400000">
            <a:off x="11200686" y="1735140"/>
            <a:ext cx="155107" cy="3750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0" name="Multiply 239"/>
          <p:cNvSpPr/>
          <p:nvPr/>
        </p:nvSpPr>
        <p:spPr>
          <a:xfrm>
            <a:off x="1205444" y="987332"/>
            <a:ext cx="355861" cy="360377"/>
          </a:xfrm>
          <a:prstGeom prst="mathMultiply">
            <a:avLst/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grpSp>
        <p:nvGrpSpPr>
          <p:cNvPr id="29" name="Group 28"/>
          <p:cNvGrpSpPr/>
          <p:nvPr/>
        </p:nvGrpSpPr>
        <p:grpSpPr>
          <a:xfrm>
            <a:off x="475338" y="676418"/>
            <a:ext cx="878230" cy="1121302"/>
            <a:chOff x="475338" y="676418"/>
            <a:chExt cx="878230" cy="1121302"/>
          </a:xfrm>
        </p:grpSpPr>
        <p:sp>
          <p:nvSpPr>
            <p:cNvPr id="194" name="TextBox 193"/>
            <p:cNvSpPr txBox="1"/>
            <p:nvPr/>
          </p:nvSpPr>
          <p:spPr>
            <a:xfrm>
              <a:off x="675900" y="676418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#2</a:t>
              </a:r>
              <a:endParaRPr lang="en-US" sz="1200" dirty="0"/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475338" y="1336055"/>
              <a:ext cx="87823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2K2009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</p:grpSp>
      <p:sp>
        <p:nvSpPr>
          <p:cNvPr id="244" name="TextBox 243"/>
          <p:cNvSpPr txBox="1"/>
          <p:nvPr/>
        </p:nvSpPr>
        <p:spPr>
          <a:xfrm>
            <a:off x="1190679" y="757343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#3</a:t>
            </a:r>
            <a:endParaRPr lang="en-US" sz="1200" dirty="0"/>
          </a:p>
        </p:txBody>
      </p:sp>
      <p:grpSp>
        <p:nvGrpSpPr>
          <p:cNvPr id="60" name="Group 59"/>
          <p:cNvGrpSpPr/>
          <p:nvPr/>
        </p:nvGrpSpPr>
        <p:grpSpPr>
          <a:xfrm>
            <a:off x="10924158" y="752569"/>
            <a:ext cx="1083198" cy="1092536"/>
            <a:chOff x="11047983" y="790668"/>
            <a:chExt cx="1083198" cy="1173063"/>
          </a:xfrm>
        </p:grpSpPr>
        <p:sp>
          <p:nvSpPr>
            <p:cNvPr id="403" name="TextBox 402"/>
            <p:cNvSpPr txBox="1"/>
            <p:nvPr/>
          </p:nvSpPr>
          <p:spPr>
            <a:xfrm>
              <a:off x="11047983" y="146803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2K2000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8" name="TextBox 257"/>
            <p:cNvSpPr txBox="1"/>
            <p:nvPr/>
          </p:nvSpPr>
          <p:spPr>
            <a:xfrm>
              <a:off x="11254129" y="790668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#12</a:t>
              </a:r>
              <a:endParaRPr lang="en-US" sz="1200" dirty="0"/>
            </a:p>
          </p:txBody>
        </p:sp>
      </p:grpSp>
      <p:grpSp>
        <p:nvGrpSpPr>
          <p:cNvPr id="61" name="Group 60"/>
          <p:cNvGrpSpPr/>
          <p:nvPr/>
        </p:nvGrpSpPr>
        <p:grpSpPr>
          <a:xfrm>
            <a:off x="9859537" y="773611"/>
            <a:ext cx="1083198" cy="1065250"/>
            <a:chOff x="9859537" y="773611"/>
            <a:chExt cx="1083198" cy="1143766"/>
          </a:xfrm>
        </p:grpSpPr>
        <p:sp>
          <p:nvSpPr>
            <p:cNvPr id="341" name="TextBox 340"/>
            <p:cNvSpPr txBox="1"/>
            <p:nvPr/>
          </p:nvSpPr>
          <p:spPr>
            <a:xfrm>
              <a:off x="9859537" y="1421684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2K2001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9" name="TextBox 258"/>
            <p:cNvSpPr txBox="1"/>
            <p:nvPr/>
          </p:nvSpPr>
          <p:spPr>
            <a:xfrm>
              <a:off x="10196414" y="773611"/>
              <a:ext cx="44673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#11</a:t>
              </a:r>
              <a:endParaRPr lang="en-US" sz="1200" dirty="0"/>
            </a:p>
          </p:txBody>
        </p:sp>
      </p:grpSp>
      <p:grpSp>
        <p:nvGrpSpPr>
          <p:cNvPr id="458" name="Group 457"/>
          <p:cNvGrpSpPr/>
          <p:nvPr/>
        </p:nvGrpSpPr>
        <p:grpSpPr>
          <a:xfrm>
            <a:off x="1335214" y="743919"/>
            <a:ext cx="1083198" cy="1065330"/>
            <a:chOff x="1335214" y="743919"/>
            <a:chExt cx="1083198" cy="1143852"/>
          </a:xfrm>
        </p:grpSpPr>
        <p:sp>
          <p:nvSpPr>
            <p:cNvPr id="188" name="TextBox 187"/>
            <p:cNvSpPr txBox="1"/>
            <p:nvPr/>
          </p:nvSpPr>
          <p:spPr>
            <a:xfrm>
              <a:off x="1658316" y="743919"/>
              <a:ext cx="39333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#4</a:t>
              </a:r>
              <a:endParaRPr lang="en-US" sz="1200" dirty="0"/>
            </a:p>
          </p:txBody>
        </p:sp>
        <p:sp>
          <p:nvSpPr>
            <p:cNvPr id="264" name="TextBox 263"/>
            <p:cNvSpPr txBox="1"/>
            <p:nvPr/>
          </p:nvSpPr>
          <p:spPr>
            <a:xfrm>
              <a:off x="1335214" y="139207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2K2008</a:t>
              </a:r>
            </a:p>
            <a:p>
              <a:pPr algn="ctr"/>
              <a:r>
                <a:rPr lang="en-US" sz="1200" dirty="0" smtClean="0"/>
                <a:t>RO2</a:t>
              </a:r>
            </a:p>
          </p:txBody>
        </p:sp>
      </p:grpSp>
      <p:cxnSp>
        <p:nvCxnSpPr>
          <p:cNvPr id="265" name="Elbow Connector 264"/>
          <p:cNvCxnSpPr>
            <a:stCxn id="4" idx="2"/>
            <a:endCxn id="264" idx="0"/>
          </p:cNvCxnSpPr>
          <p:nvPr/>
        </p:nvCxnSpPr>
        <p:spPr>
          <a:xfrm rot="16200000" flipH="1">
            <a:off x="1230980" y="701750"/>
            <a:ext cx="785101" cy="5065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2" name="TextBox 291"/>
          <p:cNvSpPr txBox="1"/>
          <p:nvPr/>
        </p:nvSpPr>
        <p:spPr>
          <a:xfrm>
            <a:off x="2791811" y="209077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1K2007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297" name="TextBox 296"/>
          <p:cNvSpPr txBox="1"/>
          <p:nvPr/>
        </p:nvSpPr>
        <p:spPr>
          <a:xfrm>
            <a:off x="7618802" y="21069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1K2003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299" name="TextBox 298"/>
          <p:cNvSpPr txBox="1"/>
          <p:nvPr/>
        </p:nvSpPr>
        <p:spPr>
          <a:xfrm>
            <a:off x="5009984" y="211115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1K2005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3" name="TextBox 302"/>
          <p:cNvSpPr txBox="1"/>
          <p:nvPr/>
        </p:nvSpPr>
        <p:spPr>
          <a:xfrm>
            <a:off x="9055593" y="2087882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1K2002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6" name="TextBox 305"/>
          <p:cNvSpPr txBox="1"/>
          <p:nvPr/>
        </p:nvSpPr>
        <p:spPr>
          <a:xfrm>
            <a:off x="6334611" y="21102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1K2004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0" name="TextBox 309"/>
          <p:cNvSpPr txBox="1"/>
          <p:nvPr/>
        </p:nvSpPr>
        <p:spPr>
          <a:xfrm>
            <a:off x="3810181" y="2110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1K2006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3" name="TextBox 312"/>
          <p:cNvSpPr txBox="1"/>
          <p:nvPr/>
        </p:nvSpPr>
        <p:spPr>
          <a:xfrm>
            <a:off x="1076884" y="22900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1K2009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16" name="TextBox 315"/>
          <p:cNvSpPr txBox="1"/>
          <p:nvPr/>
        </p:nvSpPr>
        <p:spPr>
          <a:xfrm>
            <a:off x="11143524" y="20978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1K2000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9" name="TextBox 318"/>
          <p:cNvSpPr txBox="1"/>
          <p:nvPr/>
        </p:nvSpPr>
        <p:spPr>
          <a:xfrm>
            <a:off x="10120214" y="21106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1K2001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26" name="TextBox 325"/>
          <p:cNvSpPr txBox="1"/>
          <p:nvPr/>
        </p:nvSpPr>
        <p:spPr>
          <a:xfrm>
            <a:off x="1626362" y="210963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1K2008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28" name="TextBox 327"/>
          <p:cNvSpPr txBox="1"/>
          <p:nvPr/>
        </p:nvSpPr>
        <p:spPr>
          <a:xfrm>
            <a:off x="591665" y="214103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NK2009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29" name="TextBox 328"/>
          <p:cNvSpPr txBox="1"/>
          <p:nvPr/>
        </p:nvSpPr>
        <p:spPr>
          <a:xfrm>
            <a:off x="1277469" y="19523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NK2008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</a:p>
        </p:txBody>
      </p:sp>
      <p:sp>
        <p:nvSpPr>
          <p:cNvPr id="330" name="TextBox 329"/>
          <p:cNvSpPr txBox="1"/>
          <p:nvPr/>
        </p:nvSpPr>
        <p:spPr>
          <a:xfrm>
            <a:off x="2259453" y="19718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NK2007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3" name="TextBox 332"/>
          <p:cNvSpPr txBox="1"/>
          <p:nvPr/>
        </p:nvSpPr>
        <p:spPr>
          <a:xfrm>
            <a:off x="3391576" y="196096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NK2006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5" name="TextBox 334"/>
          <p:cNvSpPr txBox="1"/>
          <p:nvPr/>
        </p:nvSpPr>
        <p:spPr>
          <a:xfrm>
            <a:off x="4599984" y="197142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NK2005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3" name="TextBox 342"/>
          <p:cNvSpPr txBox="1"/>
          <p:nvPr/>
        </p:nvSpPr>
        <p:spPr>
          <a:xfrm>
            <a:off x="5926657" y="203796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NK2004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4" name="TextBox 343"/>
          <p:cNvSpPr txBox="1"/>
          <p:nvPr/>
        </p:nvSpPr>
        <p:spPr>
          <a:xfrm>
            <a:off x="7181332" y="20385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NK2003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5" name="TextBox 344"/>
          <p:cNvSpPr txBox="1"/>
          <p:nvPr/>
        </p:nvSpPr>
        <p:spPr>
          <a:xfrm>
            <a:off x="8413244" y="2029265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NK2002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6" name="TextBox 345"/>
          <p:cNvSpPr txBox="1"/>
          <p:nvPr/>
        </p:nvSpPr>
        <p:spPr>
          <a:xfrm>
            <a:off x="9696583" y="196351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NK2001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7" name="TextBox 346"/>
          <p:cNvSpPr txBox="1"/>
          <p:nvPr/>
        </p:nvSpPr>
        <p:spPr>
          <a:xfrm>
            <a:off x="10750631" y="200021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NK2000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348" name="Elbow Connector 347"/>
          <p:cNvCxnSpPr>
            <a:stCxn id="239" idx="2"/>
            <a:endCxn id="299" idx="0"/>
          </p:cNvCxnSpPr>
          <p:nvPr/>
        </p:nvCxnSpPr>
        <p:spPr>
          <a:xfrm rot="16200000" flipH="1">
            <a:off x="5210013" y="1891722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Elbow Connector 348"/>
          <p:cNvCxnSpPr>
            <a:stCxn id="239" idx="2"/>
            <a:endCxn id="335" idx="0"/>
          </p:cNvCxnSpPr>
          <p:nvPr/>
        </p:nvCxnSpPr>
        <p:spPr>
          <a:xfrm rot="5400000">
            <a:off x="5035192" y="1744225"/>
            <a:ext cx="132085" cy="3223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9" name="TextBox 558"/>
          <p:cNvSpPr txBox="1"/>
          <p:nvPr/>
        </p:nvSpPr>
        <p:spPr>
          <a:xfrm>
            <a:off x="11137136" y="276760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2K200B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1" name="TextBox 560"/>
          <p:cNvSpPr txBox="1"/>
          <p:nvPr/>
        </p:nvSpPr>
        <p:spPr>
          <a:xfrm>
            <a:off x="10128165" y="270609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2K200C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2" name="TextBox 561"/>
          <p:cNvSpPr txBox="1"/>
          <p:nvPr/>
        </p:nvSpPr>
        <p:spPr>
          <a:xfrm>
            <a:off x="9078497" y="263740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2K200D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3" name="TextBox 562"/>
          <p:cNvSpPr txBox="1"/>
          <p:nvPr/>
        </p:nvSpPr>
        <p:spPr>
          <a:xfrm>
            <a:off x="7099779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2K200F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78" name="TextBox 577"/>
          <p:cNvSpPr txBox="1"/>
          <p:nvPr/>
        </p:nvSpPr>
        <p:spPr>
          <a:xfrm>
            <a:off x="5703655" y="27443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2K200H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1" name="TextBox 580"/>
          <p:cNvSpPr txBox="1"/>
          <p:nvPr/>
        </p:nvSpPr>
        <p:spPr>
          <a:xfrm>
            <a:off x="4335211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2K200J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3" name="TextBox 582"/>
          <p:cNvSpPr txBox="1"/>
          <p:nvPr/>
        </p:nvSpPr>
        <p:spPr>
          <a:xfrm>
            <a:off x="2745899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2K200L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4" name="TextBox 583"/>
          <p:cNvSpPr txBox="1"/>
          <p:nvPr/>
        </p:nvSpPr>
        <p:spPr>
          <a:xfrm>
            <a:off x="228140" y="30225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2K200M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8" name="TextBox 587"/>
          <p:cNvSpPr txBox="1"/>
          <p:nvPr/>
        </p:nvSpPr>
        <p:spPr>
          <a:xfrm>
            <a:off x="8194453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2K200E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9" name="TextBox 588"/>
          <p:cNvSpPr txBox="1"/>
          <p:nvPr/>
        </p:nvSpPr>
        <p:spPr>
          <a:xfrm>
            <a:off x="6377698" y="273851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2K200G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1" name="TextBox 590"/>
          <p:cNvSpPr txBox="1"/>
          <p:nvPr/>
        </p:nvSpPr>
        <p:spPr>
          <a:xfrm>
            <a:off x="4959084" y="274781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2K200I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2" name="TextBox 591"/>
          <p:cNvSpPr txBox="1"/>
          <p:nvPr/>
        </p:nvSpPr>
        <p:spPr>
          <a:xfrm>
            <a:off x="3474646" y="274208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2K200K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4" name="TextBox 593"/>
          <p:cNvSpPr txBox="1"/>
          <p:nvPr/>
        </p:nvSpPr>
        <p:spPr>
          <a:xfrm>
            <a:off x="1000392" y="2922150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3K0000+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D02000 </a:t>
            </a:r>
          </a:p>
        </p:txBody>
      </p:sp>
      <p:cxnSp>
        <p:nvCxnSpPr>
          <p:cNvPr id="595" name="Elbow Connector 594"/>
          <p:cNvCxnSpPr>
            <a:stCxn id="326" idx="2"/>
            <a:endCxn id="362" idx="0"/>
          </p:cNvCxnSpPr>
          <p:nvPr/>
        </p:nvCxnSpPr>
        <p:spPr>
          <a:xfrm rot="5400000">
            <a:off x="960131" y="3230774"/>
            <a:ext cx="1745166" cy="42622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Elbow Connector 602"/>
          <p:cNvCxnSpPr>
            <a:stCxn id="292" idx="2"/>
            <a:endCxn id="583" idx="0"/>
          </p:cNvCxnSpPr>
          <p:nvPr/>
        </p:nvCxnSpPr>
        <p:spPr>
          <a:xfrm rot="5400000">
            <a:off x="3104308" y="2613495"/>
            <a:ext cx="168020" cy="4591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8" name="Elbow Connector 607"/>
          <p:cNvCxnSpPr>
            <a:stCxn id="310" idx="2"/>
            <a:endCxn id="592" idx="0"/>
          </p:cNvCxnSpPr>
          <p:nvPr/>
        </p:nvCxnSpPr>
        <p:spPr>
          <a:xfrm rot="5400000">
            <a:off x="3977166" y="2489604"/>
            <a:ext cx="169422" cy="3355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Elbow Connector 608"/>
          <p:cNvCxnSpPr>
            <a:stCxn id="299" idx="2"/>
            <a:endCxn id="581" idx="0"/>
          </p:cNvCxnSpPr>
          <p:nvPr/>
        </p:nvCxnSpPr>
        <p:spPr>
          <a:xfrm rot="5400000">
            <a:off x="5012658" y="2314838"/>
            <a:ext cx="158807" cy="6747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0" name="Elbow Connector 609"/>
          <p:cNvCxnSpPr>
            <a:stCxn id="299" idx="2"/>
            <a:endCxn id="591" idx="0"/>
          </p:cNvCxnSpPr>
          <p:nvPr/>
        </p:nvCxnSpPr>
        <p:spPr>
          <a:xfrm rot="5400000">
            <a:off x="5316502" y="2634866"/>
            <a:ext cx="174990" cy="509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5" name="Elbow Connector 614"/>
          <p:cNvCxnSpPr>
            <a:stCxn id="306" idx="2"/>
            <a:endCxn id="578" idx="0"/>
          </p:cNvCxnSpPr>
          <p:nvPr/>
        </p:nvCxnSpPr>
        <p:spPr>
          <a:xfrm rot="5400000">
            <a:off x="6352369" y="2342679"/>
            <a:ext cx="172455" cy="63095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6" name="Elbow Connector 615"/>
          <p:cNvCxnSpPr>
            <a:stCxn id="306" idx="2"/>
            <a:endCxn id="589" idx="0"/>
          </p:cNvCxnSpPr>
          <p:nvPr/>
        </p:nvCxnSpPr>
        <p:spPr>
          <a:xfrm rot="16200000" flipH="1">
            <a:off x="6692323" y="2633680"/>
            <a:ext cx="166588" cy="430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7" name="Elbow Connector 616"/>
          <p:cNvCxnSpPr>
            <a:stCxn id="297" idx="2"/>
            <a:endCxn id="563" idx="0"/>
          </p:cNvCxnSpPr>
          <p:nvPr/>
        </p:nvCxnSpPr>
        <p:spPr>
          <a:xfrm rot="5400000">
            <a:off x="7697265" y="2390628"/>
            <a:ext cx="162978" cy="5190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8" name="Elbow Connector 617"/>
          <p:cNvCxnSpPr>
            <a:stCxn id="297" idx="2"/>
            <a:endCxn id="588" idx="0"/>
          </p:cNvCxnSpPr>
          <p:nvPr/>
        </p:nvCxnSpPr>
        <p:spPr>
          <a:xfrm rot="16200000" flipH="1">
            <a:off x="8250185" y="2356729"/>
            <a:ext cx="151811" cy="5756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5" name="Elbow Connector 624"/>
          <p:cNvCxnSpPr>
            <a:stCxn id="303" idx="2"/>
            <a:endCxn id="562" idx="0"/>
          </p:cNvCxnSpPr>
          <p:nvPr/>
        </p:nvCxnSpPr>
        <p:spPr>
          <a:xfrm rot="16200000" flipH="1">
            <a:off x="9403170" y="2542609"/>
            <a:ext cx="87853" cy="101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7" name="Elbow Connector 626"/>
          <p:cNvCxnSpPr>
            <a:stCxn id="316" idx="2"/>
            <a:endCxn id="559" idx="0"/>
          </p:cNvCxnSpPr>
          <p:nvPr/>
        </p:nvCxnSpPr>
        <p:spPr>
          <a:xfrm rot="5400000">
            <a:off x="11455756" y="2660377"/>
            <a:ext cx="208074" cy="63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Elbow Connector 627"/>
          <p:cNvCxnSpPr>
            <a:stCxn id="319" idx="2"/>
            <a:endCxn id="561" idx="0"/>
          </p:cNvCxnSpPr>
          <p:nvPr/>
        </p:nvCxnSpPr>
        <p:spPr>
          <a:xfrm rot="16200000" flipH="1">
            <a:off x="10476773" y="2635243"/>
            <a:ext cx="133759" cy="79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9" name="TextBox 628"/>
          <p:cNvSpPr txBox="1"/>
          <p:nvPr/>
        </p:nvSpPr>
        <p:spPr>
          <a:xfrm>
            <a:off x="3438348" y="377151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1K200K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0" name="TextBox 629"/>
          <p:cNvSpPr txBox="1"/>
          <p:nvPr/>
        </p:nvSpPr>
        <p:spPr>
          <a:xfrm>
            <a:off x="8104162" y="379150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1K200E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1" name="TextBox 630"/>
          <p:cNvSpPr txBox="1"/>
          <p:nvPr/>
        </p:nvSpPr>
        <p:spPr>
          <a:xfrm>
            <a:off x="5098817" y="374361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1K200I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2" name="TextBox 631"/>
          <p:cNvSpPr txBox="1"/>
          <p:nvPr/>
        </p:nvSpPr>
        <p:spPr>
          <a:xfrm>
            <a:off x="10380865" y="3477765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1K200C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3" name="TextBox 632"/>
          <p:cNvSpPr txBox="1"/>
          <p:nvPr/>
        </p:nvSpPr>
        <p:spPr>
          <a:xfrm>
            <a:off x="6457043" y="38395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1K200G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4" name="TextBox 633"/>
          <p:cNvSpPr txBox="1"/>
          <p:nvPr/>
        </p:nvSpPr>
        <p:spPr>
          <a:xfrm>
            <a:off x="4411990" y="371244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1K200J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5" name="TextBox 634"/>
          <p:cNvSpPr txBox="1"/>
          <p:nvPr/>
        </p:nvSpPr>
        <p:spPr>
          <a:xfrm>
            <a:off x="853698" y="3603623"/>
            <a:ext cx="7807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1K200M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6" name="TextBox 635"/>
          <p:cNvSpPr txBox="1"/>
          <p:nvPr/>
        </p:nvSpPr>
        <p:spPr>
          <a:xfrm>
            <a:off x="219201" y="247772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1K200A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7" name="TextBox 636"/>
          <p:cNvSpPr txBox="1"/>
          <p:nvPr/>
        </p:nvSpPr>
        <p:spPr>
          <a:xfrm>
            <a:off x="11206064" y="34289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1K200B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8" name="TextBox 637"/>
          <p:cNvSpPr txBox="1"/>
          <p:nvPr/>
        </p:nvSpPr>
        <p:spPr>
          <a:xfrm>
            <a:off x="2559705" y="347654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1K200L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9" name="TextBox 638"/>
          <p:cNvSpPr txBox="1"/>
          <p:nvPr/>
        </p:nvSpPr>
        <p:spPr>
          <a:xfrm>
            <a:off x="133458" y="3821003"/>
            <a:ext cx="8124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NK200M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0" name="TextBox 639"/>
          <p:cNvSpPr txBox="1"/>
          <p:nvPr/>
        </p:nvSpPr>
        <p:spPr>
          <a:xfrm>
            <a:off x="2170904" y="332938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NK200L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</a:p>
        </p:txBody>
      </p:sp>
      <p:sp>
        <p:nvSpPr>
          <p:cNvPr id="641" name="TextBox 640"/>
          <p:cNvSpPr txBox="1"/>
          <p:nvPr/>
        </p:nvSpPr>
        <p:spPr>
          <a:xfrm>
            <a:off x="3255693" y="323911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NK200K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4" name="TextBox 643"/>
          <p:cNvSpPr txBox="1"/>
          <p:nvPr/>
        </p:nvSpPr>
        <p:spPr>
          <a:xfrm>
            <a:off x="4079602" y="331351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NK200J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5" name="TextBox 644"/>
          <p:cNvSpPr txBox="1"/>
          <p:nvPr/>
        </p:nvSpPr>
        <p:spPr>
          <a:xfrm>
            <a:off x="4792242" y="325436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NK200I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6" name="TextBox 645"/>
          <p:cNvSpPr txBox="1"/>
          <p:nvPr/>
        </p:nvSpPr>
        <p:spPr>
          <a:xfrm>
            <a:off x="6252093" y="3274710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NK200G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7" name="TextBox 646"/>
          <p:cNvSpPr txBox="1"/>
          <p:nvPr/>
        </p:nvSpPr>
        <p:spPr>
          <a:xfrm>
            <a:off x="7884866" y="33244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NK200E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8" name="TextBox 647"/>
          <p:cNvSpPr txBox="1"/>
          <p:nvPr/>
        </p:nvSpPr>
        <p:spPr>
          <a:xfrm>
            <a:off x="9928849" y="336002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1" name="TextBox 650"/>
          <p:cNvSpPr txBox="1"/>
          <p:nvPr/>
        </p:nvSpPr>
        <p:spPr>
          <a:xfrm>
            <a:off x="10839583" y="32874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2" name="TextBox 651"/>
          <p:cNvSpPr txBox="1"/>
          <p:nvPr/>
        </p:nvSpPr>
        <p:spPr>
          <a:xfrm>
            <a:off x="-124736" y="2090826"/>
            <a:ext cx="7871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DK2000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+++</a:t>
            </a:r>
          </a:p>
        </p:txBody>
      </p:sp>
      <p:sp>
        <p:nvSpPr>
          <p:cNvPr id="653" name="TextBox 652"/>
          <p:cNvSpPr txBox="1"/>
          <p:nvPr/>
        </p:nvSpPr>
        <p:spPr>
          <a:xfrm>
            <a:off x="9192069" y="350766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1K200D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4" name="TextBox 653"/>
          <p:cNvSpPr txBox="1"/>
          <p:nvPr/>
        </p:nvSpPr>
        <p:spPr>
          <a:xfrm>
            <a:off x="5849535" y="37910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1K200H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5" name="TextBox 654"/>
          <p:cNvSpPr txBox="1"/>
          <p:nvPr/>
        </p:nvSpPr>
        <p:spPr>
          <a:xfrm>
            <a:off x="7328549" y="384530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1K200F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6" name="TextBox 655"/>
          <p:cNvSpPr txBox="1"/>
          <p:nvPr/>
        </p:nvSpPr>
        <p:spPr>
          <a:xfrm>
            <a:off x="5441859" y="3220038"/>
            <a:ext cx="7558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NK200H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7" name="TextBox 656"/>
          <p:cNvSpPr txBox="1"/>
          <p:nvPr/>
        </p:nvSpPr>
        <p:spPr>
          <a:xfrm>
            <a:off x="6864945" y="3392348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NK200F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8" name="TextBox 657"/>
          <p:cNvSpPr txBox="1"/>
          <p:nvPr/>
        </p:nvSpPr>
        <p:spPr>
          <a:xfrm>
            <a:off x="8881024" y="3246443"/>
            <a:ext cx="728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662" name="Elbow Connector 661"/>
          <p:cNvCxnSpPr>
            <a:stCxn id="584" idx="2"/>
            <a:endCxn id="635" idx="0"/>
          </p:cNvCxnSpPr>
          <p:nvPr/>
        </p:nvCxnSpPr>
        <p:spPr>
          <a:xfrm rot="16200000" flipH="1">
            <a:off x="886140" y="3245690"/>
            <a:ext cx="119396" cy="59647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3" name="Elbow Connector 662"/>
          <p:cNvCxnSpPr>
            <a:stCxn id="584" idx="2"/>
            <a:endCxn id="639" idx="0"/>
          </p:cNvCxnSpPr>
          <p:nvPr/>
        </p:nvCxnSpPr>
        <p:spPr>
          <a:xfrm rot="5400000">
            <a:off x="425255" y="3598655"/>
            <a:ext cx="336776" cy="1079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4" name="Elbow Connector 663"/>
          <p:cNvCxnSpPr>
            <a:stCxn id="583" idx="2"/>
            <a:endCxn id="638" idx="0"/>
          </p:cNvCxnSpPr>
          <p:nvPr/>
        </p:nvCxnSpPr>
        <p:spPr>
          <a:xfrm rot="5400000">
            <a:off x="2925056" y="3236238"/>
            <a:ext cx="294419" cy="1861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5" name="Elbow Connector 664"/>
          <p:cNvCxnSpPr>
            <a:stCxn id="583" idx="2"/>
            <a:endCxn id="640" idx="0"/>
          </p:cNvCxnSpPr>
          <p:nvPr/>
        </p:nvCxnSpPr>
        <p:spPr>
          <a:xfrm rot="5400000">
            <a:off x="2764550" y="2928570"/>
            <a:ext cx="147257" cy="65436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6" name="Elbow Connector 665"/>
          <p:cNvCxnSpPr>
            <a:stCxn id="592" idx="2"/>
            <a:endCxn id="629" idx="0"/>
          </p:cNvCxnSpPr>
          <p:nvPr/>
        </p:nvCxnSpPr>
        <p:spPr>
          <a:xfrm rot="5400000">
            <a:off x="3592079" y="3469479"/>
            <a:ext cx="567763" cy="3629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7" name="Elbow Connector 666"/>
          <p:cNvCxnSpPr>
            <a:stCxn id="592" idx="2"/>
            <a:endCxn id="641" idx="0"/>
          </p:cNvCxnSpPr>
          <p:nvPr/>
        </p:nvCxnSpPr>
        <p:spPr>
          <a:xfrm rot="5400000">
            <a:off x="3727263" y="3072267"/>
            <a:ext cx="35366" cy="29832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8" name="Elbow Connector 667"/>
          <p:cNvCxnSpPr>
            <a:stCxn id="581" idx="2"/>
            <a:endCxn id="634" idx="0"/>
          </p:cNvCxnSpPr>
          <p:nvPr/>
        </p:nvCxnSpPr>
        <p:spPr>
          <a:xfrm rot="16200000" flipH="1">
            <a:off x="4533487" y="3414479"/>
            <a:ext cx="519152" cy="767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9" name="Elbow Connector 668"/>
          <p:cNvCxnSpPr>
            <a:stCxn id="581" idx="2"/>
            <a:endCxn id="644" idx="0"/>
          </p:cNvCxnSpPr>
          <p:nvPr/>
        </p:nvCxnSpPr>
        <p:spPr>
          <a:xfrm rot="5400000">
            <a:off x="4527073" y="3085912"/>
            <a:ext cx="120221" cy="3349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0" name="Elbow Connector 669"/>
          <p:cNvCxnSpPr>
            <a:stCxn id="591" idx="2"/>
            <a:endCxn id="631" idx="0"/>
          </p:cNvCxnSpPr>
          <p:nvPr/>
        </p:nvCxnSpPr>
        <p:spPr>
          <a:xfrm rot="16200000" flipH="1">
            <a:off x="5181343" y="3406679"/>
            <a:ext cx="534140" cy="1397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Elbow Connector 670"/>
          <p:cNvCxnSpPr>
            <a:stCxn id="591" idx="2"/>
            <a:endCxn id="645" idx="0"/>
          </p:cNvCxnSpPr>
          <p:nvPr/>
        </p:nvCxnSpPr>
        <p:spPr>
          <a:xfrm rot="5400000">
            <a:off x="5232995" y="3108814"/>
            <a:ext cx="44891" cy="2462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2" name="Elbow Connector 671"/>
          <p:cNvCxnSpPr>
            <a:stCxn id="578" idx="2"/>
            <a:endCxn id="654" idx="0"/>
          </p:cNvCxnSpPr>
          <p:nvPr/>
        </p:nvCxnSpPr>
        <p:spPr>
          <a:xfrm rot="16200000" flipH="1">
            <a:off x="5903559" y="3425609"/>
            <a:ext cx="584998" cy="1458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3" name="Elbow Connector 672"/>
          <p:cNvCxnSpPr>
            <a:stCxn id="578" idx="2"/>
            <a:endCxn id="656" idx="0"/>
          </p:cNvCxnSpPr>
          <p:nvPr/>
        </p:nvCxnSpPr>
        <p:spPr>
          <a:xfrm rot="5400000">
            <a:off x="5964465" y="3061385"/>
            <a:ext cx="13988" cy="3033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3" name="Elbow Connector 682"/>
          <p:cNvCxnSpPr>
            <a:stCxn id="589" idx="2"/>
          </p:cNvCxnSpPr>
          <p:nvPr/>
        </p:nvCxnSpPr>
        <p:spPr>
          <a:xfrm rot="16200000" flipH="1">
            <a:off x="6516784" y="3480559"/>
            <a:ext cx="661523" cy="10076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4" name="Elbow Connector 683"/>
          <p:cNvCxnSpPr>
            <a:stCxn id="589" idx="2"/>
            <a:endCxn id="646" idx="0"/>
          </p:cNvCxnSpPr>
          <p:nvPr/>
        </p:nvCxnSpPr>
        <p:spPr>
          <a:xfrm rot="5400000">
            <a:off x="6667577" y="3145125"/>
            <a:ext cx="74527" cy="1846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Elbow Connector 690"/>
          <p:cNvCxnSpPr>
            <a:stCxn id="563" idx="2"/>
            <a:endCxn id="657" idx="0"/>
          </p:cNvCxnSpPr>
          <p:nvPr/>
        </p:nvCxnSpPr>
        <p:spPr>
          <a:xfrm rot="5400000">
            <a:off x="7272779" y="3145884"/>
            <a:ext cx="199055" cy="2938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Elbow Connector 691"/>
          <p:cNvCxnSpPr>
            <a:stCxn id="563" idx="2"/>
            <a:endCxn id="655" idx="0"/>
          </p:cNvCxnSpPr>
          <p:nvPr/>
        </p:nvCxnSpPr>
        <p:spPr>
          <a:xfrm rot="16200000" flipH="1">
            <a:off x="7307622" y="3404913"/>
            <a:ext cx="652011" cy="22877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0" name="Elbow Connector 699"/>
          <p:cNvCxnSpPr>
            <a:stCxn id="588" idx="2"/>
            <a:endCxn id="647" idx="0"/>
          </p:cNvCxnSpPr>
          <p:nvPr/>
        </p:nvCxnSpPr>
        <p:spPr>
          <a:xfrm rot="5400000">
            <a:off x="8348283" y="3058799"/>
            <a:ext cx="142307" cy="3889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1" name="Elbow Connector 700"/>
          <p:cNvCxnSpPr>
            <a:stCxn id="630" idx="2"/>
            <a:endCxn id="744" idx="0"/>
          </p:cNvCxnSpPr>
          <p:nvPr/>
        </p:nvCxnSpPr>
        <p:spPr>
          <a:xfrm rot="16200000" flipH="1">
            <a:off x="8426443" y="4350348"/>
            <a:ext cx="210451" cy="160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4" name="Elbow Connector 703"/>
          <p:cNvCxnSpPr>
            <a:stCxn id="562" idx="2"/>
            <a:endCxn id="658" idx="0"/>
          </p:cNvCxnSpPr>
          <p:nvPr/>
        </p:nvCxnSpPr>
        <p:spPr>
          <a:xfrm rot="5400000">
            <a:off x="9297880" y="3046363"/>
            <a:ext cx="147378" cy="252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5" name="Elbow Connector 704"/>
          <p:cNvCxnSpPr>
            <a:stCxn id="562" idx="2"/>
            <a:endCxn id="653" idx="0"/>
          </p:cNvCxnSpPr>
          <p:nvPr/>
        </p:nvCxnSpPr>
        <p:spPr>
          <a:xfrm rot="16200000" flipH="1">
            <a:off x="9350446" y="3246579"/>
            <a:ext cx="408601" cy="1135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6" name="Elbow Connector 705"/>
          <p:cNvCxnSpPr>
            <a:endCxn id="648" idx="0"/>
          </p:cNvCxnSpPr>
          <p:nvPr/>
        </p:nvCxnSpPr>
        <p:spPr>
          <a:xfrm rot="5400000">
            <a:off x="10339254" y="3149724"/>
            <a:ext cx="152214" cy="2683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7" name="Elbow Connector 706"/>
          <p:cNvCxnSpPr>
            <a:stCxn id="561" idx="2"/>
            <a:endCxn id="632" idx="0"/>
          </p:cNvCxnSpPr>
          <p:nvPr/>
        </p:nvCxnSpPr>
        <p:spPr>
          <a:xfrm rot="16200000" flipH="1">
            <a:off x="10479566" y="3235825"/>
            <a:ext cx="310001" cy="1738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8" name="Elbow Connector 707"/>
          <p:cNvCxnSpPr>
            <a:stCxn id="559" idx="2"/>
            <a:endCxn id="651" idx="0"/>
          </p:cNvCxnSpPr>
          <p:nvPr/>
        </p:nvCxnSpPr>
        <p:spPr>
          <a:xfrm rot="5400000">
            <a:off x="11292038" y="3021950"/>
            <a:ext cx="153175" cy="3779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9" name="Elbow Connector 708"/>
          <p:cNvCxnSpPr>
            <a:stCxn id="559" idx="2"/>
            <a:endCxn id="637" idx="0"/>
          </p:cNvCxnSpPr>
          <p:nvPr/>
        </p:nvCxnSpPr>
        <p:spPr>
          <a:xfrm rot="16200000" flipH="1">
            <a:off x="11444226" y="3247666"/>
            <a:ext cx="294653" cy="67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0" name="Elbow Connector 709"/>
          <p:cNvCxnSpPr>
            <a:stCxn id="266" idx="2"/>
            <a:endCxn id="652" idx="0"/>
          </p:cNvCxnSpPr>
          <p:nvPr/>
        </p:nvCxnSpPr>
        <p:spPr>
          <a:xfrm rot="5400000">
            <a:off x="120364" y="1904160"/>
            <a:ext cx="335137" cy="3819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1" name="Elbow Connector 710"/>
          <p:cNvCxnSpPr>
            <a:stCxn id="266" idx="2"/>
            <a:endCxn id="636" idx="0"/>
          </p:cNvCxnSpPr>
          <p:nvPr/>
        </p:nvCxnSpPr>
        <p:spPr>
          <a:xfrm rot="16200000" flipH="1">
            <a:off x="111829" y="1950888"/>
            <a:ext cx="722035" cy="3316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0" name="Elbow Connector 719"/>
          <p:cNvCxnSpPr>
            <a:stCxn id="629" idx="2"/>
            <a:endCxn id="351" idx="0"/>
          </p:cNvCxnSpPr>
          <p:nvPr/>
        </p:nvCxnSpPr>
        <p:spPr>
          <a:xfrm rot="16200000" flipH="1">
            <a:off x="3747790" y="4343195"/>
            <a:ext cx="223096" cy="30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4" name="TextBox 723"/>
          <p:cNvSpPr txBox="1"/>
          <p:nvPr/>
        </p:nvSpPr>
        <p:spPr>
          <a:xfrm>
            <a:off x="4486073" y="436838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KK2006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25" name="Elbow Connector 724"/>
          <p:cNvCxnSpPr>
            <a:stCxn id="634" idx="2"/>
            <a:endCxn id="724" idx="0"/>
          </p:cNvCxnSpPr>
          <p:nvPr/>
        </p:nvCxnSpPr>
        <p:spPr>
          <a:xfrm rot="5400000">
            <a:off x="4731673" y="4268600"/>
            <a:ext cx="194271" cy="52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9" name="TextBox 728"/>
          <p:cNvSpPr txBox="1"/>
          <p:nvPr/>
        </p:nvSpPr>
        <p:spPr>
          <a:xfrm>
            <a:off x="9340971" y="4169773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2K200P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30" name="Elbow Connector 729"/>
          <p:cNvCxnSpPr>
            <a:stCxn id="653" idx="2"/>
            <a:endCxn id="729" idx="0"/>
          </p:cNvCxnSpPr>
          <p:nvPr/>
        </p:nvCxnSpPr>
        <p:spPr>
          <a:xfrm rot="16200000" flipH="1">
            <a:off x="9585762" y="3995101"/>
            <a:ext cx="200442" cy="1489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3" name="Elbow Connector 732"/>
          <p:cNvCxnSpPr>
            <a:stCxn id="631" idx="2"/>
            <a:endCxn id="732" idx="0"/>
          </p:cNvCxnSpPr>
          <p:nvPr/>
        </p:nvCxnSpPr>
        <p:spPr>
          <a:xfrm rot="5400000">
            <a:off x="5418212" y="4282427"/>
            <a:ext cx="177214" cy="22923"/>
          </a:xfrm>
          <a:prstGeom prst="bentConnector3">
            <a:avLst>
              <a:gd name="adj1" fmla="val 97999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TextBox 734"/>
          <p:cNvSpPr txBox="1"/>
          <p:nvPr/>
        </p:nvSpPr>
        <p:spPr>
          <a:xfrm>
            <a:off x="5947774" y="440548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KK2005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6" name="Elbow Connector 735"/>
          <p:cNvCxnSpPr>
            <a:stCxn id="654" idx="2"/>
            <a:endCxn id="735" idx="0"/>
          </p:cNvCxnSpPr>
          <p:nvPr/>
        </p:nvCxnSpPr>
        <p:spPr>
          <a:xfrm rot="16200000" flipH="1">
            <a:off x="6202046" y="4319665"/>
            <a:ext cx="152770" cy="188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8" name="TextBox 737"/>
          <p:cNvSpPr txBox="1"/>
          <p:nvPr/>
        </p:nvSpPr>
        <p:spPr>
          <a:xfrm>
            <a:off x="6545903" y="447293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KK2004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9" name="Elbow Connector 738"/>
          <p:cNvCxnSpPr>
            <a:stCxn id="633" idx="2"/>
            <a:endCxn id="738" idx="0"/>
          </p:cNvCxnSpPr>
          <p:nvPr/>
        </p:nvCxnSpPr>
        <p:spPr>
          <a:xfrm rot="16200000" flipH="1">
            <a:off x="6795402" y="4382343"/>
            <a:ext cx="171694" cy="94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1" name="TextBox 740"/>
          <p:cNvSpPr txBox="1"/>
          <p:nvPr/>
        </p:nvSpPr>
        <p:spPr>
          <a:xfrm>
            <a:off x="7448872" y="448940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KK2003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2" name="Elbow Connector 741"/>
          <p:cNvCxnSpPr>
            <a:stCxn id="655" idx="2"/>
            <a:endCxn id="741" idx="0"/>
          </p:cNvCxnSpPr>
          <p:nvPr/>
        </p:nvCxnSpPr>
        <p:spPr>
          <a:xfrm rot="16200000" flipH="1">
            <a:off x="7677271" y="4377710"/>
            <a:ext cx="182432" cy="40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4" name="TextBox 743"/>
          <p:cNvSpPr txBox="1"/>
          <p:nvPr/>
        </p:nvSpPr>
        <p:spPr>
          <a:xfrm>
            <a:off x="8199621" y="446361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KK2002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5" name="Elbow Connector 744"/>
          <p:cNvCxnSpPr>
            <a:stCxn id="588" idx="2"/>
            <a:endCxn id="630" idx="0"/>
          </p:cNvCxnSpPr>
          <p:nvPr/>
        </p:nvCxnSpPr>
        <p:spPr>
          <a:xfrm rot="5400000">
            <a:off x="8264084" y="3441668"/>
            <a:ext cx="609375" cy="9029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7" name="TextBox 746"/>
          <p:cNvSpPr txBox="1"/>
          <p:nvPr/>
        </p:nvSpPr>
        <p:spPr>
          <a:xfrm>
            <a:off x="8977296" y="400140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8" name="Elbow Connector 747"/>
          <p:cNvCxnSpPr>
            <a:stCxn id="653" idx="2"/>
            <a:endCxn id="747" idx="0"/>
          </p:cNvCxnSpPr>
          <p:nvPr/>
        </p:nvCxnSpPr>
        <p:spPr>
          <a:xfrm rot="5400000">
            <a:off x="9448424" y="3838293"/>
            <a:ext cx="32070" cy="2941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5" name="TextBox 754"/>
          <p:cNvSpPr txBox="1"/>
          <p:nvPr/>
        </p:nvSpPr>
        <p:spPr>
          <a:xfrm>
            <a:off x="10434206" y="41204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2K200O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56" name="Elbow Connector 755"/>
          <p:cNvCxnSpPr>
            <a:stCxn id="632" idx="2"/>
            <a:endCxn id="755" idx="0"/>
          </p:cNvCxnSpPr>
          <p:nvPr/>
        </p:nvCxnSpPr>
        <p:spPr>
          <a:xfrm rot="16200000" flipH="1">
            <a:off x="10697070" y="3963865"/>
            <a:ext cx="181035" cy="13216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7" name="TextBox 756"/>
          <p:cNvSpPr txBox="1"/>
          <p:nvPr/>
        </p:nvSpPr>
        <p:spPr>
          <a:xfrm>
            <a:off x="10025408" y="4044453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58" name="Elbow Connector 757"/>
          <p:cNvCxnSpPr>
            <a:stCxn id="632" idx="2"/>
            <a:endCxn id="757" idx="0"/>
          </p:cNvCxnSpPr>
          <p:nvPr/>
        </p:nvCxnSpPr>
        <p:spPr>
          <a:xfrm rot="5400000">
            <a:off x="10485840" y="3808787"/>
            <a:ext cx="105023" cy="36630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9" name="TextBox 758"/>
          <p:cNvSpPr txBox="1"/>
          <p:nvPr/>
        </p:nvSpPr>
        <p:spPr>
          <a:xfrm>
            <a:off x="11408856" y="40237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2K200N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0" name="Elbow Connector 759"/>
          <p:cNvCxnSpPr>
            <a:stCxn id="637" idx="2"/>
            <a:endCxn id="759" idx="0"/>
          </p:cNvCxnSpPr>
          <p:nvPr/>
        </p:nvCxnSpPr>
        <p:spPr>
          <a:xfrm rot="16200000" flipH="1">
            <a:off x="11660366" y="3855794"/>
            <a:ext cx="133115" cy="20279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1" name="TextBox 760"/>
          <p:cNvSpPr txBox="1"/>
          <p:nvPr/>
        </p:nvSpPr>
        <p:spPr>
          <a:xfrm>
            <a:off x="10995002" y="4063055"/>
            <a:ext cx="7287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62" name="Elbow Connector 761"/>
          <p:cNvCxnSpPr>
            <a:stCxn id="637" idx="2"/>
            <a:endCxn id="761" idx="0"/>
          </p:cNvCxnSpPr>
          <p:nvPr/>
        </p:nvCxnSpPr>
        <p:spPr>
          <a:xfrm rot="5400000">
            <a:off x="11406231" y="3843759"/>
            <a:ext cx="172422" cy="2661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3" name="TextBox 762"/>
          <p:cNvSpPr txBox="1"/>
          <p:nvPr/>
        </p:nvSpPr>
        <p:spPr>
          <a:xfrm>
            <a:off x="2617371" y="433204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2K200Q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4" name="Elbow Connector 763"/>
          <p:cNvCxnSpPr>
            <a:stCxn id="638" idx="2"/>
            <a:endCxn id="763" idx="0"/>
          </p:cNvCxnSpPr>
          <p:nvPr/>
        </p:nvCxnSpPr>
        <p:spPr>
          <a:xfrm rot="16200000" flipH="1">
            <a:off x="2811083" y="4106295"/>
            <a:ext cx="393837" cy="576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5" name="TextBox 764"/>
          <p:cNvSpPr txBox="1"/>
          <p:nvPr/>
        </p:nvSpPr>
        <p:spPr>
          <a:xfrm>
            <a:off x="2356654" y="400173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KK2008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66" name="Elbow Connector 765"/>
          <p:cNvCxnSpPr>
            <a:stCxn id="638" idx="2"/>
            <a:endCxn id="765" idx="0"/>
          </p:cNvCxnSpPr>
          <p:nvPr/>
        </p:nvCxnSpPr>
        <p:spPr>
          <a:xfrm rot="5400000">
            <a:off x="2806194" y="3828760"/>
            <a:ext cx="63525" cy="2824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1" name="TextBox 770"/>
          <p:cNvSpPr txBox="1"/>
          <p:nvPr/>
        </p:nvSpPr>
        <p:spPr>
          <a:xfrm>
            <a:off x="11491067" y="462306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1K200N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72" name="TextBox 771"/>
          <p:cNvSpPr txBox="1"/>
          <p:nvPr/>
        </p:nvSpPr>
        <p:spPr>
          <a:xfrm>
            <a:off x="10981558" y="4561035"/>
            <a:ext cx="7389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NK200N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3" name="Elbow Connector 772"/>
          <p:cNvCxnSpPr>
            <a:stCxn id="759" idx="2"/>
            <a:endCxn id="772" idx="0"/>
          </p:cNvCxnSpPr>
          <p:nvPr/>
        </p:nvCxnSpPr>
        <p:spPr>
          <a:xfrm rot="5400000">
            <a:off x="11551860" y="4284576"/>
            <a:ext cx="75622" cy="4772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4" name="Elbow Connector 773"/>
          <p:cNvCxnSpPr>
            <a:stCxn id="759" idx="2"/>
            <a:endCxn id="771" idx="0"/>
          </p:cNvCxnSpPr>
          <p:nvPr/>
        </p:nvCxnSpPr>
        <p:spPr>
          <a:xfrm rot="16200000" flipH="1">
            <a:off x="11800598" y="4513133"/>
            <a:ext cx="137653" cy="8221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7" name="TextBox 776"/>
          <p:cNvSpPr txBox="1"/>
          <p:nvPr/>
        </p:nvSpPr>
        <p:spPr>
          <a:xfrm>
            <a:off x="11495561" y="522362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KK2009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8" name="Elbow Connector 777"/>
          <p:cNvCxnSpPr>
            <a:stCxn id="771" idx="2"/>
            <a:endCxn id="777" idx="0"/>
          </p:cNvCxnSpPr>
          <p:nvPr/>
        </p:nvCxnSpPr>
        <p:spPr>
          <a:xfrm rot="5400000">
            <a:off x="11803644" y="5116739"/>
            <a:ext cx="138894" cy="748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4" name="Elbow Connector 783"/>
          <p:cNvCxnSpPr>
            <a:stCxn id="816" idx="2"/>
            <a:endCxn id="822" idx="0"/>
          </p:cNvCxnSpPr>
          <p:nvPr/>
        </p:nvCxnSpPr>
        <p:spPr>
          <a:xfrm rot="16200000" flipH="1">
            <a:off x="9688313" y="5543626"/>
            <a:ext cx="146766" cy="71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5" name="TextBox 784"/>
          <p:cNvSpPr txBox="1"/>
          <p:nvPr/>
        </p:nvSpPr>
        <p:spPr>
          <a:xfrm>
            <a:off x="10507700" y="49853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1K200O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86" name="TextBox 785"/>
          <p:cNvSpPr txBox="1"/>
          <p:nvPr/>
        </p:nvSpPr>
        <p:spPr>
          <a:xfrm>
            <a:off x="10129265" y="4721892"/>
            <a:ext cx="7235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NK200O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87" name="Elbow Connector 786"/>
          <p:cNvCxnSpPr>
            <a:stCxn id="755" idx="2"/>
            <a:endCxn id="786" idx="0"/>
          </p:cNvCxnSpPr>
          <p:nvPr/>
        </p:nvCxnSpPr>
        <p:spPr>
          <a:xfrm rot="5400000">
            <a:off x="10602472" y="4470695"/>
            <a:ext cx="139762" cy="3626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8" name="Elbow Connector 787"/>
          <p:cNvCxnSpPr>
            <a:stCxn id="755" idx="2"/>
            <a:endCxn id="785" idx="0"/>
          </p:cNvCxnSpPr>
          <p:nvPr/>
        </p:nvCxnSpPr>
        <p:spPr>
          <a:xfrm rot="16200000" flipH="1">
            <a:off x="10688800" y="4746999"/>
            <a:ext cx="403232" cy="734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2" name="Elbow Connector 791"/>
          <p:cNvCxnSpPr>
            <a:stCxn id="785" idx="2"/>
            <a:endCxn id="803" idx="3"/>
          </p:cNvCxnSpPr>
          <p:nvPr/>
        </p:nvCxnSpPr>
        <p:spPr>
          <a:xfrm rot="5400000">
            <a:off x="8684017" y="3977369"/>
            <a:ext cx="773488" cy="3712804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3" name="TextBox 802"/>
          <p:cNvSpPr txBox="1"/>
          <p:nvPr/>
        </p:nvSpPr>
        <p:spPr>
          <a:xfrm>
            <a:off x="6534179" y="598968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KK200A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816" name="TextBox 815"/>
          <p:cNvSpPr txBox="1"/>
          <p:nvPr/>
        </p:nvSpPr>
        <p:spPr>
          <a:xfrm>
            <a:off x="9417498" y="5012136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1K200P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817" name="TextBox 816"/>
          <p:cNvSpPr txBox="1"/>
          <p:nvPr/>
        </p:nvSpPr>
        <p:spPr>
          <a:xfrm>
            <a:off x="8952340" y="4757554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NK200P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18" name="Elbow Connector 817"/>
          <p:cNvCxnSpPr>
            <a:stCxn id="729" idx="2"/>
            <a:endCxn id="817" idx="0"/>
          </p:cNvCxnSpPr>
          <p:nvPr/>
        </p:nvCxnSpPr>
        <p:spPr>
          <a:xfrm rot="5400000">
            <a:off x="9469489" y="4466609"/>
            <a:ext cx="126116" cy="45577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9" name="Elbow Connector 818"/>
          <p:cNvCxnSpPr>
            <a:stCxn id="729" idx="2"/>
            <a:endCxn id="816" idx="0"/>
          </p:cNvCxnSpPr>
          <p:nvPr/>
        </p:nvCxnSpPr>
        <p:spPr>
          <a:xfrm rot="5400000">
            <a:off x="9568937" y="4820639"/>
            <a:ext cx="380698" cy="22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2" name="TextBox 821"/>
          <p:cNvSpPr txBox="1"/>
          <p:nvPr/>
        </p:nvSpPr>
        <p:spPr>
          <a:xfrm>
            <a:off x="9265915" y="5620567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DO9001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832" name="TextBox 831"/>
          <p:cNvSpPr txBox="1"/>
          <p:nvPr/>
        </p:nvSpPr>
        <p:spPr>
          <a:xfrm>
            <a:off x="2803786" y="5187549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1K200Q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833" name="TextBox 832"/>
          <p:cNvSpPr txBox="1"/>
          <p:nvPr/>
        </p:nvSpPr>
        <p:spPr>
          <a:xfrm>
            <a:off x="2218418" y="498536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NK200Q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834" name="Elbow Connector 833"/>
          <p:cNvCxnSpPr>
            <a:stCxn id="763" idx="2"/>
            <a:endCxn id="833" idx="0"/>
          </p:cNvCxnSpPr>
          <p:nvPr/>
        </p:nvCxnSpPr>
        <p:spPr>
          <a:xfrm rot="5400000">
            <a:off x="2707961" y="4656489"/>
            <a:ext cx="191650" cy="4660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5" name="Elbow Connector 834"/>
          <p:cNvCxnSpPr>
            <a:stCxn id="763" idx="2"/>
            <a:endCxn id="832" idx="0"/>
          </p:cNvCxnSpPr>
          <p:nvPr/>
        </p:nvCxnSpPr>
        <p:spPr>
          <a:xfrm rot="16200000" flipH="1">
            <a:off x="2893712" y="4936834"/>
            <a:ext cx="393837" cy="10759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9" name="Elbow Connector 838"/>
          <p:cNvCxnSpPr>
            <a:stCxn id="832" idx="2"/>
            <a:endCxn id="803" idx="1"/>
          </p:cNvCxnSpPr>
          <p:nvPr/>
        </p:nvCxnSpPr>
        <p:spPr>
          <a:xfrm rot="16200000" flipH="1">
            <a:off x="4553652" y="4239987"/>
            <a:ext cx="571301" cy="3389753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7" name="Elbow Connector 856"/>
          <p:cNvCxnSpPr>
            <a:stCxn id="635" idx="2"/>
            <a:endCxn id="362" idx="0"/>
          </p:cNvCxnSpPr>
          <p:nvPr/>
        </p:nvCxnSpPr>
        <p:spPr>
          <a:xfrm rot="16200000" flipH="1">
            <a:off x="1306248" y="4003113"/>
            <a:ext cx="251180" cy="3755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/>
          <p:cNvSpPr txBox="1"/>
          <p:nvPr/>
        </p:nvSpPr>
        <p:spPr>
          <a:xfrm>
            <a:off x="-132086" y="129402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2K200A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sp>
        <p:nvSpPr>
          <p:cNvPr id="275" name="TextBox 274"/>
          <p:cNvSpPr txBox="1"/>
          <p:nvPr/>
        </p:nvSpPr>
        <p:spPr>
          <a:xfrm>
            <a:off x="1152834" y="1039066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#3</a:t>
            </a:r>
            <a:endParaRPr lang="en-US" sz="1200" dirty="0"/>
          </a:p>
        </p:txBody>
      </p:sp>
      <p:sp>
        <p:nvSpPr>
          <p:cNvPr id="350" name="TextBox 349"/>
          <p:cNvSpPr txBox="1"/>
          <p:nvPr/>
        </p:nvSpPr>
        <p:spPr>
          <a:xfrm>
            <a:off x="5015809" y="4400605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DO9000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351" name="TextBox 350"/>
          <p:cNvSpPr txBox="1"/>
          <p:nvPr/>
        </p:nvSpPr>
        <p:spPr>
          <a:xfrm>
            <a:off x="3520776" y="445627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KK2007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362" name="TextBox 361"/>
          <p:cNvSpPr txBox="1"/>
          <p:nvPr/>
        </p:nvSpPr>
        <p:spPr>
          <a:xfrm>
            <a:off x="1120264" y="4316468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D09000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374" name="Elbow Connector 373"/>
          <p:cNvCxnSpPr>
            <a:stCxn id="636" idx="2"/>
            <a:endCxn id="584" idx="0"/>
          </p:cNvCxnSpPr>
          <p:nvPr/>
        </p:nvCxnSpPr>
        <p:spPr>
          <a:xfrm rot="16200000" flipH="1">
            <a:off x="601547" y="2976505"/>
            <a:ext cx="83173" cy="893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56850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02" name="Elbow Connector 601"/>
          <p:cNvCxnSpPr>
            <a:stCxn id="313" idx="2"/>
            <a:endCxn id="257" idx="0"/>
          </p:cNvCxnSpPr>
          <p:nvPr/>
        </p:nvCxnSpPr>
        <p:spPr>
          <a:xfrm rot="5400000">
            <a:off x="1261790" y="2633262"/>
            <a:ext cx="162686" cy="21074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1810832" y="100818"/>
            <a:ext cx="11748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K02000</a:t>
            </a:r>
          </a:p>
          <a:p>
            <a:pPr algn="ctr"/>
            <a:r>
              <a:rPr lang="en-US" sz="1200" b="1" dirty="0" smtClean="0"/>
              <a:t>dodecan-4-one</a:t>
            </a:r>
            <a:endParaRPr lang="en-US" sz="1200" b="1" dirty="0"/>
          </a:p>
        </p:txBody>
      </p: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5400000">
            <a:off x="1337875" y="307225"/>
            <a:ext cx="805102" cy="1315619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4" idx="2"/>
            <a:endCxn id="21" idx="0"/>
          </p:cNvCxnSpPr>
          <p:nvPr/>
        </p:nvCxnSpPr>
        <p:spPr>
          <a:xfrm rot="16200000" flipH="1">
            <a:off x="2423070" y="537647"/>
            <a:ext cx="791970" cy="8416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2891212" y="69505"/>
            <a:ext cx="815033" cy="18009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14" idx="2"/>
            <a:endCxn id="313" idx="0"/>
          </p:cNvCxnSpPr>
          <p:nvPr/>
        </p:nvCxnSpPr>
        <p:spPr>
          <a:xfrm rot="16200000" flipH="1">
            <a:off x="1082373" y="1829493"/>
            <a:ext cx="366375" cy="3658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/>
          <p:cNvCxnSpPr>
            <a:stCxn id="264" idx="2"/>
            <a:endCxn id="329" idx="0"/>
          </p:cNvCxnSpPr>
          <p:nvPr/>
        </p:nvCxnSpPr>
        <p:spPr>
          <a:xfrm rot="5400000">
            <a:off x="1828075" y="1775508"/>
            <a:ext cx="166023" cy="18766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64" idx="2"/>
            <a:endCxn id="326" idx="0"/>
          </p:cNvCxnSpPr>
          <p:nvPr/>
        </p:nvCxnSpPr>
        <p:spPr>
          <a:xfrm rot="16200000" flipH="1">
            <a:off x="1963565" y="1827680"/>
            <a:ext cx="323309" cy="2406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28" idx="0"/>
          </p:cNvCxnSpPr>
          <p:nvPr/>
        </p:nvCxnSpPr>
        <p:spPr>
          <a:xfrm rot="5400000">
            <a:off x="914261" y="1878275"/>
            <a:ext cx="217380" cy="11933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4085476" y="-1124759"/>
            <a:ext cx="814302" cy="418878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5992329" y="-3031612"/>
            <a:ext cx="814713" cy="800290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6521518" y="-3560800"/>
            <a:ext cx="820957" cy="906752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7135730" y="242783"/>
            <a:ext cx="4408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6" name="Elbow Connector 5"/>
          <p:cNvCxnSpPr>
            <a:stCxn id="4" idx="2"/>
            <a:endCxn id="266" idx="0"/>
          </p:cNvCxnSpPr>
          <p:nvPr/>
        </p:nvCxnSpPr>
        <p:spPr>
          <a:xfrm rot="5400000">
            <a:off x="986862" y="-117350"/>
            <a:ext cx="731541" cy="20912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Box 192"/>
          <p:cNvSpPr txBox="1"/>
          <p:nvPr/>
        </p:nvSpPr>
        <p:spPr>
          <a:xfrm>
            <a:off x="-24548" y="812733"/>
            <a:ext cx="3471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</a:t>
            </a:r>
            <a:endParaRPr lang="en-US" sz="1200" dirty="0"/>
          </a:p>
        </p:txBody>
      </p:sp>
      <p:sp>
        <p:nvSpPr>
          <p:cNvPr id="199" name="TextBox 198"/>
          <p:cNvSpPr txBox="1"/>
          <p:nvPr/>
        </p:nvSpPr>
        <p:spPr>
          <a:xfrm>
            <a:off x="3369336" y="35053"/>
            <a:ext cx="32005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dodecan4one_1g_gaw_210514</a:t>
            </a:r>
            <a:endParaRPr lang="en-US" dirty="0"/>
          </a:p>
        </p:txBody>
      </p:sp>
      <p:cxnSp>
        <p:nvCxnSpPr>
          <p:cNvPr id="247" name="Elbow Connector 246"/>
          <p:cNvCxnSpPr>
            <a:stCxn id="4" idx="2"/>
            <a:endCxn id="239" idx="0"/>
          </p:cNvCxnSpPr>
          <p:nvPr/>
        </p:nvCxnSpPr>
        <p:spPr>
          <a:xfrm rot="16200000" flipH="1">
            <a:off x="3422717" y="-461999"/>
            <a:ext cx="815194" cy="286415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8" name="TextBox 247"/>
          <p:cNvSpPr txBox="1"/>
          <p:nvPr/>
        </p:nvSpPr>
        <p:spPr>
          <a:xfrm>
            <a:off x="2878293" y="743776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#5</a:t>
            </a:r>
            <a:endParaRPr lang="en-US" sz="1200" dirty="0"/>
          </a:p>
        </p:txBody>
      </p:sp>
      <p:sp>
        <p:nvSpPr>
          <p:cNvPr id="21" name="TextBox 20"/>
          <p:cNvSpPr txBox="1"/>
          <p:nvPr/>
        </p:nvSpPr>
        <p:spPr>
          <a:xfrm>
            <a:off x="2698277" y="1354453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2K2007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54" name="Elbow Connector 253"/>
          <p:cNvCxnSpPr>
            <a:stCxn id="4" idx="2"/>
            <a:endCxn id="250" idx="0"/>
          </p:cNvCxnSpPr>
          <p:nvPr/>
        </p:nvCxnSpPr>
        <p:spPr>
          <a:xfrm rot="16200000" flipH="1">
            <a:off x="4719656" y="-1758939"/>
            <a:ext cx="858647" cy="55014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2" name="TextBox 341"/>
          <p:cNvSpPr txBox="1"/>
          <p:nvPr/>
        </p:nvSpPr>
        <p:spPr>
          <a:xfrm>
            <a:off x="7767378" y="771947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#9</a:t>
            </a:r>
            <a:endParaRPr lang="en-US" sz="1200" dirty="0"/>
          </a:p>
        </p:txBody>
      </p:sp>
      <p:sp>
        <p:nvSpPr>
          <p:cNvPr id="250" name="TextBox 249"/>
          <p:cNvSpPr txBox="1"/>
          <p:nvPr/>
        </p:nvSpPr>
        <p:spPr>
          <a:xfrm>
            <a:off x="7358125" y="1421130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2K2003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39" name="TextBox 238"/>
          <p:cNvSpPr txBox="1"/>
          <p:nvPr/>
        </p:nvSpPr>
        <p:spPr>
          <a:xfrm>
            <a:off x="4720794" y="1377677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2K2005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5" name="TextBox 254"/>
          <p:cNvSpPr txBox="1"/>
          <p:nvPr/>
        </p:nvSpPr>
        <p:spPr>
          <a:xfrm>
            <a:off x="5065057" y="77517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#7</a:t>
            </a:r>
            <a:endParaRPr lang="en-US" sz="1200" dirty="0"/>
          </a:p>
        </p:txBody>
      </p:sp>
      <p:sp>
        <p:nvSpPr>
          <p:cNvPr id="404" name="TextBox 403"/>
          <p:cNvSpPr txBox="1"/>
          <p:nvPr/>
        </p:nvSpPr>
        <p:spPr>
          <a:xfrm>
            <a:off x="9022343" y="793080"/>
            <a:ext cx="511657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#10</a:t>
            </a:r>
            <a:endParaRPr lang="en-US" sz="1200" dirty="0"/>
          </a:p>
        </p:txBody>
      </p:sp>
      <p:sp>
        <p:nvSpPr>
          <p:cNvPr id="289" name="TextBox 288"/>
          <p:cNvSpPr txBox="1"/>
          <p:nvPr/>
        </p:nvSpPr>
        <p:spPr>
          <a:xfrm>
            <a:off x="8709851" y="1402028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2K2002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61" name="TextBox 260"/>
          <p:cNvSpPr txBox="1"/>
          <p:nvPr/>
        </p:nvSpPr>
        <p:spPr>
          <a:xfrm>
            <a:off x="6045421" y="1376785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2K2004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90" name="TextBox 289"/>
          <p:cNvSpPr txBox="1"/>
          <p:nvPr/>
        </p:nvSpPr>
        <p:spPr>
          <a:xfrm>
            <a:off x="6369500" y="74151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#8</a:t>
            </a:r>
            <a:endParaRPr lang="en-US" sz="1200" dirty="0"/>
          </a:p>
        </p:txBody>
      </p:sp>
      <p:cxnSp>
        <p:nvCxnSpPr>
          <p:cNvPr id="291" name="Elbow Connector 290"/>
          <p:cNvCxnSpPr>
            <a:stCxn id="4" idx="2"/>
            <a:endCxn id="289" idx="0"/>
          </p:cNvCxnSpPr>
          <p:nvPr/>
        </p:nvCxnSpPr>
        <p:spPr>
          <a:xfrm rot="16200000" flipH="1">
            <a:off x="5405070" y="-2444353"/>
            <a:ext cx="839545" cy="68532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Elbow Connector 372"/>
          <p:cNvCxnSpPr>
            <a:stCxn id="21" idx="2"/>
            <a:endCxn id="292" idx="0"/>
          </p:cNvCxnSpPr>
          <p:nvPr/>
        </p:nvCxnSpPr>
        <p:spPr>
          <a:xfrm rot="16200000" flipH="1">
            <a:off x="3104571" y="1951422"/>
            <a:ext cx="273646" cy="303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Elbow Connector 415"/>
          <p:cNvCxnSpPr>
            <a:stCxn id="21" idx="2"/>
            <a:endCxn id="330" idx="0"/>
          </p:cNvCxnSpPr>
          <p:nvPr/>
        </p:nvCxnSpPr>
        <p:spPr>
          <a:xfrm rot="5400000">
            <a:off x="2948227" y="1689067"/>
            <a:ext cx="164598" cy="418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2" name="TextBox 261"/>
          <p:cNvSpPr txBox="1"/>
          <p:nvPr/>
        </p:nvSpPr>
        <p:spPr>
          <a:xfrm>
            <a:off x="3972005" y="778272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#</a:t>
            </a:r>
            <a:r>
              <a:rPr lang="en-US" sz="1200" dirty="0" smtClean="0"/>
              <a:t>6</a:t>
            </a:r>
            <a:endParaRPr lang="en-US" sz="1200" dirty="0"/>
          </a:p>
        </p:txBody>
      </p:sp>
      <p:sp>
        <p:nvSpPr>
          <p:cNvPr id="225" name="TextBox 224"/>
          <p:cNvSpPr txBox="1"/>
          <p:nvPr/>
        </p:nvSpPr>
        <p:spPr>
          <a:xfrm>
            <a:off x="3657623" y="1377516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2K2006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444" name="Elbow Connector 443"/>
          <p:cNvCxnSpPr>
            <a:stCxn id="225" idx="2"/>
            <a:endCxn id="310" idx="0"/>
          </p:cNvCxnSpPr>
          <p:nvPr/>
        </p:nvCxnSpPr>
        <p:spPr>
          <a:xfrm rot="16200000" flipH="1">
            <a:off x="4146842" y="1891561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Elbow Connector 444"/>
          <p:cNvCxnSpPr>
            <a:stCxn id="225" idx="2"/>
            <a:endCxn id="333" idx="0"/>
          </p:cNvCxnSpPr>
          <p:nvPr/>
        </p:nvCxnSpPr>
        <p:spPr>
          <a:xfrm rot="5400000">
            <a:off x="3982373" y="1744114"/>
            <a:ext cx="121783" cy="3119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261" idx="2"/>
            <a:endCxn id="306" idx="0"/>
          </p:cNvCxnSpPr>
          <p:nvPr/>
        </p:nvCxnSpPr>
        <p:spPr>
          <a:xfrm rot="16200000" flipH="1">
            <a:off x="6534640" y="1890830"/>
            <a:ext cx="271815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>
            <a:stCxn id="261" idx="2"/>
            <a:endCxn id="343" idx="0"/>
          </p:cNvCxnSpPr>
          <p:nvPr/>
        </p:nvCxnSpPr>
        <p:spPr>
          <a:xfrm rot="5400000">
            <a:off x="6327129" y="1778069"/>
            <a:ext cx="199510" cy="3202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>
            <a:stCxn id="250" idx="2"/>
            <a:endCxn id="344" idx="0"/>
          </p:cNvCxnSpPr>
          <p:nvPr/>
        </p:nvCxnSpPr>
        <p:spPr>
          <a:xfrm rot="5400000">
            <a:off x="7632692" y="1771525"/>
            <a:ext cx="155763" cy="378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Elbow Connector 510"/>
          <p:cNvCxnSpPr>
            <a:stCxn id="250" idx="2"/>
            <a:endCxn id="297" idx="0"/>
          </p:cNvCxnSpPr>
          <p:nvPr/>
        </p:nvCxnSpPr>
        <p:spPr>
          <a:xfrm rot="16200000" flipH="1">
            <a:off x="7856899" y="1925619"/>
            <a:ext cx="224190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5" name="Elbow Connector 524"/>
          <p:cNvCxnSpPr>
            <a:stCxn id="289" idx="2"/>
            <a:endCxn id="345" idx="0"/>
          </p:cNvCxnSpPr>
          <p:nvPr/>
        </p:nvCxnSpPr>
        <p:spPr>
          <a:xfrm rot="5400000">
            <a:off x="8925721" y="1703536"/>
            <a:ext cx="165572" cy="4858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289" idx="2"/>
            <a:endCxn id="303" idx="0"/>
          </p:cNvCxnSpPr>
          <p:nvPr/>
        </p:nvCxnSpPr>
        <p:spPr>
          <a:xfrm rot="16200000" flipH="1">
            <a:off x="9211747" y="1903395"/>
            <a:ext cx="224189" cy="144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Elbow Connector 573"/>
          <p:cNvCxnSpPr>
            <a:stCxn id="341" idx="2"/>
            <a:endCxn id="319" idx="0"/>
          </p:cNvCxnSpPr>
          <p:nvPr/>
        </p:nvCxnSpPr>
        <p:spPr>
          <a:xfrm rot="16200000" flipH="1">
            <a:off x="10334499" y="1905497"/>
            <a:ext cx="271814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2" name="Elbow Connector 581"/>
          <p:cNvCxnSpPr>
            <a:stCxn id="341" idx="2"/>
            <a:endCxn id="346" idx="0"/>
          </p:cNvCxnSpPr>
          <p:nvPr/>
        </p:nvCxnSpPr>
        <p:spPr>
          <a:xfrm rot="5400000">
            <a:off x="10156578" y="1718957"/>
            <a:ext cx="124654" cy="364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Elbow Connector 599"/>
          <p:cNvCxnSpPr>
            <a:stCxn id="403" idx="2"/>
            <a:endCxn id="316" idx="0"/>
          </p:cNvCxnSpPr>
          <p:nvPr/>
        </p:nvCxnSpPr>
        <p:spPr>
          <a:xfrm rot="16200000" flipH="1">
            <a:off x="11387990" y="1922872"/>
            <a:ext cx="252764" cy="97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Elbow Connector 600"/>
          <p:cNvCxnSpPr>
            <a:stCxn id="403" idx="2"/>
            <a:endCxn id="347" idx="0"/>
          </p:cNvCxnSpPr>
          <p:nvPr/>
        </p:nvCxnSpPr>
        <p:spPr>
          <a:xfrm rot="5400000">
            <a:off x="11200686" y="1735140"/>
            <a:ext cx="155107" cy="3750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" name="TextBox 193"/>
          <p:cNvSpPr txBox="1"/>
          <p:nvPr/>
        </p:nvSpPr>
        <p:spPr>
          <a:xfrm>
            <a:off x="844063" y="707948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#2</a:t>
            </a:r>
            <a:endParaRPr lang="en-US" sz="1200" dirty="0"/>
          </a:p>
        </p:txBody>
      </p:sp>
      <p:sp>
        <p:nvSpPr>
          <p:cNvPr id="14" name="TextBox 13"/>
          <p:cNvSpPr txBox="1"/>
          <p:nvPr/>
        </p:nvSpPr>
        <p:spPr>
          <a:xfrm>
            <a:off x="643501" y="1367585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2K2009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sp>
        <p:nvSpPr>
          <p:cNvPr id="244" name="TextBox 243"/>
          <p:cNvSpPr txBox="1"/>
          <p:nvPr/>
        </p:nvSpPr>
        <p:spPr>
          <a:xfrm>
            <a:off x="1652121" y="697486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#3</a:t>
            </a:r>
            <a:endParaRPr lang="en-US" sz="1200" dirty="0"/>
          </a:p>
        </p:txBody>
      </p:sp>
      <p:grpSp>
        <p:nvGrpSpPr>
          <p:cNvPr id="60" name="Group 59"/>
          <p:cNvGrpSpPr/>
          <p:nvPr/>
        </p:nvGrpSpPr>
        <p:grpSpPr>
          <a:xfrm>
            <a:off x="10924158" y="752569"/>
            <a:ext cx="1083198" cy="1092536"/>
            <a:chOff x="11047983" y="790668"/>
            <a:chExt cx="1083198" cy="1173063"/>
          </a:xfrm>
        </p:grpSpPr>
        <p:sp>
          <p:nvSpPr>
            <p:cNvPr id="403" name="TextBox 402"/>
            <p:cNvSpPr txBox="1"/>
            <p:nvPr/>
          </p:nvSpPr>
          <p:spPr>
            <a:xfrm>
              <a:off x="11047983" y="146803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2K2000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8" name="TextBox 257"/>
            <p:cNvSpPr txBox="1"/>
            <p:nvPr/>
          </p:nvSpPr>
          <p:spPr>
            <a:xfrm>
              <a:off x="11254129" y="790668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#12</a:t>
              </a:r>
              <a:endParaRPr lang="en-US" sz="1200" dirty="0"/>
            </a:p>
          </p:txBody>
        </p:sp>
      </p:grpSp>
      <p:sp>
        <p:nvSpPr>
          <p:cNvPr id="341" name="TextBox 340"/>
          <p:cNvSpPr txBox="1"/>
          <p:nvPr/>
        </p:nvSpPr>
        <p:spPr>
          <a:xfrm>
            <a:off x="9859537" y="1377196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2K2001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9" name="TextBox 258"/>
          <p:cNvSpPr txBox="1"/>
          <p:nvPr/>
        </p:nvSpPr>
        <p:spPr>
          <a:xfrm>
            <a:off x="10196414" y="773611"/>
            <a:ext cx="446730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#11</a:t>
            </a:r>
            <a:endParaRPr lang="en-US" sz="1200" dirty="0"/>
          </a:p>
        </p:txBody>
      </p:sp>
      <p:sp>
        <p:nvSpPr>
          <p:cNvPr id="188" name="TextBox 187"/>
          <p:cNvSpPr txBox="1"/>
          <p:nvPr/>
        </p:nvSpPr>
        <p:spPr>
          <a:xfrm>
            <a:off x="2385667" y="722890"/>
            <a:ext cx="393334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#4</a:t>
            </a:r>
            <a:endParaRPr lang="en-US" sz="1200" dirty="0"/>
          </a:p>
        </p:txBody>
      </p:sp>
      <p:sp>
        <p:nvSpPr>
          <p:cNvPr id="264" name="TextBox 263"/>
          <p:cNvSpPr txBox="1"/>
          <p:nvPr/>
        </p:nvSpPr>
        <p:spPr>
          <a:xfrm>
            <a:off x="1463318" y="1324663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2K2008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65" name="Elbow Connector 264"/>
          <p:cNvCxnSpPr>
            <a:stCxn id="4" idx="2"/>
            <a:endCxn id="264" idx="0"/>
          </p:cNvCxnSpPr>
          <p:nvPr/>
        </p:nvCxnSpPr>
        <p:spPr>
          <a:xfrm rot="5400000">
            <a:off x="1820486" y="746914"/>
            <a:ext cx="762180" cy="3933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2" name="TextBox 291"/>
          <p:cNvSpPr txBox="1"/>
          <p:nvPr/>
        </p:nvSpPr>
        <p:spPr>
          <a:xfrm>
            <a:off x="2823450" y="208976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1K2007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297" name="TextBox 296"/>
          <p:cNvSpPr txBox="1"/>
          <p:nvPr/>
        </p:nvSpPr>
        <p:spPr>
          <a:xfrm>
            <a:off x="7618802" y="21069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1K2003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299" name="TextBox 298"/>
          <p:cNvSpPr txBox="1"/>
          <p:nvPr/>
        </p:nvSpPr>
        <p:spPr>
          <a:xfrm>
            <a:off x="5009984" y="211115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1K2005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3" name="TextBox 302"/>
          <p:cNvSpPr txBox="1"/>
          <p:nvPr/>
        </p:nvSpPr>
        <p:spPr>
          <a:xfrm>
            <a:off x="9055593" y="2087882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1K2002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6" name="TextBox 305"/>
          <p:cNvSpPr txBox="1"/>
          <p:nvPr/>
        </p:nvSpPr>
        <p:spPr>
          <a:xfrm>
            <a:off x="6334611" y="21102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1K2004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0" name="TextBox 309"/>
          <p:cNvSpPr txBox="1"/>
          <p:nvPr/>
        </p:nvSpPr>
        <p:spPr>
          <a:xfrm>
            <a:off x="3946813" y="2110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1K2006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3" name="TextBox 312"/>
          <p:cNvSpPr txBox="1"/>
          <p:nvPr/>
        </p:nvSpPr>
        <p:spPr>
          <a:xfrm>
            <a:off x="1108414" y="219562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1K2009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16" name="TextBox 315"/>
          <p:cNvSpPr txBox="1"/>
          <p:nvPr/>
        </p:nvSpPr>
        <p:spPr>
          <a:xfrm>
            <a:off x="11143524" y="20978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1K2000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9" name="TextBox 318"/>
          <p:cNvSpPr txBox="1"/>
          <p:nvPr/>
        </p:nvSpPr>
        <p:spPr>
          <a:xfrm>
            <a:off x="10120214" y="21106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1K2001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26" name="TextBox 325"/>
          <p:cNvSpPr txBox="1"/>
          <p:nvPr/>
        </p:nvSpPr>
        <p:spPr>
          <a:xfrm>
            <a:off x="1826058" y="210963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1K2008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28" name="TextBox 327"/>
          <p:cNvSpPr txBox="1"/>
          <p:nvPr/>
        </p:nvSpPr>
        <p:spPr>
          <a:xfrm>
            <a:off x="623195" y="204663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NK2009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29" name="TextBox 328"/>
          <p:cNvSpPr txBox="1"/>
          <p:nvPr/>
        </p:nvSpPr>
        <p:spPr>
          <a:xfrm>
            <a:off x="1477165" y="19523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NK2008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</a:p>
        </p:txBody>
      </p:sp>
      <p:sp>
        <p:nvSpPr>
          <p:cNvPr id="330" name="TextBox 329"/>
          <p:cNvSpPr txBox="1"/>
          <p:nvPr/>
        </p:nvSpPr>
        <p:spPr>
          <a:xfrm>
            <a:off x="2481086" y="19807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NK2007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3" name="TextBox 332"/>
          <p:cNvSpPr txBox="1"/>
          <p:nvPr/>
        </p:nvSpPr>
        <p:spPr>
          <a:xfrm>
            <a:off x="3528208" y="1960964"/>
            <a:ext cx="71819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NK2006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5" name="TextBox 334"/>
          <p:cNvSpPr txBox="1"/>
          <p:nvPr/>
        </p:nvSpPr>
        <p:spPr>
          <a:xfrm>
            <a:off x="4599984" y="197142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NK2005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3" name="TextBox 342"/>
          <p:cNvSpPr txBox="1"/>
          <p:nvPr/>
        </p:nvSpPr>
        <p:spPr>
          <a:xfrm>
            <a:off x="5926657" y="203796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NK2004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4" name="TextBox 343"/>
          <p:cNvSpPr txBox="1"/>
          <p:nvPr/>
        </p:nvSpPr>
        <p:spPr>
          <a:xfrm>
            <a:off x="7181332" y="20385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NK2003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5" name="TextBox 344"/>
          <p:cNvSpPr txBox="1"/>
          <p:nvPr/>
        </p:nvSpPr>
        <p:spPr>
          <a:xfrm>
            <a:off x="8413244" y="2029265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NK2002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6" name="TextBox 345"/>
          <p:cNvSpPr txBox="1"/>
          <p:nvPr/>
        </p:nvSpPr>
        <p:spPr>
          <a:xfrm>
            <a:off x="9696583" y="196351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NK2001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7" name="TextBox 346"/>
          <p:cNvSpPr txBox="1"/>
          <p:nvPr/>
        </p:nvSpPr>
        <p:spPr>
          <a:xfrm>
            <a:off x="10750631" y="200021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NK2000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348" name="Elbow Connector 347"/>
          <p:cNvCxnSpPr>
            <a:stCxn id="239" idx="2"/>
            <a:endCxn id="299" idx="0"/>
          </p:cNvCxnSpPr>
          <p:nvPr/>
        </p:nvCxnSpPr>
        <p:spPr>
          <a:xfrm rot="16200000" flipH="1">
            <a:off x="5210013" y="1891722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Elbow Connector 348"/>
          <p:cNvCxnSpPr>
            <a:stCxn id="239" idx="2"/>
            <a:endCxn id="335" idx="0"/>
          </p:cNvCxnSpPr>
          <p:nvPr/>
        </p:nvCxnSpPr>
        <p:spPr>
          <a:xfrm rot="5400000">
            <a:off x="5035192" y="1744225"/>
            <a:ext cx="132085" cy="3223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9" name="TextBox 558"/>
          <p:cNvSpPr txBox="1"/>
          <p:nvPr/>
        </p:nvSpPr>
        <p:spPr>
          <a:xfrm>
            <a:off x="11137136" y="276760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2K200B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1" name="TextBox 560"/>
          <p:cNvSpPr txBox="1"/>
          <p:nvPr/>
        </p:nvSpPr>
        <p:spPr>
          <a:xfrm>
            <a:off x="10128165" y="270609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2K200C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2" name="TextBox 561"/>
          <p:cNvSpPr txBox="1"/>
          <p:nvPr/>
        </p:nvSpPr>
        <p:spPr>
          <a:xfrm>
            <a:off x="9078497" y="270046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2K200D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3" name="TextBox 562"/>
          <p:cNvSpPr txBox="1"/>
          <p:nvPr/>
        </p:nvSpPr>
        <p:spPr>
          <a:xfrm>
            <a:off x="7267942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2K200F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78" name="TextBox 577"/>
          <p:cNvSpPr txBox="1"/>
          <p:nvPr/>
        </p:nvSpPr>
        <p:spPr>
          <a:xfrm>
            <a:off x="5703655" y="27443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2K200H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1" name="TextBox 580"/>
          <p:cNvSpPr txBox="1"/>
          <p:nvPr/>
        </p:nvSpPr>
        <p:spPr>
          <a:xfrm>
            <a:off x="3946340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2K200J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8" name="TextBox 587"/>
          <p:cNvSpPr txBox="1"/>
          <p:nvPr/>
        </p:nvSpPr>
        <p:spPr>
          <a:xfrm>
            <a:off x="8194453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2K200E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9" name="TextBox 588"/>
          <p:cNvSpPr txBox="1"/>
          <p:nvPr/>
        </p:nvSpPr>
        <p:spPr>
          <a:xfrm>
            <a:off x="6377698" y="273851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2K200G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1" name="TextBox 590"/>
          <p:cNvSpPr txBox="1"/>
          <p:nvPr/>
        </p:nvSpPr>
        <p:spPr>
          <a:xfrm>
            <a:off x="4846196" y="2745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2K200I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2" name="TextBox 591"/>
          <p:cNvSpPr txBox="1"/>
          <p:nvPr/>
        </p:nvSpPr>
        <p:spPr>
          <a:xfrm>
            <a:off x="1341061" y="273158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2K200K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595" name="Elbow Connector 594"/>
          <p:cNvCxnSpPr>
            <a:stCxn id="326" idx="2"/>
            <a:endCxn id="307" idx="0"/>
          </p:cNvCxnSpPr>
          <p:nvPr/>
        </p:nvCxnSpPr>
        <p:spPr>
          <a:xfrm rot="16200000" flipH="1">
            <a:off x="2271384" y="2545438"/>
            <a:ext cx="227523" cy="27924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Elbow Connector 602"/>
          <p:cNvCxnSpPr>
            <a:stCxn id="292" idx="2"/>
            <a:endCxn id="350" idx="0"/>
          </p:cNvCxnSpPr>
          <p:nvPr/>
        </p:nvCxnSpPr>
        <p:spPr>
          <a:xfrm rot="5400000">
            <a:off x="2631072" y="3159326"/>
            <a:ext cx="1219739" cy="394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Elbow Connector 608"/>
          <p:cNvCxnSpPr>
            <a:stCxn id="310" idx="2"/>
            <a:endCxn id="581" idx="0"/>
          </p:cNvCxnSpPr>
          <p:nvPr/>
        </p:nvCxnSpPr>
        <p:spPr>
          <a:xfrm rot="5400000">
            <a:off x="4286556" y="2651908"/>
            <a:ext cx="158968" cy="4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0" name="Elbow Connector 609"/>
          <p:cNvCxnSpPr>
            <a:stCxn id="299" idx="2"/>
            <a:endCxn id="591" idx="0"/>
          </p:cNvCxnSpPr>
          <p:nvPr/>
        </p:nvCxnSpPr>
        <p:spPr>
          <a:xfrm rot="5400000">
            <a:off x="5260966" y="2577514"/>
            <a:ext cx="173174" cy="1637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5" name="Elbow Connector 614"/>
          <p:cNvCxnSpPr>
            <a:stCxn id="306" idx="2"/>
            <a:endCxn id="578" idx="0"/>
          </p:cNvCxnSpPr>
          <p:nvPr/>
        </p:nvCxnSpPr>
        <p:spPr>
          <a:xfrm rot="5400000">
            <a:off x="6352369" y="2342679"/>
            <a:ext cx="172455" cy="63095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6" name="Elbow Connector 615"/>
          <p:cNvCxnSpPr>
            <a:stCxn id="306" idx="2"/>
            <a:endCxn id="589" idx="0"/>
          </p:cNvCxnSpPr>
          <p:nvPr/>
        </p:nvCxnSpPr>
        <p:spPr>
          <a:xfrm rot="16200000" flipH="1">
            <a:off x="6692323" y="2633680"/>
            <a:ext cx="166588" cy="430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7" name="Elbow Connector 616"/>
          <p:cNvCxnSpPr>
            <a:stCxn id="297" idx="2"/>
            <a:endCxn id="563" idx="0"/>
          </p:cNvCxnSpPr>
          <p:nvPr/>
        </p:nvCxnSpPr>
        <p:spPr>
          <a:xfrm rot="5400000">
            <a:off x="7781346" y="2474709"/>
            <a:ext cx="162978" cy="3508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8" name="Elbow Connector 617"/>
          <p:cNvCxnSpPr>
            <a:stCxn id="297" idx="2"/>
            <a:endCxn id="588" idx="0"/>
          </p:cNvCxnSpPr>
          <p:nvPr/>
        </p:nvCxnSpPr>
        <p:spPr>
          <a:xfrm rot="16200000" flipH="1">
            <a:off x="8250185" y="2356729"/>
            <a:ext cx="151811" cy="5756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5" name="Elbow Connector 624"/>
          <p:cNvCxnSpPr>
            <a:stCxn id="303" idx="2"/>
            <a:endCxn id="562" idx="0"/>
          </p:cNvCxnSpPr>
          <p:nvPr/>
        </p:nvCxnSpPr>
        <p:spPr>
          <a:xfrm rot="16200000" flipH="1">
            <a:off x="9371640" y="2574139"/>
            <a:ext cx="150913" cy="101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7" name="Elbow Connector 626"/>
          <p:cNvCxnSpPr>
            <a:stCxn id="316" idx="2"/>
            <a:endCxn id="559" idx="0"/>
          </p:cNvCxnSpPr>
          <p:nvPr/>
        </p:nvCxnSpPr>
        <p:spPr>
          <a:xfrm rot="5400000">
            <a:off x="11455756" y="2660377"/>
            <a:ext cx="208074" cy="63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Elbow Connector 627"/>
          <p:cNvCxnSpPr>
            <a:stCxn id="319" idx="2"/>
            <a:endCxn id="561" idx="0"/>
          </p:cNvCxnSpPr>
          <p:nvPr/>
        </p:nvCxnSpPr>
        <p:spPr>
          <a:xfrm rot="16200000" flipH="1">
            <a:off x="10476773" y="2635243"/>
            <a:ext cx="133759" cy="79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9" name="TextBox 628"/>
          <p:cNvSpPr txBox="1"/>
          <p:nvPr/>
        </p:nvSpPr>
        <p:spPr>
          <a:xfrm>
            <a:off x="1485609" y="35803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1K200K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0" name="TextBox 629"/>
          <p:cNvSpPr txBox="1"/>
          <p:nvPr/>
        </p:nvSpPr>
        <p:spPr>
          <a:xfrm>
            <a:off x="8198752" y="379150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1K200E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1" name="TextBox 630"/>
          <p:cNvSpPr txBox="1"/>
          <p:nvPr/>
        </p:nvSpPr>
        <p:spPr>
          <a:xfrm>
            <a:off x="4993716" y="374361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1K200I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2" name="TextBox 631"/>
          <p:cNvSpPr txBox="1"/>
          <p:nvPr/>
        </p:nvSpPr>
        <p:spPr>
          <a:xfrm>
            <a:off x="10380865" y="3477765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1K200C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3" name="TextBox 632"/>
          <p:cNvSpPr txBox="1"/>
          <p:nvPr/>
        </p:nvSpPr>
        <p:spPr>
          <a:xfrm>
            <a:off x="6614696" y="377651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1K200G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4" name="TextBox 633"/>
          <p:cNvSpPr txBox="1"/>
          <p:nvPr/>
        </p:nvSpPr>
        <p:spPr>
          <a:xfrm>
            <a:off x="4023119" y="371244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1K200J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6" name="TextBox 635"/>
          <p:cNvSpPr txBox="1"/>
          <p:nvPr/>
        </p:nvSpPr>
        <p:spPr>
          <a:xfrm>
            <a:off x="157109" y="22774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1K200A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7" name="TextBox 636"/>
          <p:cNvSpPr txBox="1"/>
          <p:nvPr/>
        </p:nvSpPr>
        <p:spPr>
          <a:xfrm>
            <a:off x="11206064" y="34289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1K200B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41" name="TextBox 640"/>
          <p:cNvSpPr txBox="1"/>
          <p:nvPr/>
        </p:nvSpPr>
        <p:spPr>
          <a:xfrm>
            <a:off x="1122108" y="322861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NK200K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4" name="TextBox 643"/>
          <p:cNvSpPr txBox="1"/>
          <p:nvPr/>
        </p:nvSpPr>
        <p:spPr>
          <a:xfrm>
            <a:off x="3690731" y="3313514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NK200J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5" name="TextBox 644"/>
          <p:cNvSpPr txBox="1"/>
          <p:nvPr/>
        </p:nvSpPr>
        <p:spPr>
          <a:xfrm>
            <a:off x="4687141" y="325436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NK200I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6" name="TextBox 645"/>
          <p:cNvSpPr txBox="1"/>
          <p:nvPr/>
        </p:nvSpPr>
        <p:spPr>
          <a:xfrm>
            <a:off x="6252093" y="3274710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NK200G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7" name="TextBox 646"/>
          <p:cNvSpPr txBox="1"/>
          <p:nvPr/>
        </p:nvSpPr>
        <p:spPr>
          <a:xfrm>
            <a:off x="7884866" y="33244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NK200E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8" name="TextBox 647"/>
          <p:cNvSpPr txBox="1"/>
          <p:nvPr/>
        </p:nvSpPr>
        <p:spPr>
          <a:xfrm>
            <a:off x="9928849" y="336002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1" name="TextBox 650"/>
          <p:cNvSpPr txBox="1"/>
          <p:nvPr/>
        </p:nvSpPr>
        <p:spPr>
          <a:xfrm>
            <a:off x="10839583" y="32874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2" name="TextBox 651"/>
          <p:cNvSpPr txBox="1"/>
          <p:nvPr/>
        </p:nvSpPr>
        <p:spPr>
          <a:xfrm>
            <a:off x="12173" y="2925134"/>
            <a:ext cx="7871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DK2000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sp>
        <p:nvSpPr>
          <p:cNvPr id="653" name="TextBox 652"/>
          <p:cNvSpPr txBox="1"/>
          <p:nvPr/>
        </p:nvSpPr>
        <p:spPr>
          <a:xfrm>
            <a:off x="9076459" y="38019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1K200D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4" name="TextBox 653"/>
          <p:cNvSpPr txBox="1"/>
          <p:nvPr/>
        </p:nvSpPr>
        <p:spPr>
          <a:xfrm>
            <a:off x="5849535" y="37910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1K200H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5" name="TextBox 654"/>
          <p:cNvSpPr txBox="1"/>
          <p:nvPr/>
        </p:nvSpPr>
        <p:spPr>
          <a:xfrm>
            <a:off x="7496712" y="384530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1K200F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6" name="TextBox 655"/>
          <p:cNvSpPr txBox="1"/>
          <p:nvPr/>
        </p:nvSpPr>
        <p:spPr>
          <a:xfrm>
            <a:off x="5441859" y="3220038"/>
            <a:ext cx="7558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NK200H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7" name="TextBox 656"/>
          <p:cNvSpPr txBox="1"/>
          <p:nvPr/>
        </p:nvSpPr>
        <p:spPr>
          <a:xfrm>
            <a:off x="7033108" y="3392348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NK200F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8" name="TextBox 657"/>
          <p:cNvSpPr txBox="1"/>
          <p:nvPr/>
        </p:nvSpPr>
        <p:spPr>
          <a:xfrm>
            <a:off x="8881024" y="3309503"/>
            <a:ext cx="728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666" name="Elbow Connector 665"/>
          <p:cNvCxnSpPr>
            <a:stCxn id="592" idx="2"/>
            <a:endCxn id="629" idx="0"/>
          </p:cNvCxnSpPr>
          <p:nvPr/>
        </p:nvCxnSpPr>
        <p:spPr>
          <a:xfrm rot="16200000" flipH="1">
            <a:off x="1639252" y="3314525"/>
            <a:ext cx="387093" cy="1445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7" name="Elbow Connector 666"/>
          <p:cNvCxnSpPr>
            <a:stCxn id="592" idx="2"/>
            <a:endCxn id="641" idx="0"/>
          </p:cNvCxnSpPr>
          <p:nvPr/>
        </p:nvCxnSpPr>
        <p:spPr>
          <a:xfrm rot="5400000">
            <a:off x="1593678" y="3061773"/>
            <a:ext cx="35366" cy="29832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8" name="Elbow Connector 667"/>
          <p:cNvCxnSpPr>
            <a:stCxn id="581" idx="2"/>
            <a:endCxn id="634" idx="0"/>
          </p:cNvCxnSpPr>
          <p:nvPr/>
        </p:nvCxnSpPr>
        <p:spPr>
          <a:xfrm rot="16200000" flipH="1">
            <a:off x="4144616" y="3414479"/>
            <a:ext cx="519152" cy="767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9" name="Elbow Connector 668"/>
          <p:cNvCxnSpPr>
            <a:stCxn id="581" idx="2"/>
            <a:endCxn id="644" idx="0"/>
          </p:cNvCxnSpPr>
          <p:nvPr/>
        </p:nvCxnSpPr>
        <p:spPr>
          <a:xfrm rot="5400000">
            <a:off x="4138202" y="3085912"/>
            <a:ext cx="120221" cy="3349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0" name="Elbow Connector 669"/>
          <p:cNvCxnSpPr>
            <a:stCxn id="591" idx="2"/>
            <a:endCxn id="631" idx="0"/>
          </p:cNvCxnSpPr>
          <p:nvPr/>
        </p:nvCxnSpPr>
        <p:spPr>
          <a:xfrm rot="16200000" flipH="1">
            <a:off x="5071441" y="3401878"/>
            <a:ext cx="535956" cy="1475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Elbow Connector 670"/>
          <p:cNvCxnSpPr>
            <a:stCxn id="591" idx="2"/>
            <a:endCxn id="645" idx="0"/>
          </p:cNvCxnSpPr>
          <p:nvPr/>
        </p:nvCxnSpPr>
        <p:spPr>
          <a:xfrm rot="5400000">
            <a:off x="5123092" y="3111799"/>
            <a:ext cx="46707" cy="2384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2" name="Elbow Connector 671"/>
          <p:cNvCxnSpPr>
            <a:stCxn id="578" idx="2"/>
            <a:endCxn id="654" idx="0"/>
          </p:cNvCxnSpPr>
          <p:nvPr/>
        </p:nvCxnSpPr>
        <p:spPr>
          <a:xfrm rot="16200000" flipH="1">
            <a:off x="5903559" y="3425609"/>
            <a:ext cx="584998" cy="1458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3" name="Elbow Connector 672"/>
          <p:cNvCxnSpPr>
            <a:stCxn id="578" idx="2"/>
            <a:endCxn id="656" idx="0"/>
          </p:cNvCxnSpPr>
          <p:nvPr/>
        </p:nvCxnSpPr>
        <p:spPr>
          <a:xfrm rot="5400000">
            <a:off x="5964465" y="3061385"/>
            <a:ext cx="13988" cy="3033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3" name="Elbow Connector 682"/>
          <p:cNvCxnSpPr>
            <a:stCxn id="589" idx="2"/>
            <a:endCxn id="633" idx="0"/>
          </p:cNvCxnSpPr>
          <p:nvPr/>
        </p:nvCxnSpPr>
        <p:spPr>
          <a:xfrm rot="16200000" flipH="1">
            <a:off x="6627494" y="3369850"/>
            <a:ext cx="576332" cy="23699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4" name="Elbow Connector 683"/>
          <p:cNvCxnSpPr>
            <a:stCxn id="589" idx="2"/>
            <a:endCxn id="646" idx="0"/>
          </p:cNvCxnSpPr>
          <p:nvPr/>
        </p:nvCxnSpPr>
        <p:spPr>
          <a:xfrm rot="5400000">
            <a:off x="6667577" y="3145125"/>
            <a:ext cx="74527" cy="1846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Elbow Connector 690"/>
          <p:cNvCxnSpPr>
            <a:stCxn id="563" idx="2"/>
            <a:endCxn id="657" idx="0"/>
          </p:cNvCxnSpPr>
          <p:nvPr/>
        </p:nvCxnSpPr>
        <p:spPr>
          <a:xfrm rot="5400000">
            <a:off x="7440942" y="3145884"/>
            <a:ext cx="199055" cy="2938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Elbow Connector 691"/>
          <p:cNvCxnSpPr>
            <a:stCxn id="563" idx="2"/>
            <a:endCxn id="655" idx="0"/>
          </p:cNvCxnSpPr>
          <p:nvPr/>
        </p:nvCxnSpPr>
        <p:spPr>
          <a:xfrm rot="16200000" flipH="1">
            <a:off x="7475785" y="3404913"/>
            <a:ext cx="652011" cy="22877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0" name="Elbow Connector 699"/>
          <p:cNvCxnSpPr>
            <a:stCxn id="588" idx="2"/>
            <a:endCxn id="647" idx="0"/>
          </p:cNvCxnSpPr>
          <p:nvPr/>
        </p:nvCxnSpPr>
        <p:spPr>
          <a:xfrm rot="5400000">
            <a:off x="8348283" y="3058799"/>
            <a:ext cx="142307" cy="3889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1" name="Elbow Connector 700"/>
          <p:cNvCxnSpPr>
            <a:stCxn id="630" idx="2"/>
            <a:endCxn id="744" idx="0"/>
          </p:cNvCxnSpPr>
          <p:nvPr/>
        </p:nvCxnSpPr>
        <p:spPr>
          <a:xfrm rot="16200000" flipH="1">
            <a:off x="8514680" y="4356700"/>
            <a:ext cx="210234" cy="316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4" name="Elbow Connector 703"/>
          <p:cNvCxnSpPr>
            <a:stCxn id="562" idx="2"/>
            <a:endCxn id="658" idx="0"/>
          </p:cNvCxnSpPr>
          <p:nvPr/>
        </p:nvCxnSpPr>
        <p:spPr>
          <a:xfrm rot="5400000">
            <a:off x="9297880" y="3109423"/>
            <a:ext cx="147378" cy="252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5" name="Elbow Connector 704"/>
          <p:cNvCxnSpPr>
            <a:stCxn id="562" idx="2"/>
            <a:endCxn id="653" idx="0"/>
          </p:cNvCxnSpPr>
          <p:nvPr/>
        </p:nvCxnSpPr>
        <p:spPr>
          <a:xfrm rot="5400000">
            <a:off x="9177031" y="3481016"/>
            <a:ext cx="639821" cy="203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6" name="Elbow Connector 705"/>
          <p:cNvCxnSpPr>
            <a:endCxn id="648" idx="0"/>
          </p:cNvCxnSpPr>
          <p:nvPr/>
        </p:nvCxnSpPr>
        <p:spPr>
          <a:xfrm rot="5400000">
            <a:off x="10339254" y="3149724"/>
            <a:ext cx="152214" cy="2683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7" name="Elbow Connector 706"/>
          <p:cNvCxnSpPr>
            <a:stCxn id="561" idx="2"/>
            <a:endCxn id="632" idx="0"/>
          </p:cNvCxnSpPr>
          <p:nvPr/>
        </p:nvCxnSpPr>
        <p:spPr>
          <a:xfrm rot="16200000" flipH="1">
            <a:off x="10479566" y="3235825"/>
            <a:ext cx="310001" cy="1738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8" name="Elbow Connector 707"/>
          <p:cNvCxnSpPr>
            <a:stCxn id="559" idx="2"/>
            <a:endCxn id="651" idx="0"/>
          </p:cNvCxnSpPr>
          <p:nvPr/>
        </p:nvCxnSpPr>
        <p:spPr>
          <a:xfrm rot="5400000">
            <a:off x="11292038" y="3021950"/>
            <a:ext cx="153175" cy="3779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9" name="Elbow Connector 708"/>
          <p:cNvCxnSpPr>
            <a:stCxn id="559" idx="2"/>
            <a:endCxn id="637" idx="0"/>
          </p:cNvCxnSpPr>
          <p:nvPr/>
        </p:nvCxnSpPr>
        <p:spPr>
          <a:xfrm rot="16200000" flipH="1">
            <a:off x="11444226" y="3247666"/>
            <a:ext cx="294653" cy="67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0" name="Elbow Connector 709"/>
          <p:cNvCxnSpPr>
            <a:stCxn id="266" idx="2"/>
            <a:endCxn id="636" idx="0"/>
          </p:cNvCxnSpPr>
          <p:nvPr/>
        </p:nvCxnSpPr>
        <p:spPr>
          <a:xfrm rot="16200000" flipH="1">
            <a:off x="180914" y="1881803"/>
            <a:ext cx="521773" cy="2695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1" name="Elbow Connector 710"/>
          <p:cNvCxnSpPr>
            <a:stCxn id="636" idx="2"/>
            <a:endCxn id="652" idx="0"/>
          </p:cNvCxnSpPr>
          <p:nvPr/>
        </p:nvCxnSpPr>
        <p:spPr>
          <a:xfrm rot="5400000">
            <a:off x="398155" y="2746716"/>
            <a:ext cx="186007" cy="17082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0" name="Elbow Connector 719"/>
          <p:cNvCxnSpPr>
            <a:stCxn id="629" idx="2"/>
            <a:endCxn id="350" idx="1"/>
          </p:cNvCxnSpPr>
          <p:nvPr/>
        </p:nvCxnSpPr>
        <p:spPr>
          <a:xfrm rot="5400000" flipH="1" flipV="1">
            <a:off x="2333144" y="3573928"/>
            <a:ext cx="40010" cy="896155"/>
          </a:xfrm>
          <a:prstGeom prst="bentConnector4">
            <a:avLst>
              <a:gd name="adj1" fmla="val -571357"/>
              <a:gd name="adj2" fmla="val 73403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4" name="TextBox 723"/>
          <p:cNvSpPr txBox="1"/>
          <p:nvPr/>
        </p:nvSpPr>
        <p:spPr>
          <a:xfrm>
            <a:off x="5073058" y="441297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KK2006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25" name="Elbow Connector 724"/>
          <p:cNvCxnSpPr>
            <a:stCxn id="634" idx="2"/>
            <a:endCxn id="351" idx="0"/>
          </p:cNvCxnSpPr>
          <p:nvPr/>
        </p:nvCxnSpPr>
        <p:spPr>
          <a:xfrm rot="5400000">
            <a:off x="4320472" y="4290868"/>
            <a:ext cx="238869" cy="535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TextBox 734"/>
          <p:cNvSpPr txBox="1"/>
          <p:nvPr/>
        </p:nvSpPr>
        <p:spPr>
          <a:xfrm>
            <a:off x="5947774" y="440548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KK2005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6" name="Elbow Connector 735"/>
          <p:cNvCxnSpPr>
            <a:stCxn id="654" idx="2"/>
            <a:endCxn id="735" idx="0"/>
          </p:cNvCxnSpPr>
          <p:nvPr/>
        </p:nvCxnSpPr>
        <p:spPr>
          <a:xfrm rot="16200000" flipH="1">
            <a:off x="6202046" y="4319665"/>
            <a:ext cx="152770" cy="188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9" name="Elbow Connector 738"/>
          <p:cNvCxnSpPr>
            <a:stCxn id="633" idx="2"/>
            <a:endCxn id="281" idx="0"/>
          </p:cNvCxnSpPr>
          <p:nvPr/>
        </p:nvCxnSpPr>
        <p:spPr>
          <a:xfrm rot="16200000" flipH="1">
            <a:off x="6927444" y="4344895"/>
            <a:ext cx="215178" cy="17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1" name="TextBox 740"/>
          <p:cNvSpPr txBox="1"/>
          <p:nvPr/>
        </p:nvSpPr>
        <p:spPr>
          <a:xfrm>
            <a:off x="7576772" y="448940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KK2004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2" name="Elbow Connector 741"/>
          <p:cNvCxnSpPr>
            <a:stCxn id="655" idx="2"/>
            <a:endCxn id="741" idx="0"/>
          </p:cNvCxnSpPr>
          <p:nvPr/>
        </p:nvCxnSpPr>
        <p:spPr>
          <a:xfrm rot="16200000" flipH="1">
            <a:off x="7825302" y="4397841"/>
            <a:ext cx="182432" cy="6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4" name="TextBox 743"/>
          <p:cNvSpPr txBox="1"/>
          <p:nvPr/>
        </p:nvSpPr>
        <p:spPr>
          <a:xfrm>
            <a:off x="8281290" y="446340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KK2003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5" name="Elbow Connector 744"/>
          <p:cNvCxnSpPr>
            <a:stCxn id="588" idx="2"/>
            <a:endCxn id="630" idx="0"/>
          </p:cNvCxnSpPr>
          <p:nvPr/>
        </p:nvCxnSpPr>
        <p:spPr>
          <a:xfrm rot="16200000" flipH="1">
            <a:off x="8311378" y="3484663"/>
            <a:ext cx="609375" cy="429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7" name="TextBox 746"/>
          <p:cNvSpPr txBox="1"/>
          <p:nvPr/>
        </p:nvSpPr>
        <p:spPr>
          <a:xfrm>
            <a:off x="9155572" y="445335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KK2002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8" name="Elbow Connector 747"/>
          <p:cNvCxnSpPr>
            <a:stCxn id="653" idx="2"/>
            <a:endCxn id="747" idx="0"/>
          </p:cNvCxnSpPr>
          <p:nvPr/>
        </p:nvCxnSpPr>
        <p:spPr>
          <a:xfrm rot="5400000">
            <a:off x="9400918" y="4358355"/>
            <a:ext cx="189748" cy="2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5" name="TextBox 754"/>
          <p:cNvSpPr txBox="1"/>
          <p:nvPr/>
        </p:nvSpPr>
        <p:spPr>
          <a:xfrm>
            <a:off x="10434206" y="41204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2K200M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56" name="Elbow Connector 755"/>
          <p:cNvCxnSpPr>
            <a:stCxn id="632" idx="2"/>
            <a:endCxn id="755" idx="0"/>
          </p:cNvCxnSpPr>
          <p:nvPr/>
        </p:nvCxnSpPr>
        <p:spPr>
          <a:xfrm rot="16200000" flipH="1">
            <a:off x="10697070" y="3963865"/>
            <a:ext cx="181035" cy="13216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7" name="TextBox 756"/>
          <p:cNvSpPr txBox="1"/>
          <p:nvPr/>
        </p:nvSpPr>
        <p:spPr>
          <a:xfrm>
            <a:off x="10025408" y="4044453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58" name="Elbow Connector 757"/>
          <p:cNvCxnSpPr>
            <a:stCxn id="632" idx="2"/>
            <a:endCxn id="757" idx="0"/>
          </p:cNvCxnSpPr>
          <p:nvPr/>
        </p:nvCxnSpPr>
        <p:spPr>
          <a:xfrm rot="5400000">
            <a:off x="10485840" y="3808787"/>
            <a:ext cx="105023" cy="36630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9" name="TextBox 758"/>
          <p:cNvSpPr txBox="1"/>
          <p:nvPr/>
        </p:nvSpPr>
        <p:spPr>
          <a:xfrm>
            <a:off x="11408856" y="40237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2K200L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760" name="Elbow Connector 759"/>
          <p:cNvCxnSpPr>
            <a:stCxn id="637" idx="2"/>
            <a:endCxn id="759" idx="0"/>
          </p:cNvCxnSpPr>
          <p:nvPr/>
        </p:nvCxnSpPr>
        <p:spPr>
          <a:xfrm rot="16200000" flipH="1">
            <a:off x="11660366" y="3855794"/>
            <a:ext cx="133115" cy="20279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1" name="TextBox 760"/>
          <p:cNvSpPr txBox="1"/>
          <p:nvPr/>
        </p:nvSpPr>
        <p:spPr>
          <a:xfrm>
            <a:off x="10995002" y="4063055"/>
            <a:ext cx="7287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62" name="Elbow Connector 761"/>
          <p:cNvCxnSpPr>
            <a:stCxn id="637" idx="2"/>
            <a:endCxn id="761" idx="0"/>
          </p:cNvCxnSpPr>
          <p:nvPr/>
        </p:nvCxnSpPr>
        <p:spPr>
          <a:xfrm rot="5400000">
            <a:off x="11406231" y="3843759"/>
            <a:ext cx="172422" cy="2661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1" name="TextBox 770"/>
          <p:cNvSpPr txBox="1"/>
          <p:nvPr/>
        </p:nvSpPr>
        <p:spPr>
          <a:xfrm>
            <a:off x="11491067" y="462306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1K200L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72" name="TextBox 771"/>
          <p:cNvSpPr txBox="1"/>
          <p:nvPr/>
        </p:nvSpPr>
        <p:spPr>
          <a:xfrm>
            <a:off x="10981558" y="4561035"/>
            <a:ext cx="7389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NK200L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3" name="Elbow Connector 772"/>
          <p:cNvCxnSpPr>
            <a:stCxn id="759" idx="2"/>
            <a:endCxn id="772" idx="0"/>
          </p:cNvCxnSpPr>
          <p:nvPr/>
        </p:nvCxnSpPr>
        <p:spPr>
          <a:xfrm rot="5400000">
            <a:off x="11551860" y="4284576"/>
            <a:ext cx="75622" cy="47729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4" name="Elbow Connector 773"/>
          <p:cNvCxnSpPr>
            <a:stCxn id="759" idx="2"/>
            <a:endCxn id="771" idx="0"/>
          </p:cNvCxnSpPr>
          <p:nvPr/>
        </p:nvCxnSpPr>
        <p:spPr>
          <a:xfrm rot="16200000" flipH="1">
            <a:off x="11800598" y="4513133"/>
            <a:ext cx="137653" cy="8221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7" name="TextBox 776"/>
          <p:cNvSpPr txBox="1"/>
          <p:nvPr/>
        </p:nvSpPr>
        <p:spPr>
          <a:xfrm>
            <a:off x="11495561" y="522362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KK2008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78" name="Elbow Connector 777"/>
          <p:cNvCxnSpPr>
            <a:stCxn id="771" idx="2"/>
            <a:endCxn id="777" idx="0"/>
          </p:cNvCxnSpPr>
          <p:nvPr/>
        </p:nvCxnSpPr>
        <p:spPr>
          <a:xfrm rot="5400000">
            <a:off x="11803644" y="5116739"/>
            <a:ext cx="138894" cy="7487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5" name="TextBox 784"/>
          <p:cNvSpPr txBox="1"/>
          <p:nvPr/>
        </p:nvSpPr>
        <p:spPr>
          <a:xfrm>
            <a:off x="10507700" y="49853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1K200M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786" name="TextBox 785"/>
          <p:cNvSpPr txBox="1"/>
          <p:nvPr/>
        </p:nvSpPr>
        <p:spPr>
          <a:xfrm>
            <a:off x="10081839" y="4721892"/>
            <a:ext cx="77097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NK200M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87" name="Elbow Connector 786"/>
          <p:cNvCxnSpPr>
            <a:stCxn id="755" idx="2"/>
            <a:endCxn id="786" idx="0"/>
          </p:cNvCxnSpPr>
          <p:nvPr/>
        </p:nvCxnSpPr>
        <p:spPr>
          <a:xfrm rot="5400000">
            <a:off x="10602472" y="4470695"/>
            <a:ext cx="139762" cy="36263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8" name="Elbow Connector 787"/>
          <p:cNvCxnSpPr>
            <a:stCxn id="755" idx="2"/>
            <a:endCxn id="785" idx="0"/>
          </p:cNvCxnSpPr>
          <p:nvPr/>
        </p:nvCxnSpPr>
        <p:spPr>
          <a:xfrm rot="16200000" flipH="1">
            <a:off x="10688800" y="4746999"/>
            <a:ext cx="403232" cy="7349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2" name="Elbow Connector 791"/>
          <p:cNvCxnSpPr>
            <a:stCxn id="785" idx="2"/>
            <a:endCxn id="256" idx="0"/>
          </p:cNvCxnSpPr>
          <p:nvPr/>
        </p:nvCxnSpPr>
        <p:spPr>
          <a:xfrm rot="16200000" flipH="1">
            <a:off x="10826637" y="5547552"/>
            <a:ext cx="202185" cy="11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/>
          <p:cNvSpPr txBox="1"/>
          <p:nvPr/>
        </p:nvSpPr>
        <p:spPr>
          <a:xfrm>
            <a:off x="-132086" y="129402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2K200A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2300812" y="1018658"/>
            <a:ext cx="496164" cy="360377"/>
            <a:chOff x="2014830" y="997443"/>
            <a:chExt cx="496164" cy="360377"/>
          </a:xfrm>
        </p:grpSpPr>
        <p:sp>
          <p:nvSpPr>
            <p:cNvPr id="240" name="Multiply 239"/>
            <p:cNvSpPr/>
            <p:nvPr/>
          </p:nvSpPr>
          <p:spPr>
            <a:xfrm>
              <a:off x="2068759" y="997443"/>
              <a:ext cx="355861" cy="360377"/>
            </a:xfrm>
            <a:prstGeom prst="mathMultiply">
              <a:avLst/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275" name="TextBox 274"/>
            <p:cNvSpPr txBox="1"/>
            <p:nvPr/>
          </p:nvSpPr>
          <p:spPr>
            <a:xfrm>
              <a:off x="2014830" y="1047521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#4</a:t>
              </a:r>
              <a:endParaRPr lang="en-US" sz="1200" dirty="0"/>
            </a:p>
          </p:txBody>
        </p:sp>
      </p:grpSp>
      <p:sp>
        <p:nvSpPr>
          <p:cNvPr id="350" name="TextBox 349"/>
          <p:cNvSpPr txBox="1"/>
          <p:nvPr/>
        </p:nvSpPr>
        <p:spPr>
          <a:xfrm>
            <a:off x="2801227" y="3771168"/>
            <a:ext cx="8754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D08000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351" name="TextBox 350"/>
          <p:cNvSpPr txBox="1"/>
          <p:nvPr/>
        </p:nvSpPr>
        <p:spPr>
          <a:xfrm>
            <a:off x="4097139" y="441297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KK2007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256" name="TextBox 255"/>
          <p:cNvSpPr txBox="1"/>
          <p:nvPr/>
        </p:nvSpPr>
        <p:spPr>
          <a:xfrm>
            <a:off x="10428957" y="5649212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DO8001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57" name="TextBox 256"/>
          <p:cNvSpPr txBox="1"/>
          <p:nvPr/>
        </p:nvSpPr>
        <p:spPr>
          <a:xfrm>
            <a:off x="907974" y="2819976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60" name="Elbow Connector 259"/>
          <p:cNvCxnSpPr>
            <a:stCxn id="313" idx="2"/>
            <a:endCxn id="592" idx="0"/>
          </p:cNvCxnSpPr>
          <p:nvPr/>
        </p:nvCxnSpPr>
        <p:spPr>
          <a:xfrm rot="16200000" flipH="1">
            <a:off x="1567365" y="2538429"/>
            <a:ext cx="74298" cy="3120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1" name="TextBox 280"/>
          <p:cNvSpPr txBox="1"/>
          <p:nvPr/>
        </p:nvSpPr>
        <p:spPr>
          <a:xfrm>
            <a:off x="6536568" y="4453358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DO8000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293" name="Elbow Connector 292"/>
          <p:cNvCxnSpPr>
            <a:stCxn id="631" idx="2"/>
            <a:endCxn id="724" idx="0"/>
          </p:cNvCxnSpPr>
          <p:nvPr/>
        </p:nvCxnSpPr>
        <p:spPr>
          <a:xfrm rot="5400000">
            <a:off x="5309315" y="4309115"/>
            <a:ext cx="207698" cy="3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7" name="TextBox 306"/>
          <p:cNvSpPr txBox="1"/>
          <p:nvPr/>
        </p:nvSpPr>
        <p:spPr>
          <a:xfrm>
            <a:off x="2131200" y="2798825"/>
            <a:ext cx="78713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solidFill>
                  <a:schemeClr val="accent2"/>
                </a:solidFill>
              </a:rPr>
              <a:t>3</a:t>
            </a:r>
            <a:r>
              <a:rPr lang="en-US" sz="1200" dirty="0" smtClean="0">
                <a:solidFill>
                  <a:schemeClr val="accent2"/>
                </a:solidFill>
              </a:rPr>
              <a:t>K9000+D03000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frag prods</a:t>
            </a:r>
          </a:p>
        </p:txBody>
      </p:sp>
      <p:cxnSp>
        <p:nvCxnSpPr>
          <p:cNvPr id="337" name="Elbow Connector 336"/>
          <p:cNvCxnSpPr>
            <a:stCxn id="266" idx="2"/>
            <a:endCxn id="338" idx="0"/>
          </p:cNvCxnSpPr>
          <p:nvPr/>
        </p:nvCxnSpPr>
        <p:spPr>
          <a:xfrm rot="5400000">
            <a:off x="169327" y="1822279"/>
            <a:ext cx="204292" cy="711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8" name="TextBox 337"/>
          <p:cNvSpPr txBox="1"/>
          <p:nvPr/>
        </p:nvSpPr>
        <p:spPr>
          <a:xfrm>
            <a:off x="-121507" y="1959981"/>
            <a:ext cx="7148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NK200A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27596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02" name="Elbow Connector 601"/>
          <p:cNvCxnSpPr>
            <a:stCxn id="326" idx="2"/>
            <a:endCxn id="257" idx="0"/>
          </p:cNvCxnSpPr>
          <p:nvPr/>
        </p:nvCxnSpPr>
        <p:spPr>
          <a:xfrm rot="5400000">
            <a:off x="1984484" y="2465693"/>
            <a:ext cx="155429" cy="36664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3242911" y="81713"/>
            <a:ext cx="11748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K02000</a:t>
            </a:r>
          </a:p>
          <a:p>
            <a:pPr algn="ctr"/>
            <a:r>
              <a:rPr lang="en-US" sz="1200" b="1" dirty="0" smtClean="0"/>
              <a:t>dodecan-5-one</a:t>
            </a:r>
            <a:endParaRPr lang="en-US" sz="1200" b="1" dirty="0"/>
          </a:p>
        </p:txBody>
      </p: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5400000">
            <a:off x="2044362" y="-418368"/>
            <a:ext cx="824207" cy="2747698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16200000" flipH="1">
            <a:off x="3597699" y="775993"/>
            <a:ext cx="834138" cy="36890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14" idx="2"/>
            <a:endCxn id="313" idx="0"/>
          </p:cNvCxnSpPr>
          <p:nvPr/>
        </p:nvCxnSpPr>
        <p:spPr>
          <a:xfrm rot="16200000" flipH="1">
            <a:off x="1082373" y="1829493"/>
            <a:ext cx="366375" cy="3658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/>
          <p:cNvCxnSpPr>
            <a:stCxn id="264" idx="2"/>
            <a:endCxn id="329" idx="0"/>
          </p:cNvCxnSpPr>
          <p:nvPr/>
        </p:nvCxnSpPr>
        <p:spPr>
          <a:xfrm rot="5400000">
            <a:off x="1828075" y="1775508"/>
            <a:ext cx="166023" cy="18766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64" idx="2"/>
            <a:endCxn id="326" idx="0"/>
          </p:cNvCxnSpPr>
          <p:nvPr/>
        </p:nvCxnSpPr>
        <p:spPr>
          <a:xfrm rot="16200000" flipH="1">
            <a:off x="1963565" y="1827680"/>
            <a:ext cx="323309" cy="2406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28" idx="0"/>
          </p:cNvCxnSpPr>
          <p:nvPr/>
        </p:nvCxnSpPr>
        <p:spPr>
          <a:xfrm rot="5400000">
            <a:off x="914261" y="1878275"/>
            <a:ext cx="217380" cy="11933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4791964" y="-418272"/>
            <a:ext cx="833407" cy="275670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6698816" y="-2325124"/>
            <a:ext cx="833818" cy="657082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7226417" y="-2852725"/>
            <a:ext cx="840061" cy="76322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7135730" y="242783"/>
            <a:ext cx="4408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6" name="Elbow Connector 5"/>
          <p:cNvCxnSpPr>
            <a:stCxn id="4" idx="2"/>
            <a:endCxn id="266" idx="0"/>
          </p:cNvCxnSpPr>
          <p:nvPr/>
        </p:nvCxnSpPr>
        <p:spPr>
          <a:xfrm rot="5400000">
            <a:off x="1693349" y="-842941"/>
            <a:ext cx="750646" cy="352328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Box 192"/>
          <p:cNvSpPr txBox="1"/>
          <p:nvPr/>
        </p:nvSpPr>
        <p:spPr>
          <a:xfrm>
            <a:off x="-24548" y="812733"/>
            <a:ext cx="3471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</a:t>
            </a:r>
            <a:endParaRPr lang="en-US" sz="1200" dirty="0"/>
          </a:p>
        </p:txBody>
      </p:sp>
      <p:sp>
        <p:nvSpPr>
          <p:cNvPr id="199" name="TextBox 198"/>
          <p:cNvSpPr txBox="1"/>
          <p:nvPr/>
        </p:nvSpPr>
        <p:spPr>
          <a:xfrm>
            <a:off x="-99660" y="-6453"/>
            <a:ext cx="32005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dodecan5one_1g_gaw_210514</a:t>
            </a:r>
            <a:endParaRPr lang="en-US" dirty="0"/>
          </a:p>
        </p:txBody>
      </p:sp>
      <p:cxnSp>
        <p:nvCxnSpPr>
          <p:cNvPr id="247" name="Elbow Connector 246"/>
          <p:cNvCxnSpPr>
            <a:stCxn id="4" idx="2"/>
            <a:endCxn id="239" idx="0"/>
          </p:cNvCxnSpPr>
          <p:nvPr/>
        </p:nvCxnSpPr>
        <p:spPr>
          <a:xfrm rot="16200000" flipH="1">
            <a:off x="4239560" y="134132"/>
            <a:ext cx="834299" cy="16527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8" name="TextBox 247"/>
          <p:cNvSpPr txBox="1"/>
          <p:nvPr/>
        </p:nvSpPr>
        <p:spPr>
          <a:xfrm>
            <a:off x="3423295" y="72280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#5</a:t>
            </a:r>
            <a:endParaRPr lang="en-US" sz="1200" dirty="0"/>
          </a:p>
        </p:txBody>
      </p:sp>
      <p:sp>
        <p:nvSpPr>
          <p:cNvPr id="21" name="TextBox 20"/>
          <p:cNvSpPr txBox="1"/>
          <p:nvPr/>
        </p:nvSpPr>
        <p:spPr>
          <a:xfrm>
            <a:off x="2340717" y="1458248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2K2007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54" name="Elbow Connector 253"/>
          <p:cNvCxnSpPr>
            <a:stCxn id="4" idx="2"/>
            <a:endCxn id="250" idx="0"/>
          </p:cNvCxnSpPr>
          <p:nvPr/>
        </p:nvCxnSpPr>
        <p:spPr>
          <a:xfrm rot="16200000" flipH="1">
            <a:off x="5426143" y="-1052451"/>
            <a:ext cx="877752" cy="40694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2" name="TextBox 341"/>
          <p:cNvSpPr txBox="1"/>
          <p:nvPr/>
        </p:nvSpPr>
        <p:spPr>
          <a:xfrm>
            <a:off x="7767378" y="771947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#9</a:t>
            </a:r>
            <a:endParaRPr lang="en-US" sz="1200" dirty="0"/>
          </a:p>
        </p:txBody>
      </p:sp>
      <p:sp>
        <p:nvSpPr>
          <p:cNvPr id="250" name="TextBox 249"/>
          <p:cNvSpPr txBox="1"/>
          <p:nvPr/>
        </p:nvSpPr>
        <p:spPr>
          <a:xfrm>
            <a:off x="7358125" y="1421130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2K2003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39" name="TextBox 238"/>
          <p:cNvSpPr txBox="1"/>
          <p:nvPr/>
        </p:nvSpPr>
        <p:spPr>
          <a:xfrm>
            <a:off x="4941505" y="1377677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2K2005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5" name="TextBox 254"/>
          <p:cNvSpPr txBox="1"/>
          <p:nvPr/>
        </p:nvSpPr>
        <p:spPr>
          <a:xfrm>
            <a:off x="5304879" y="72280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#7</a:t>
            </a:r>
            <a:endParaRPr lang="en-US" sz="1200" dirty="0"/>
          </a:p>
        </p:txBody>
      </p:sp>
      <p:sp>
        <p:nvSpPr>
          <p:cNvPr id="404" name="TextBox 403"/>
          <p:cNvSpPr txBox="1"/>
          <p:nvPr/>
        </p:nvSpPr>
        <p:spPr>
          <a:xfrm>
            <a:off x="9022343" y="793080"/>
            <a:ext cx="511657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#10</a:t>
            </a:r>
            <a:endParaRPr lang="en-US" sz="1200" dirty="0"/>
          </a:p>
        </p:txBody>
      </p:sp>
      <p:sp>
        <p:nvSpPr>
          <p:cNvPr id="289" name="TextBox 288"/>
          <p:cNvSpPr txBox="1"/>
          <p:nvPr/>
        </p:nvSpPr>
        <p:spPr>
          <a:xfrm>
            <a:off x="8709851" y="1402028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2K2002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61" name="TextBox 260"/>
          <p:cNvSpPr txBox="1"/>
          <p:nvPr/>
        </p:nvSpPr>
        <p:spPr>
          <a:xfrm>
            <a:off x="6045421" y="1376785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2K2004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90" name="TextBox 289"/>
          <p:cNvSpPr txBox="1"/>
          <p:nvPr/>
        </p:nvSpPr>
        <p:spPr>
          <a:xfrm>
            <a:off x="6369500" y="74151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#8</a:t>
            </a:r>
            <a:endParaRPr lang="en-US" sz="1200" dirty="0"/>
          </a:p>
        </p:txBody>
      </p:sp>
      <p:cxnSp>
        <p:nvCxnSpPr>
          <p:cNvPr id="291" name="Elbow Connector 290"/>
          <p:cNvCxnSpPr>
            <a:stCxn id="4" idx="2"/>
            <a:endCxn id="289" idx="0"/>
          </p:cNvCxnSpPr>
          <p:nvPr/>
        </p:nvCxnSpPr>
        <p:spPr>
          <a:xfrm rot="16200000" flipH="1">
            <a:off x="6111557" y="-1737865"/>
            <a:ext cx="858650" cy="54211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Elbow Connector 372"/>
          <p:cNvCxnSpPr>
            <a:stCxn id="21" idx="2"/>
            <a:endCxn id="292" idx="0"/>
          </p:cNvCxnSpPr>
          <p:nvPr/>
        </p:nvCxnSpPr>
        <p:spPr>
          <a:xfrm rot="16200000" flipH="1">
            <a:off x="3104571" y="1951422"/>
            <a:ext cx="273646" cy="303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Elbow Connector 415"/>
          <p:cNvCxnSpPr>
            <a:stCxn id="21" idx="2"/>
            <a:endCxn id="330" idx="0"/>
          </p:cNvCxnSpPr>
          <p:nvPr/>
        </p:nvCxnSpPr>
        <p:spPr>
          <a:xfrm rot="5400000">
            <a:off x="2948227" y="1689067"/>
            <a:ext cx="164598" cy="418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2" name="TextBox 261"/>
          <p:cNvSpPr txBox="1"/>
          <p:nvPr/>
        </p:nvSpPr>
        <p:spPr>
          <a:xfrm>
            <a:off x="3972005" y="778272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#</a:t>
            </a:r>
            <a:r>
              <a:rPr lang="en-US" sz="1200" dirty="0" smtClean="0"/>
              <a:t>6</a:t>
            </a:r>
            <a:endParaRPr lang="en-US" sz="1200" dirty="0"/>
          </a:p>
        </p:txBody>
      </p:sp>
      <p:sp>
        <p:nvSpPr>
          <p:cNvPr id="225" name="TextBox 224"/>
          <p:cNvSpPr txBox="1"/>
          <p:nvPr/>
        </p:nvSpPr>
        <p:spPr>
          <a:xfrm>
            <a:off x="3657623" y="1377516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2K2006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444" name="Elbow Connector 443"/>
          <p:cNvCxnSpPr>
            <a:stCxn id="225" idx="2"/>
            <a:endCxn id="310" idx="0"/>
          </p:cNvCxnSpPr>
          <p:nvPr/>
        </p:nvCxnSpPr>
        <p:spPr>
          <a:xfrm rot="16200000" flipH="1">
            <a:off x="4146842" y="1891561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Elbow Connector 444"/>
          <p:cNvCxnSpPr>
            <a:stCxn id="225" idx="2"/>
            <a:endCxn id="333" idx="0"/>
          </p:cNvCxnSpPr>
          <p:nvPr/>
        </p:nvCxnSpPr>
        <p:spPr>
          <a:xfrm rot="5400000">
            <a:off x="3982373" y="1744114"/>
            <a:ext cx="121783" cy="31191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261" idx="2"/>
            <a:endCxn id="306" idx="0"/>
          </p:cNvCxnSpPr>
          <p:nvPr/>
        </p:nvCxnSpPr>
        <p:spPr>
          <a:xfrm rot="16200000" flipH="1">
            <a:off x="6534640" y="1890830"/>
            <a:ext cx="271815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>
            <a:stCxn id="261" idx="2"/>
            <a:endCxn id="343" idx="0"/>
          </p:cNvCxnSpPr>
          <p:nvPr/>
        </p:nvCxnSpPr>
        <p:spPr>
          <a:xfrm rot="5400000">
            <a:off x="6327129" y="1778069"/>
            <a:ext cx="199510" cy="3202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>
            <a:stCxn id="250" idx="2"/>
            <a:endCxn id="344" idx="0"/>
          </p:cNvCxnSpPr>
          <p:nvPr/>
        </p:nvCxnSpPr>
        <p:spPr>
          <a:xfrm rot="5400000">
            <a:off x="7632692" y="1771525"/>
            <a:ext cx="155763" cy="378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Elbow Connector 510"/>
          <p:cNvCxnSpPr>
            <a:stCxn id="250" idx="2"/>
            <a:endCxn id="297" idx="0"/>
          </p:cNvCxnSpPr>
          <p:nvPr/>
        </p:nvCxnSpPr>
        <p:spPr>
          <a:xfrm rot="16200000" flipH="1">
            <a:off x="7856899" y="1925619"/>
            <a:ext cx="224190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5" name="Elbow Connector 524"/>
          <p:cNvCxnSpPr>
            <a:stCxn id="289" idx="2"/>
            <a:endCxn id="345" idx="0"/>
          </p:cNvCxnSpPr>
          <p:nvPr/>
        </p:nvCxnSpPr>
        <p:spPr>
          <a:xfrm rot="5400000">
            <a:off x="8925721" y="1703536"/>
            <a:ext cx="165572" cy="4858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289" idx="2"/>
            <a:endCxn id="303" idx="0"/>
          </p:cNvCxnSpPr>
          <p:nvPr/>
        </p:nvCxnSpPr>
        <p:spPr>
          <a:xfrm rot="16200000" flipH="1">
            <a:off x="9211747" y="1903395"/>
            <a:ext cx="224189" cy="144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Elbow Connector 573"/>
          <p:cNvCxnSpPr>
            <a:stCxn id="341" idx="2"/>
            <a:endCxn id="319" idx="0"/>
          </p:cNvCxnSpPr>
          <p:nvPr/>
        </p:nvCxnSpPr>
        <p:spPr>
          <a:xfrm rot="16200000" flipH="1">
            <a:off x="10334499" y="1905497"/>
            <a:ext cx="271814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2" name="Elbow Connector 581"/>
          <p:cNvCxnSpPr>
            <a:stCxn id="341" idx="2"/>
            <a:endCxn id="346" idx="0"/>
          </p:cNvCxnSpPr>
          <p:nvPr/>
        </p:nvCxnSpPr>
        <p:spPr>
          <a:xfrm rot="5400000">
            <a:off x="10156578" y="1718957"/>
            <a:ext cx="124654" cy="364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Elbow Connector 599"/>
          <p:cNvCxnSpPr>
            <a:stCxn id="403" idx="2"/>
            <a:endCxn id="316" idx="0"/>
          </p:cNvCxnSpPr>
          <p:nvPr/>
        </p:nvCxnSpPr>
        <p:spPr>
          <a:xfrm rot="16200000" flipH="1">
            <a:off x="11387990" y="1922872"/>
            <a:ext cx="252764" cy="97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Elbow Connector 600"/>
          <p:cNvCxnSpPr>
            <a:stCxn id="403" idx="2"/>
            <a:endCxn id="347" idx="0"/>
          </p:cNvCxnSpPr>
          <p:nvPr/>
        </p:nvCxnSpPr>
        <p:spPr>
          <a:xfrm rot="5400000">
            <a:off x="11200686" y="1735140"/>
            <a:ext cx="155107" cy="3750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" name="TextBox 193"/>
          <p:cNvSpPr txBox="1"/>
          <p:nvPr/>
        </p:nvSpPr>
        <p:spPr>
          <a:xfrm>
            <a:off x="844063" y="707948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#2</a:t>
            </a:r>
            <a:endParaRPr lang="en-US" sz="1200" dirty="0"/>
          </a:p>
        </p:txBody>
      </p:sp>
      <p:sp>
        <p:nvSpPr>
          <p:cNvPr id="14" name="TextBox 13"/>
          <p:cNvSpPr txBox="1"/>
          <p:nvPr/>
        </p:nvSpPr>
        <p:spPr>
          <a:xfrm>
            <a:off x="643501" y="1367585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2K2009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sp>
        <p:nvSpPr>
          <p:cNvPr id="244" name="TextBox 243"/>
          <p:cNvSpPr txBox="1"/>
          <p:nvPr/>
        </p:nvSpPr>
        <p:spPr>
          <a:xfrm>
            <a:off x="1652121" y="697486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#3</a:t>
            </a:r>
            <a:endParaRPr lang="en-US" sz="1200" dirty="0"/>
          </a:p>
        </p:txBody>
      </p:sp>
      <p:grpSp>
        <p:nvGrpSpPr>
          <p:cNvPr id="60" name="Group 59"/>
          <p:cNvGrpSpPr/>
          <p:nvPr/>
        </p:nvGrpSpPr>
        <p:grpSpPr>
          <a:xfrm>
            <a:off x="11038391" y="752569"/>
            <a:ext cx="848378" cy="1092535"/>
            <a:chOff x="11162216" y="790668"/>
            <a:chExt cx="848378" cy="1173062"/>
          </a:xfrm>
        </p:grpSpPr>
        <p:sp>
          <p:nvSpPr>
            <p:cNvPr id="403" name="TextBox 402"/>
            <p:cNvSpPr txBox="1"/>
            <p:nvPr/>
          </p:nvSpPr>
          <p:spPr>
            <a:xfrm>
              <a:off x="11162216" y="1468037"/>
              <a:ext cx="84837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2K2000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8" name="TextBox 257"/>
            <p:cNvSpPr txBox="1"/>
            <p:nvPr/>
          </p:nvSpPr>
          <p:spPr>
            <a:xfrm>
              <a:off x="11254129" y="790668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#12</a:t>
              </a:r>
              <a:endParaRPr lang="en-US" sz="1200" dirty="0"/>
            </a:p>
          </p:txBody>
        </p:sp>
      </p:grpSp>
      <p:sp>
        <p:nvSpPr>
          <p:cNvPr id="341" name="TextBox 340"/>
          <p:cNvSpPr txBox="1"/>
          <p:nvPr/>
        </p:nvSpPr>
        <p:spPr>
          <a:xfrm>
            <a:off x="9859537" y="1377196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2K2001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9" name="TextBox 258"/>
          <p:cNvSpPr txBox="1"/>
          <p:nvPr/>
        </p:nvSpPr>
        <p:spPr>
          <a:xfrm>
            <a:off x="10196414" y="773611"/>
            <a:ext cx="446730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#11</a:t>
            </a:r>
            <a:endParaRPr lang="en-US" sz="1200" dirty="0"/>
          </a:p>
        </p:txBody>
      </p:sp>
      <p:sp>
        <p:nvSpPr>
          <p:cNvPr id="188" name="TextBox 187"/>
          <p:cNvSpPr txBox="1"/>
          <p:nvPr/>
        </p:nvSpPr>
        <p:spPr>
          <a:xfrm>
            <a:off x="2670177" y="712659"/>
            <a:ext cx="36489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#4</a:t>
            </a:r>
            <a:endParaRPr lang="en-US" sz="1200" dirty="0"/>
          </a:p>
        </p:txBody>
      </p:sp>
      <p:sp>
        <p:nvSpPr>
          <p:cNvPr id="264" name="TextBox 263"/>
          <p:cNvSpPr txBox="1"/>
          <p:nvPr/>
        </p:nvSpPr>
        <p:spPr>
          <a:xfrm>
            <a:off x="1463318" y="1324663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2K2008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65" name="Elbow Connector 264"/>
          <p:cNvCxnSpPr>
            <a:stCxn id="4" idx="2"/>
            <a:endCxn id="264" idx="0"/>
          </p:cNvCxnSpPr>
          <p:nvPr/>
        </p:nvCxnSpPr>
        <p:spPr>
          <a:xfrm rot="5400000">
            <a:off x="2526974" y="21322"/>
            <a:ext cx="781285" cy="182539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2" name="TextBox 291"/>
          <p:cNvSpPr txBox="1"/>
          <p:nvPr/>
        </p:nvSpPr>
        <p:spPr>
          <a:xfrm>
            <a:off x="2823450" y="208976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1K2007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297" name="TextBox 296"/>
          <p:cNvSpPr txBox="1"/>
          <p:nvPr/>
        </p:nvSpPr>
        <p:spPr>
          <a:xfrm>
            <a:off x="7618802" y="21069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1K2003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299" name="TextBox 298"/>
          <p:cNvSpPr txBox="1"/>
          <p:nvPr/>
        </p:nvSpPr>
        <p:spPr>
          <a:xfrm>
            <a:off x="5230695" y="211115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1K2005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3" name="TextBox 302"/>
          <p:cNvSpPr txBox="1"/>
          <p:nvPr/>
        </p:nvSpPr>
        <p:spPr>
          <a:xfrm>
            <a:off x="9055593" y="2087882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1K2002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6" name="TextBox 305"/>
          <p:cNvSpPr txBox="1"/>
          <p:nvPr/>
        </p:nvSpPr>
        <p:spPr>
          <a:xfrm>
            <a:off x="6334611" y="21102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1K2004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0" name="TextBox 309"/>
          <p:cNvSpPr txBox="1"/>
          <p:nvPr/>
        </p:nvSpPr>
        <p:spPr>
          <a:xfrm>
            <a:off x="3946813" y="2110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1K2006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3" name="TextBox 312"/>
          <p:cNvSpPr txBox="1"/>
          <p:nvPr/>
        </p:nvSpPr>
        <p:spPr>
          <a:xfrm>
            <a:off x="1108414" y="219562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1K2009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16" name="TextBox 315"/>
          <p:cNvSpPr txBox="1"/>
          <p:nvPr/>
        </p:nvSpPr>
        <p:spPr>
          <a:xfrm>
            <a:off x="11143524" y="20978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1K2000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9" name="TextBox 318"/>
          <p:cNvSpPr txBox="1"/>
          <p:nvPr/>
        </p:nvSpPr>
        <p:spPr>
          <a:xfrm>
            <a:off x="10120214" y="21106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1K2001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26" name="TextBox 325"/>
          <p:cNvSpPr txBox="1"/>
          <p:nvPr/>
        </p:nvSpPr>
        <p:spPr>
          <a:xfrm>
            <a:off x="1826058" y="210963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1K2008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28" name="TextBox 327"/>
          <p:cNvSpPr txBox="1"/>
          <p:nvPr/>
        </p:nvSpPr>
        <p:spPr>
          <a:xfrm>
            <a:off x="623195" y="204663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NK2009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29" name="TextBox 328"/>
          <p:cNvSpPr txBox="1"/>
          <p:nvPr/>
        </p:nvSpPr>
        <p:spPr>
          <a:xfrm>
            <a:off x="1477165" y="19523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NK2008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</a:p>
        </p:txBody>
      </p:sp>
      <p:sp>
        <p:nvSpPr>
          <p:cNvPr id="330" name="TextBox 329"/>
          <p:cNvSpPr txBox="1"/>
          <p:nvPr/>
        </p:nvSpPr>
        <p:spPr>
          <a:xfrm>
            <a:off x="2481086" y="19807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NK2007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3" name="TextBox 332"/>
          <p:cNvSpPr txBox="1"/>
          <p:nvPr/>
        </p:nvSpPr>
        <p:spPr>
          <a:xfrm>
            <a:off x="3528208" y="1960964"/>
            <a:ext cx="71819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NK2006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5" name="TextBox 334"/>
          <p:cNvSpPr txBox="1"/>
          <p:nvPr/>
        </p:nvSpPr>
        <p:spPr>
          <a:xfrm>
            <a:off x="4820695" y="197142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NK2005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3" name="TextBox 342"/>
          <p:cNvSpPr txBox="1"/>
          <p:nvPr/>
        </p:nvSpPr>
        <p:spPr>
          <a:xfrm>
            <a:off x="5926657" y="203796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NK2004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4" name="TextBox 343"/>
          <p:cNvSpPr txBox="1"/>
          <p:nvPr/>
        </p:nvSpPr>
        <p:spPr>
          <a:xfrm>
            <a:off x="7181332" y="20385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NK2003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5" name="TextBox 344"/>
          <p:cNvSpPr txBox="1"/>
          <p:nvPr/>
        </p:nvSpPr>
        <p:spPr>
          <a:xfrm>
            <a:off x="8413244" y="2029265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NK2002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6" name="TextBox 345"/>
          <p:cNvSpPr txBox="1"/>
          <p:nvPr/>
        </p:nvSpPr>
        <p:spPr>
          <a:xfrm>
            <a:off x="9696583" y="196351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NK2001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7" name="TextBox 346"/>
          <p:cNvSpPr txBox="1"/>
          <p:nvPr/>
        </p:nvSpPr>
        <p:spPr>
          <a:xfrm>
            <a:off x="10750631" y="200021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NK2000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348" name="Elbow Connector 347"/>
          <p:cNvCxnSpPr>
            <a:stCxn id="239" idx="2"/>
            <a:endCxn id="299" idx="0"/>
          </p:cNvCxnSpPr>
          <p:nvPr/>
        </p:nvCxnSpPr>
        <p:spPr>
          <a:xfrm rot="16200000" flipH="1">
            <a:off x="5430724" y="1891722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Elbow Connector 348"/>
          <p:cNvCxnSpPr>
            <a:stCxn id="239" idx="2"/>
            <a:endCxn id="335" idx="0"/>
          </p:cNvCxnSpPr>
          <p:nvPr/>
        </p:nvCxnSpPr>
        <p:spPr>
          <a:xfrm rot="5400000">
            <a:off x="5255903" y="1744225"/>
            <a:ext cx="132085" cy="3223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9" name="TextBox 558"/>
          <p:cNvSpPr txBox="1"/>
          <p:nvPr/>
        </p:nvSpPr>
        <p:spPr>
          <a:xfrm>
            <a:off x="11137136" y="276760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2K200B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1" name="TextBox 560"/>
          <p:cNvSpPr txBox="1"/>
          <p:nvPr/>
        </p:nvSpPr>
        <p:spPr>
          <a:xfrm>
            <a:off x="10128165" y="270609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2K200C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2" name="TextBox 561"/>
          <p:cNvSpPr txBox="1"/>
          <p:nvPr/>
        </p:nvSpPr>
        <p:spPr>
          <a:xfrm>
            <a:off x="9078497" y="270046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2K200D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3" name="TextBox 562"/>
          <p:cNvSpPr txBox="1"/>
          <p:nvPr/>
        </p:nvSpPr>
        <p:spPr>
          <a:xfrm>
            <a:off x="7267942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2K200F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78" name="TextBox 577"/>
          <p:cNvSpPr txBox="1"/>
          <p:nvPr/>
        </p:nvSpPr>
        <p:spPr>
          <a:xfrm>
            <a:off x="5241216" y="27443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2K200H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1" name="TextBox 580"/>
          <p:cNvSpPr txBox="1"/>
          <p:nvPr/>
        </p:nvSpPr>
        <p:spPr>
          <a:xfrm>
            <a:off x="163063" y="289709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2K200J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8" name="TextBox 587"/>
          <p:cNvSpPr txBox="1"/>
          <p:nvPr/>
        </p:nvSpPr>
        <p:spPr>
          <a:xfrm>
            <a:off x="8194453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2K200E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9" name="TextBox 588"/>
          <p:cNvSpPr txBox="1"/>
          <p:nvPr/>
        </p:nvSpPr>
        <p:spPr>
          <a:xfrm>
            <a:off x="6377698" y="273851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2K200G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1" name="TextBox 590"/>
          <p:cNvSpPr txBox="1"/>
          <p:nvPr/>
        </p:nvSpPr>
        <p:spPr>
          <a:xfrm>
            <a:off x="1933929" y="289461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2K200I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2" name="TextBox 591"/>
          <p:cNvSpPr txBox="1"/>
          <p:nvPr/>
        </p:nvSpPr>
        <p:spPr>
          <a:xfrm>
            <a:off x="11208526" y="39909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2K200K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595" name="Elbow Connector 594"/>
          <p:cNvCxnSpPr>
            <a:stCxn id="326" idx="2"/>
            <a:endCxn id="591" idx="0"/>
          </p:cNvCxnSpPr>
          <p:nvPr/>
        </p:nvCxnSpPr>
        <p:spPr>
          <a:xfrm rot="16200000" flipH="1">
            <a:off x="2137802" y="2679020"/>
            <a:ext cx="323309" cy="10787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Elbow Connector 602"/>
          <p:cNvCxnSpPr>
            <a:stCxn id="292" idx="2"/>
            <a:endCxn id="307" idx="0"/>
          </p:cNvCxnSpPr>
          <p:nvPr/>
        </p:nvCxnSpPr>
        <p:spPr>
          <a:xfrm rot="16200000" flipH="1">
            <a:off x="3264247" y="2530094"/>
            <a:ext cx="374579" cy="41724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Elbow Connector 608"/>
          <p:cNvCxnSpPr>
            <a:stCxn id="636" idx="2"/>
            <a:endCxn id="581" idx="0"/>
          </p:cNvCxnSpPr>
          <p:nvPr/>
        </p:nvCxnSpPr>
        <p:spPr>
          <a:xfrm rot="16200000" flipH="1">
            <a:off x="500566" y="2815133"/>
            <a:ext cx="157967" cy="59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5" name="Elbow Connector 614"/>
          <p:cNvCxnSpPr>
            <a:stCxn id="299" idx="2"/>
            <a:endCxn id="578" idx="0"/>
          </p:cNvCxnSpPr>
          <p:nvPr/>
        </p:nvCxnSpPr>
        <p:spPr>
          <a:xfrm rot="16200000" flipH="1">
            <a:off x="5569636" y="2653342"/>
            <a:ext cx="171564" cy="105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6" name="Elbow Connector 615"/>
          <p:cNvCxnSpPr>
            <a:stCxn id="306" idx="2"/>
            <a:endCxn id="589" idx="0"/>
          </p:cNvCxnSpPr>
          <p:nvPr/>
        </p:nvCxnSpPr>
        <p:spPr>
          <a:xfrm rot="16200000" flipH="1">
            <a:off x="6692323" y="2633680"/>
            <a:ext cx="166588" cy="430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7" name="Elbow Connector 616"/>
          <p:cNvCxnSpPr>
            <a:stCxn id="297" idx="2"/>
            <a:endCxn id="563" idx="0"/>
          </p:cNvCxnSpPr>
          <p:nvPr/>
        </p:nvCxnSpPr>
        <p:spPr>
          <a:xfrm rot="5400000">
            <a:off x="7781346" y="2474709"/>
            <a:ext cx="162978" cy="3508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8" name="Elbow Connector 617"/>
          <p:cNvCxnSpPr>
            <a:stCxn id="297" idx="2"/>
            <a:endCxn id="588" idx="0"/>
          </p:cNvCxnSpPr>
          <p:nvPr/>
        </p:nvCxnSpPr>
        <p:spPr>
          <a:xfrm rot="16200000" flipH="1">
            <a:off x="8250185" y="2356729"/>
            <a:ext cx="151811" cy="5756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5" name="Elbow Connector 624"/>
          <p:cNvCxnSpPr>
            <a:stCxn id="303" idx="2"/>
            <a:endCxn id="562" idx="0"/>
          </p:cNvCxnSpPr>
          <p:nvPr/>
        </p:nvCxnSpPr>
        <p:spPr>
          <a:xfrm rot="16200000" flipH="1">
            <a:off x="9371640" y="2574139"/>
            <a:ext cx="150913" cy="101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7" name="Elbow Connector 626"/>
          <p:cNvCxnSpPr>
            <a:stCxn id="316" idx="2"/>
            <a:endCxn id="559" idx="0"/>
          </p:cNvCxnSpPr>
          <p:nvPr/>
        </p:nvCxnSpPr>
        <p:spPr>
          <a:xfrm rot="5400000">
            <a:off x="11455756" y="2660377"/>
            <a:ext cx="208074" cy="63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Elbow Connector 627"/>
          <p:cNvCxnSpPr>
            <a:stCxn id="319" idx="2"/>
            <a:endCxn id="561" idx="0"/>
          </p:cNvCxnSpPr>
          <p:nvPr/>
        </p:nvCxnSpPr>
        <p:spPr>
          <a:xfrm rot="16200000" flipH="1">
            <a:off x="10476773" y="2635243"/>
            <a:ext cx="133759" cy="79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9" name="TextBox 628"/>
          <p:cNvSpPr txBox="1"/>
          <p:nvPr/>
        </p:nvSpPr>
        <p:spPr>
          <a:xfrm>
            <a:off x="11353074" y="483970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1K200K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630" name="TextBox 629"/>
          <p:cNvSpPr txBox="1"/>
          <p:nvPr/>
        </p:nvSpPr>
        <p:spPr>
          <a:xfrm>
            <a:off x="8198752" y="379150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1K200E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1" name="TextBox 630"/>
          <p:cNvSpPr txBox="1"/>
          <p:nvPr/>
        </p:nvSpPr>
        <p:spPr>
          <a:xfrm>
            <a:off x="2081449" y="389223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1K200I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2" name="TextBox 631"/>
          <p:cNvSpPr txBox="1"/>
          <p:nvPr/>
        </p:nvSpPr>
        <p:spPr>
          <a:xfrm>
            <a:off x="10380865" y="3477765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1K200C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3" name="TextBox 632"/>
          <p:cNvSpPr txBox="1"/>
          <p:nvPr/>
        </p:nvSpPr>
        <p:spPr>
          <a:xfrm>
            <a:off x="6415003" y="377651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1K200G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4" name="TextBox 633"/>
          <p:cNvSpPr txBox="1"/>
          <p:nvPr/>
        </p:nvSpPr>
        <p:spPr>
          <a:xfrm>
            <a:off x="566744" y="370859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1K200J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6" name="TextBox 635"/>
          <p:cNvSpPr txBox="1"/>
          <p:nvPr/>
        </p:nvSpPr>
        <p:spPr>
          <a:xfrm>
            <a:off x="157109" y="22774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1K200A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7" name="TextBox 636"/>
          <p:cNvSpPr txBox="1"/>
          <p:nvPr/>
        </p:nvSpPr>
        <p:spPr>
          <a:xfrm>
            <a:off x="11206064" y="34289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1K200B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41" name="TextBox 640"/>
          <p:cNvSpPr txBox="1"/>
          <p:nvPr/>
        </p:nvSpPr>
        <p:spPr>
          <a:xfrm>
            <a:off x="10967375" y="460351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NK200K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4" name="TextBox 643"/>
          <p:cNvSpPr txBox="1"/>
          <p:nvPr/>
        </p:nvSpPr>
        <p:spPr>
          <a:xfrm>
            <a:off x="56609" y="354102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NK200J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5" name="TextBox 644"/>
          <p:cNvSpPr txBox="1"/>
          <p:nvPr/>
        </p:nvSpPr>
        <p:spPr>
          <a:xfrm>
            <a:off x="1713388" y="345394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NK200I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6" name="TextBox 645"/>
          <p:cNvSpPr txBox="1"/>
          <p:nvPr/>
        </p:nvSpPr>
        <p:spPr>
          <a:xfrm>
            <a:off x="6117217" y="3262636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NK200G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7" name="TextBox 646"/>
          <p:cNvSpPr txBox="1"/>
          <p:nvPr/>
        </p:nvSpPr>
        <p:spPr>
          <a:xfrm>
            <a:off x="7884866" y="33244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NK200E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8" name="TextBox 647"/>
          <p:cNvSpPr txBox="1"/>
          <p:nvPr/>
        </p:nvSpPr>
        <p:spPr>
          <a:xfrm>
            <a:off x="9928849" y="336002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1" name="TextBox 650"/>
          <p:cNvSpPr txBox="1"/>
          <p:nvPr/>
        </p:nvSpPr>
        <p:spPr>
          <a:xfrm>
            <a:off x="10839583" y="32874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2" name="TextBox 651"/>
          <p:cNvSpPr txBox="1"/>
          <p:nvPr/>
        </p:nvSpPr>
        <p:spPr>
          <a:xfrm>
            <a:off x="1115289" y="3094053"/>
            <a:ext cx="7871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D02000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sp>
        <p:nvSpPr>
          <p:cNvPr id="653" name="TextBox 652"/>
          <p:cNvSpPr txBox="1"/>
          <p:nvPr/>
        </p:nvSpPr>
        <p:spPr>
          <a:xfrm>
            <a:off x="9076459" y="38019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1K200D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4" name="TextBox 653"/>
          <p:cNvSpPr txBox="1"/>
          <p:nvPr/>
        </p:nvSpPr>
        <p:spPr>
          <a:xfrm>
            <a:off x="5387096" y="379104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1K200H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5" name="TextBox 654"/>
          <p:cNvSpPr txBox="1"/>
          <p:nvPr/>
        </p:nvSpPr>
        <p:spPr>
          <a:xfrm>
            <a:off x="7496712" y="384530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1K200F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6" name="TextBox 655"/>
          <p:cNvSpPr txBox="1"/>
          <p:nvPr/>
        </p:nvSpPr>
        <p:spPr>
          <a:xfrm>
            <a:off x="4979420" y="3220038"/>
            <a:ext cx="7558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NK200H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7" name="TextBox 656"/>
          <p:cNvSpPr txBox="1"/>
          <p:nvPr/>
        </p:nvSpPr>
        <p:spPr>
          <a:xfrm>
            <a:off x="7033108" y="3392348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NK200F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8" name="TextBox 657"/>
          <p:cNvSpPr txBox="1"/>
          <p:nvPr/>
        </p:nvSpPr>
        <p:spPr>
          <a:xfrm>
            <a:off x="8881024" y="3309503"/>
            <a:ext cx="728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666" name="Elbow Connector 665"/>
          <p:cNvCxnSpPr>
            <a:stCxn id="592" idx="2"/>
            <a:endCxn id="629" idx="0"/>
          </p:cNvCxnSpPr>
          <p:nvPr/>
        </p:nvCxnSpPr>
        <p:spPr>
          <a:xfrm rot="16200000" flipH="1">
            <a:off x="11506717" y="4573883"/>
            <a:ext cx="387093" cy="14454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7" name="Elbow Connector 666"/>
          <p:cNvCxnSpPr>
            <a:stCxn id="592" idx="2"/>
            <a:endCxn id="641" idx="0"/>
          </p:cNvCxnSpPr>
          <p:nvPr/>
        </p:nvCxnSpPr>
        <p:spPr>
          <a:xfrm rot="5400000">
            <a:off x="11392277" y="4367799"/>
            <a:ext cx="150900" cy="3205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8" name="Elbow Connector 667"/>
          <p:cNvCxnSpPr>
            <a:stCxn id="581" idx="2"/>
            <a:endCxn id="634" idx="0"/>
          </p:cNvCxnSpPr>
          <p:nvPr/>
        </p:nvCxnSpPr>
        <p:spPr>
          <a:xfrm rot="16200000" flipH="1">
            <a:off x="609447" y="3331837"/>
            <a:ext cx="349838" cy="40368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9" name="Elbow Connector 668"/>
          <p:cNvCxnSpPr>
            <a:stCxn id="581" idx="2"/>
            <a:endCxn id="644" idx="0"/>
          </p:cNvCxnSpPr>
          <p:nvPr/>
        </p:nvCxnSpPr>
        <p:spPr>
          <a:xfrm rot="5400000">
            <a:off x="398482" y="3356977"/>
            <a:ext cx="182263" cy="1858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0" name="Elbow Connector 669"/>
          <p:cNvCxnSpPr>
            <a:stCxn id="591" idx="2"/>
            <a:endCxn id="631" idx="0"/>
          </p:cNvCxnSpPr>
          <p:nvPr/>
        </p:nvCxnSpPr>
        <p:spPr>
          <a:xfrm rot="16200000" flipH="1">
            <a:off x="2159174" y="3550494"/>
            <a:ext cx="535956" cy="1475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Elbow Connector 670"/>
          <p:cNvCxnSpPr>
            <a:stCxn id="591" idx="2"/>
            <a:endCxn id="645" idx="0"/>
          </p:cNvCxnSpPr>
          <p:nvPr/>
        </p:nvCxnSpPr>
        <p:spPr>
          <a:xfrm rot="5400000">
            <a:off x="2154600" y="3255154"/>
            <a:ext cx="97671" cy="29991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2" name="Elbow Connector 671"/>
          <p:cNvCxnSpPr>
            <a:stCxn id="578" idx="2"/>
            <a:endCxn id="654" idx="0"/>
          </p:cNvCxnSpPr>
          <p:nvPr/>
        </p:nvCxnSpPr>
        <p:spPr>
          <a:xfrm rot="16200000" flipH="1">
            <a:off x="5441120" y="3425609"/>
            <a:ext cx="584998" cy="14588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3" name="Elbow Connector 672"/>
          <p:cNvCxnSpPr>
            <a:stCxn id="578" idx="2"/>
            <a:endCxn id="656" idx="0"/>
          </p:cNvCxnSpPr>
          <p:nvPr/>
        </p:nvCxnSpPr>
        <p:spPr>
          <a:xfrm rot="5400000">
            <a:off x="5502026" y="3061385"/>
            <a:ext cx="13988" cy="30331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3" name="Elbow Connector 682"/>
          <p:cNvCxnSpPr>
            <a:stCxn id="589" idx="2"/>
            <a:endCxn id="633" idx="0"/>
          </p:cNvCxnSpPr>
          <p:nvPr/>
        </p:nvCxnSpPr>
        <p:spPr>
          <a:xfrm rot="16200000" flipH="1">
            <a:off x="6527647" y="3469696"/>
            <a:ext cx="576332" cy="3730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4" name="Elbow Connector 683"/>
          <p:cNvCxnSpPr>
            <a:stCxn id="589" idx="2"/>
            <a:endCxn id="646" idx="0"/>
          </p:cNvCxnSpPr>
          <p:nvPr/>
        </p:nvCxnSpPr>
        <p:spPr>
          <a:xfrm rot="5400000">
            <a:off x="6606176" y="3071650"/>
            <a:ext cx="62453" cy="3195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Elbow Connector 690"/>
          <p:cNvCxnSpPr>
            <a:stCxn id="563" idx="2"/>
            <a:endCxn id="657" idx="0"/>
          </p:cNvCxnSpPr>
          <p:nvPr/>
        </p:nvCxnSpPr>
        <p:spPr>
          <a:xfrm rot="5400000">
            <a:off x="7440942" y="3145884"/>
            <a:ext cx="199055" cy="2938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Elbow Connector 691"/>
          <p:cNvCxnSpPr>
            <a:stCxn id="563" idx="2"/>
            <a:endCxn id="655" idx="0"/>
          </p:cNvCxnSpPr>
          <p:nvPr/>
        </p:nvCxnSpPr>
        <p:spPr>
          <a:xfrm rot="16200000" flipH="1">
            <a:off x="7475785" y="3404913"/>
            <a:ext cx="652011" cy="22877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0" name="Elbow Connector 699"/>
          <p:cNvCxnSpPr>
            <a:stCxn id="588" idx="2"/>
            <a:endCxn id="647" idx="0"/>
          </p:cNvCxnSpPr>
          <p:nvPr/>
        </p:nvCxnSpPr>
        <p:spPr>
          <a:xfrm rot="5400000">
            <a:off x="8348283" y="3058799"/>
            <a:ext cx="142307" cy="38896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1" name="Elbow Connector 700"/>
          <p:cNvCxnSpPr>
            <a:stCxn id="630" idx="2"/>
            <a:endCxn id="222" idx="0"/>
          </p:cNvCxnSpPr>
          <p:nvPr/>
        </p:nvCxnSpPr>
        <p:spPr>
          <a:xfrm rot="16200000" flipH="1">
            <a:off x="8508378" y="4363003"/>
            <a:ext cx="239340" cy="1966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4" name="Elbow Connector 703"/>
          <p:cNvCxnSpPr>
            <a:stCxn id="562" idx="2"/>
            <a:endCxn id="658" idx="0"/>
          </p:cNvCxnSpPr>
          <p:nvPr/>
        </p:nvCxnSpPr>
        <p:spPr>
          <a:xfrm rot="5400000">
            <a:off x="9297880" y="3109423"/>
            <a:ext cx="147378" cy="252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5" name="Elbow Connector 704"/>
          <p:cNvCxnSpPr>
            <a:stCxn id="562" idx="2"/>
            <a:endCxn id="653" idx="0"/>
          </p:cNvCxnSpPr>
          <p:nvPr/>
        </p:nvCxnSpPr>
        <p:spPr>
          <a:xfrm rot="5400000">
            <a:off x="9177031" y="3481016"/>
            <a:ext cx="639821" cy="203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6" name="Elbow Connector 705"/>
          <p:cNvCxnSpPr>
            <a:endCxn id="648" idx="0"/>
          </p:cNvCxnSpPr>
          <p:nvPr/>
        </p:nvCxnSpPr>
        <p:spPr>
          <a:xfrm rot="5400000">
            <a:off x="10339254" y="3149724"/>
            <a:ext cx="152214" cy="2683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7" name="Elbow Connector 706"/>
          <p:cNvCxnSpPr>
            <a:stCxn id="561" idx="2"/>
            <a:endCxn id="632" idx="0"/>
          </p:cNvCxnSpPr>
          <p:nvPr/>
        </p:nvCxnSpPr>
        <p:spPr>
          <a:xfrm rot="16200000" flipH="1">
            <a:off x="10479566" y="3235825"/>
            <a:ext cx="310001" cy="1738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8" name="Elbow Connector 707"/>
          <p:cNvCxnSpPr>
            <a:stCxn id="559" idx="2"/>
            <a:endCxn id="651" idx="0"/>
          </p:cNvCxnSpPr>
          <p:nvPr/>
        </p:nvCxnSpPr>
        <p:spPr>
          <a:xfrm rot="5400000">
            <a:off x="11292038" y="3021950"/>
            <a:ext cx="153175" cy="3779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9" name="Elbow Connector 708"/>
          <p:cNvCxnSpPr>
            <a:stCxn id="559" idx="2"/>
            <a:endCxn id="637" idx="0"/>
          </p:cNvCxnSpPr>
          <p:nvPr/>
        </p:nvCxnSpPr>
        <p:spPr>
          <a:xfrm rot="16200000" flipH="1">
            <a:off x="11444226" y="3247666"/>
            <a:ext cx="294653" cy="67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0" name="Elbow Connector 709"/>
          <p:cNvCxnSpPr>
            <a:stCxn id="266" idx="2"/>
            <a:endCxn id="636" idx="0"/>
          </p:cNvCxnSpPr>
          <p:nvPr/>
        </p:nvCxnSpPr>
        <p:spPr>
          <a:xfrm rot="16200000" flipH="1">
            <a:off x="180914" y="1881803"/>
            <a:ext cx="521773" cy="2695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1" name="Elbow Connector 710"/>
          <p:cNvCxnSpPr>
            <a:stCxn id="313" idx="2"/>
            <a:endCxn id="652" idx="0"/>
          </p:cNvCxnSpPr>
          <p:nvPr/>
        </p:nvCxnSpPr>
        <p:spPr>
          <a:xfrm rot="16200000" flipH="1">
            <a:off x="1260300" y="2845493"/>
            <a:ext cx="436763" cy="603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0" name="Elbow Connector 719"/>
          <p:cNvCxnSpPr>
            <a:stCxn id="629" idx="2"/>
            <a:endCxn id="256" idx="0"/>
          </p:cNvCxnSpPr>
          <p:nvPr/>
        </p:nvCxnSpPr>
        <p:spPr>
          <a:xfrm rot="16200000" flipH="1">
            <a:off x="11615050" y="5458855"/>
            <a:ext cx="320014" cy="50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4" name="TextBox 723"/>
          <p:cNvSpPr txBox="1"/>
          <p:nvPr/>
        </p:nvSpPr>
        <p:spPr>
          <a:xfrm>
            <a:off x="814813" y="275156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25" name="Elbow Connector 724"/>
          <p:cNvCxnSpPr>
            <a:stCxn id="634" idx="2"/>
            <a:endCxn id="268" idx="0"/>
          </p:cNvCxnSpPr>
          <p:nvPr/>
        </p:nvCxnSpPr>
        <p:spPr>
          <a:xfrm rot="16200000" flipH="1">
            <a:off x="851728" y="4304741"/>
            <a:ext cx="274696" cy="573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TextBox 734"/>
          <p:cNvSpPr txBox="1"/>
          <p:nvPr/>
        </p:nvSpPr>
        <p:spPr>
          <a:xfrm>
            <a:off x="6503054" y="447707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KK2005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39" name="Elbow Connector 738"/>
          <p:cNvCxnSpPr>
            <a:stCxn id="633" idx="2"/>
            <a:endCxn id="735" idx="0"/>
          </p:cNvCxnSpPr>
          <p:nvPr/>
        </p:nvCxnSpPr>
        <p:spPr>
          <a:xfrm rot="16200000" flipH="1">
            <a:off x="6719357" y="4353289"/>
            <a:ext cx="238897" cy="867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1" name="TextBox 740"/>
          <p:cNvSpPr txBox="1"/>
          <p:nvPr/>
        </p:nvSpPr>
        <p:spPr>
          <a:xfrm>
            <a:off x="7576772" y="448940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KK2004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2" name="Elbow Connector 741"/>
          <p:cNvCxnSpPr>
            <a:stCxn id="655" idx="2"/>
            <a:endCxn id="741" idx="0"/>
          </p:cNvCxnSpPr>
          <p:nvPr/>
        </p:nvCxnSpPr>
        <p:spPr>
          <a:xfrm rot="16200000" flipH="1">
            <a:off x="7825302" y="4397841"/>
            <a:ext cx="182432" cy="6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5" name="Elbow Connector 744"/>
          <p:cNvCxnSpPr>
            <a:stCxn id="588" idx="2"/>
            <a:endCxn id="630" idx="0"/>
          </p:cNvCxnSpPr>
          <p:nvPr/>
        </p:nvCxnSpPr>
        <p:spPr>
          <a:xfrm rot="16200000" flipH="1">
            <a:off x="8311378" y="3484663"/>
            <a:ext cx="609375" cy="429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7" name="TextBox 746"/>
          <p:cNvSpPr txBox="1"/>
          <p:nvPr/>
        </p:nvSpPr>
        <p:spPr>
          <a:xfrm>
            <a:off x="10217170" y="432909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KK2002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8" name="Elbow Connector 747"/>
          <p:cNvCxnSpPr>
            <a:stCxn id="632" idx="2"/>
            <a:endCxn id="747" idx="0"/>
          </p:cNvCxnSpPr>
          <p:nvPr/>
        </p:nvCxnSpPr>
        <p:spPr>
          <a:xfrm rot="5400000">
            <a:off x="10444550" y="4052141"/>
            <a:ext cx="389667" cy="16424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/>
          <p:cNvSpPr txBox="1"/>
          <p:nvPr/>
        </p:nvSpPr>
        <p:spPr>
          <a:xfrm>
            <a:off x="-132086" y="129402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2K200A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3373844" y="998036"/>
            <a:ext cx="496164" cy="360377"/>
            <a:chOff x="2014830" y="997443"/>
            <a:chExt cx="496164" cy="360377"/>
          </a:xfrm>
        </p:grpSpPr>
        <p:sp>
          <p:nvSpPr>
            <p:cNvPr id="240" name="Multiply 239"/>
            <p:cNvSpPr/>
            <p:nvPr/>
          </p:nvSpPr>
          <p:spPr>
            <a:xfrm>
              <a:off x="2068759" y="997443"/>
              <a:ext cx="355861" cy="360377"/>
            </a:xfrm>
            <a:prstGeom prst="mathMultiply">
              <a:avLst/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275" name="TextBox 274"/>
            <p:cNvSpPr txBox="1"/>
            <p:nvPr/>
          </p:nvSpPr>
          <p:spPr>
            <a:xfrm>
              <a:off x="2014830" y="1047521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#5</a:t>
              </a:r>
              <a:endParaRPr lang="en-US" sz="1200" dirty="0"/>
            </a:p>
          </p:txBody>
        </p:sp>
      </p:grpSp>
      <p:sp>
        <p:nvSpPr>
          <p:cNvPr id="350" name="TextBox 349"/>
          <p:cNvSpPr txBox="1"/>
          <p:nvPr/>
        </p:nvSpPr>
        <p:spPr>
          <a:xfrm>
            <a:off x="3726415" y="4108743"/>
            <a:ext cx="8754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D07000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56" name="TextBox 255"/>
          <p:cNvSpPr txBox="1"/>
          <p:nvPr/>
        </p:nvSpPr>
        <p:spPr>
          <a:xfrm>
            <a:off x="11278239" y="5621383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DO7001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57" name="TextBox 256"/>
          <p:cNvSpPr txBox="1"/>
          <p:nvPr/>
        </p:nvSpPr>
        <p:spPr>
          <a:xfrm>
            <a:off x="1549086" y="2726731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93" name="Elbow Connector 292"/>
          <p:cNvCxnSpPr>
            <a:stCxn id="631" idx="2"/>
            <a:endCxn id="350" idx="1"/>
          </p:cNvCxnSpPr>
          <p:nvPr/>
        </p:nvCxnSpPr>
        <p:spPr>
          <a:xfrm rot="5400000" flipH="1" flipV="1">
            <a:off x="3106502" y="3733985"/>
            <a:ext cx="14321" cy="1225503"/>
          </a:xfrm>
          <a:prstGeom prst="bentConnector4">
            <a:avLst>
              <a:gd name="adj1" fmla="val -1596257"/>
              <a:gd name="adj2" fmla="val 67114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7" name="TextBox 306"/>
          <p:cNvSpPr txBox="1"/>
          <p:nvPr/>
        </p:nvSpPr>
        <p:spPr>
          <a:xfrm>
            <a:off x="3266590" y="2926008"/>
            <a:ext cx="78713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3K8000+D04000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frag prods</a:t>
            </a:r>
          </a:p>
        </p:txBody>
      </p:sp>
      <p:cxnSp>
        <p:nvCxnSpPr>
          <p:cNvPr id="337" name="Elbow Connector 336"/>
          <p:cNvCxnSpPr>
            <a:stCxn id="266" idx="2"/>
            <a:endCxn id="338" idx="0"/>
          </p:cNvCxnSpPr>
          <p:nvPr/>
        </p:nvCxnSpPr>
        <p:spPr>
          <a:xfrm rot="5400000">
            <a:off x="169327" y="1822279"/>
            <a:ext cx="204292" cy="711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8" name="TextBox 337"/>
          <p:cNvSpPr txBox="1"/>
          <p:nvPr/>
        </p:nvSpPr>
        <p:spPr>
          <a:xfrm>
            <a:off x="-121507" y="1959981"/>
            <a:ext cx="7148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NK200A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190" name="Elbow Connector 189"/>
          <p:cNvCxnSpPr>
            <a:stCxn id="4" idx="2"/>
            <a:endCxn id="21" idx="0"/>
          </p:cNvCxnSpPr>
          <p:nvPr/>
        </p:nvCxnSpPr>
        <p:spPr>
          <a:xfrm rot="5400000">
            <a:off x="2898880" y="526814"/>
            <a:ext cx="914870" cy="94799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7" name="Elbow Connector 206"/>
          <p:cNvCxnSpPr>
            <a:stCxn id="637" idx="2"/>
            <a:endCxn id="592" idx="0"/>
          </p:cNvCxnSpPr>
          <p:nvPr/>
        </p:nvCxnSpPr>
        <p:spPr>
          <a:xfrm rot="16200000" flipH="1">
            <a:off x="11576602" y="3939558"/>
            <a:ext cx="100313" cy="246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2" name="TextBox 211"/>
          <p:cNvSpPr txBox="1"/>
          <p:nvPr/>
        </p:nvSpPr>
        <p:spPr>
          <a:xfrm>
            <a:off x="10735616" y="397444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13" name="Elbow Connector 212"/>
          <p:cNvCxnSpPr>
            <a:stCxn id="637" idx="2"/>
            <a:endCxn id="212" idx="0"/>
          </p:cNvCxnSpPr>
          <p:nvPr/>
        </p:nvCxnSpPr>
        <p:spPr>
          <a:xfrm rot="5400000">
            <a:off x="11308710" y="3657630"/>
            <a:ext cx="83815" cy="5498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9" name="Elbow Connector 218"/>
          <p:cNvCxnSpPr>
            <a:stCxn id="653" idx="2"/>
            <a:endCxn id="220" idx="0"/>
          </p:cNvCxnSpPr>
          <p:nvPr/>
        </p:nvCxnSpPr>
        <p:spPr>
          <a:xfrm rot="16200000" flipH="1">
            <a:off x="9385293" y="4374240"/>
            <a:ext cx="237988" cy="167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0" name="TextBox 219"/>
          <p:cNvSpPr txBox="1"/>
          <p:nvPr/>
        </p:nvSpPr>
        <p:spPr>
          <a:xfrm>
            <a:off x="9172562" y="450159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KK2003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222" name="TextBox 221"/>
          <p:cNvSpPr txBox="1"/>
          <p:nvPr/>
        </p:nvSpPr>
        <p:spPr>
          <a:xfrm>
            <a:off x="8138542" y="4492506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DO7000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30" name="TextBox 229"/>
          <p:cNvSpPr txBox="1"/>
          <p:nvPr/>
        </p:nvSpPr>
        <p:spPr>
          <a:xfrm>
            <a:off x="5456687" y="4448339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KK2006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31" name="Elbow Connector 230"/>
          <p:cNvCxnSpPr>
            <a:stCxn id="654" idx="2"/>
            <a:endCxn id="230" idx="0"/>
          </p:cNvCxnSpPr>
          <p:nvPr/>
        </p:nvCxnSpPr>
        <p:spPr>
          <a:xfrm rot="5400000">
            <a:off x="5703855" y="4345635"/>
            <a:ext cx="195626" cy="97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Elbow Connector 232"/>
          <p:cNvCxnSpPr>
            <a:stCxn id="310" idx="2"/>
            <a:endCxn id="350" idx="0"/>
          </p:cNvCxnSpPr>
          <p:nvPr/>
        </p:nvCxnSpPr>
        <p:spPr>
          <a:xfrm rot="5400000">
            <a:off x="3497175" y="3239641"/>
            <a:ext cx="1536083" cy="20212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TextBox 244"/>
          <p:cNvSpPr txBox="1"/>
          <p:nvPr/>
        </p:nvSpPr>
        <p:spPr>
          <a:xfrm>
            <a:off x="2491768" y="2719380"/>
            <a:ext cx="8754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DK0000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246" name="Elbow Connector 245"/>
          <p:cNvCxnSpPr>
            <a:stCxn id="326" idx="2"/>
            <a:endCxn id="245" idx="0"/>
          </p:cNvCxnSpPr>
          <p:nvPr/>
        </p:nvCxnSpPr>
        <p:spPr>
          <a:xfrm rot="16200000" flipH="1">
            <a:off x="2513476" y="2303347"/>
            <a:ext cx="148078" cy="6839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7" name="Elbow Connector 266"/>
          <p:cNvCxnSpPr>
            <a:stCxn id="313" idx="2"/>
            <a:endCxn id="724" idx="0"/>
          </p:cNvCxnSpPr>
          <p:nvPr/>
        </p:nvCxnSpPr>
        <p:spPr>
          <a:xfrm rot="5400000">
            <a:off x="1254565" y="2557629"/>
            <a:ext cx="94279" cy="29360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8" name="TextBox 267"/>
          <p:cNvSpPr txBox="1"/>
          <p:nvPr/>
        </p:nvSpPr>
        <p:spPr>
          <a:xfrm>
            <a:off x="598375" y="4444958"/>
            <a:ext cx="787139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3K8000+DO4000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+ frag prods</a:t>
            </a:r>
          </a:p>
        </p:txBody>
      </p:sp>
    </p:spTree>
    <p:extLst>
      <p:ext uri="{BB962C8B-B14F-4D97-AF65-F5344CB8AC3E}">
        <p14:creationId xmlns:p14="http://schemas.microsoft.com/office/powerpoint/2010/main" val="4917632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17" name="Elbow Connector 616"/>
          <p:cNvCxnSpPr>
            <a:stCxn id="306" idx="2"/>
            <a:endCxn id="563" idx="0"/>
          </p:cNvCxnSpPr>
          <p:nvPr/>
        </p:nvCxnSpPr>
        <p:spPr>
          <a:xfrm rot="16200000" flipH="1">
            <a:off x="6760752" y="2565251"/>
            <a:ext cx="159698" cy="17305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2" name="Elbow Connector 601"/>
          <p:cNvCxnSpPr>
            <a:stCxn id="292" idx="2"/>
            <a:endCxn id="257" idx="0"/>
          </p:cNvCxnSpPr>
          <p:nvPr/>
        </p:nvCxnSpPr>
        <p:spPr>
          <a:xfrm rot="5400000">
            <a:off x="2909129" y="2626244"/>
            <a:ext cx="575349" cy="38092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4212291" y="81471"/>
            <a:ext cx="11748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K02000</a:t>
            </a:r>
          </a:p>
          <a:p>
            <a:pPr algn="ctr"/>
            <a:r>
              <a:rPr lang="en-US" sz="1200" b="1" dirty="0" smtClean="0"/>
              <a:t>dodecan-6-one</a:t>
            </a:r>
            <a:endParaRPr lang="en-US" sz="1200" b="1" dirty="0"/>
          </a:p>
        </p:txBody>
      </p:sp>
      <p:cxnSp>
        <p:nvCxnSpPr>
          <p:cNvPr id="7" name="Elbow Connector 6"/>
          <p:cNvCxnSpPr>
            <a:stCxn id="4" idx="2"/>
            <a:endCxn id="14" idx="0"/>
          </p:cNvCxnSpPr>
          <p:nvPr/>
        </p:nvCxnSpPr>
        <p:spPr>
          <a:xfrm rot="5400000">
            <a:off x="2528931" y="-903179"/>
            <a:ext cx="824449" cy="3717078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" idx="2"/>
            <a:endCxn id="225" idx="0"/>
          </p:cNvCxnSpPr>
          <p:nvPr/>
        </p:nvCxnSpPr>
        <p:spPr>
          <a:xfrm rot="5400000">
            <a:off x="4144242" y="666278"/>
            <a:ext cx="778594" cy="53231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14" idx="2"/>
            <a:endCxn id="313" idx="0"/>
          </p:cNvCxnSpPr>
          <p:nvPr/>
        </p:nvCxnSpPr>
        <p:spPr>
          <a:xfrm rot="16200000" flipH="1">
            <a:off x="1082373" y="1829493"/>
            <a:ext cx="366375" cy="3658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/>
          <p:cNvCxnSpPr>
            <a:stCxn id="264" idx="2"/>
            <a:endCxn id="329" idx="0"/>
          </p:cNvCxnSpPr>
          <p:nvPr/>
        </p:nvCxnSpPr>
        <p:spPr>
          <a:xfrm rot="5400000">
            <a:off x="1828075" y="1775508"/>
            <a:ext cx="166023" cy="18766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Elbow Connector 153"/>
          <p:cNvCxnSpPr>
            <a:stCxn id="264" idx="2"/>
            <a:endCxn id="326" idx="0"/>
          </p:cNvCxnSpPr>
          <p:nvPr/>
        </p:nvCxnSpPr>
        <p:spPr>
          <a:xfrm rot="16200000" flipH="1">
            <a:off x="1963565" y="1827680"/>
            <a:ext cx="323309" cy="2406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" idx="2"/>
            <a:endCxn id="328" idx="0"/>
          </p:cNvCxnSpPr>
          <p:nvPr/>
        </p:nvCxnSpPr>
        <p:spPr>
          <a:xfrm rot="5400000">
            <a:off x="914261" y="1878275"/>
            <a:ext cx="217380" cy="11933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Elbow Connector 262"/>
          <p:cNvCxnSpPr>
            <a:stCxn id="4" idx="2"/>
            <a:endCxn id="261" idx="0"/>
          </p:cNvCxnSpPr>
          <p:nvPr/>
        </p:nvCxnSpPr>
        <p:spPr>
          <a:xfrm rot="16200000" flipH="1">
            <a:off x="5276533" y="66297"/>
            <a:ext cx="833649" cy="178732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0" name="Elbow Connector 369"/>
          <p:cNvCxnSpPr>
            <a:stCxn id="4" idx="2"/>
            <a:endCxn id="341" idx="0"/>
          </p:cNvCxnSpPr>
          <p:nvPr/>
        </p:nvCxnSpPr>
        <p:spPr>
          <a:xfrm rot="16200000" flipH="1">
            <a:off x="7183385" y="-1840555"/>
            <a:ext cx="834060" cy="560144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5" name="Elbow Connector 404"/>
          <p:cNvCxnSpPr>
            <a:stCxn id="4" idx="2"/>
            <a:endCxn id="403" idx="0"/>
          </p:cNvCxnSpPr>
          <p:nvPr/>
        </p:nvCxnSpPr>
        <p:spPr>
          <a:xfrm rot="16200000" flipH="1">
            <a:off x="7712573" y="-2369744"/>
            <a:ext cx="840304" cy="66660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TextBox 186"/>
          <p:cNvSpPr txBox="1"/>
          <p:nvPr/>
        </p:nvSpPr>
        <p:spPr>
          <a:xfrm>
            <a:off x="7135730" y="242783"/>
            <a:ext cx="440865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Key to most recent pathway: </a:t>
            </a:r>
          </a:p>
          <a:p>
            <a:pPr algn="ctr"/>
            <a:r>
              <a:rPr lang="en-US" sz="1200" dirty="0" smtClean="0">
                <a:solidFill>
                  <a:srgbClr val="CC3399"/>
                </a:solidFill>
              </a:rPr>
              <a:t>Reaction,</a:t>
            </a:r>
            <a:r>
              <a:rPr lang="en-US" sz="1200" dirty="0" smtClean="0">
                <a:solidFill>
                  <a:schemeClr val="accent6"/>
                </a:solidFill>
              </a:rPr>
              <a:t> </a:t>
            </a:r>
            <a:r>
              <a:rPr lang="en-US" sz="1200" dirty="0" smtClean="0">
                <a:solidFill>
                  <a:srgbClr val="0070C0"/>
                </a:solidFill>
              </a:rPr>
              <a:t>Isomerization, </a:t>
            </a:r>
            <a:r>
              <a:rPr lang="en-US" sz="1200" dirty="0" smtClean="0">
                <a:solidFill>
                  <a:schemeClr val="accent2"/>
                </a:solidFill>
              </a:rPr>
              <a:t>Decomposition, </a:t>
            </a:r>
            <a:r>
              <a:rPr lang="en-US" sz="1200" dirty="0" smtClean="0">
                <a:solidFill>
                  <a:schemeClr val="accent6"/>
                </a:solidFill>
              </a:rPr>
              <a:t>1</a:t>
            </a:r>
            <a:r>
              <a:rPr lang="en-US" sz="1200" baseline="30000" dirty="0" smtClean="0">
                <a:solidFill>
                  <a:schemeClr val="accent6"/>
                </a:solidFill>
              </a:rPr>
              <a:t>st</a:t>
            </a:r>
            <a:r>
              <a:rPr lang="en-US" sz="1200" dirty="0" smtClean="0">
                <a:solidFill>
                  <a:schemeClr val="accent6"/>
                </a:solidFill>
              </a:rPr>
              <a:t> gen Nitrogen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6" name="Elbow Connector 5"/>
          <p:cNvCxnSpPr>
            <a:stCxn id="4" idx="2"/>
            <a:endCxn id="266" idx="0"/>
          </p:cNvCxnSpPr>
          <p:nvPr/>
        </p:nvCxnSpPr>
        <p:spPr>
          <a:xfrm rot="5400000">
            <a:off x="2177918" y="-1327752"/>
            <a:ext cx="750888" cy="449266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3" name="TextBox 192"/>
          <p:cNvSpPr txBox="1"/>
          <p:nvPr/>
        </p:nvSpPr>
        <p:spPr>
          <a:xfrm>
            <a:off x="182361" y="660118"/>
            <a:ext cx="3471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</a:t>
            </a:r>
            <a:endParaRPr lang="en-US" sz="1200" dirty="0"/>
          </a:p>
        </p:txBody>
      </p:sp>
      <p:sp>
        <p:nvSpPr>
          <p:cNvPr id="199" name="TextBox 198"/>
          <p:cNvSpPr txBox="1"/>
          <p:nvPr/>
        </p:nvSpPr>
        <p:spPr>
          <a:xfrm>
            <a:off x="-99660" y="-6453"/>
            <a:ext cx="32005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generation</a:t>
            </a:r>
          </a:p>
          <a:p>
            <a:pPr algn="ctr"/>
            <a:r>
              <a:rPr lang="en-US" dirty="0" smtClean="0"/>
              <a:t>dodecan6one_1g_gaw_210514</a:t>
            </a:r>
            <a:endParaRPr lang="en-US" dirty="0"/>
          </a:p>
        </p:txBody>
      </p:sp>
      <p:cxnSp>
        <p:nvCxnSpPr>
          <p:cNvPr id="247" name="Elbow Connector 246"/>
          <p:cNvCxnSpPr>
            <a:stCxn id="4" idx="2"/>
            <a:endCxn id="239" idx="0"/>
          </p:cNvCxnSpPr>
          <p:nvPr/>
        </p:nvCxnSpPr>
        <p:spPr>
          <a:xfrm rot="16200000" flipH="1">
            <a:off x="4724129" y="618701"/>
            <a:ext cx="834541" cy="6834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8" name="TextBox 247"/>
          <p:cNvSpPr txBox="1"/>
          <p:nvPr/>
        </p:nvSpPr>
        <p:spPr>
          <a:xfrm>
            <a:off x="4017776" y="671272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#5</a:t>
            </a:r>
            <a:endParaRPr lang="en-US" sz="1200" dirty="0"/>
          </a:p>
        </p:txBody>
      </p:sp>
      <p:sp>
        <p:nvSpPr>
          <p:cNvPr id="21" name="TextBox 20"/>
          <p:cNvSpPr txBox="1"/>
          <p:nvPr/>
        </p:nvSpPr>
        <p:spPr>
          <a:xfrm>
            <a:off x="2845666" y="1335739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2K2007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54" name="Elbow Connector 253"/>
          <p:cNvCxnSpPr>
            <a:stCxn id="4" idx="2"/>
            <a:endCxn id="250" idx="0"/>
          </p:cNvCxnSpPr>
          <p:nvPr/>
        </p:nvCxnSpPr>
        <p:spPr>
          <a:xfrm rot="16200000" flipH="1">
            <a:off x="6059685" y="-716855"/>
            <a:ext cx="877994" cy="339797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2" name="TextBox 341"/>
          <p:cNvSpPr txBox="1"/>
          <p:nvPr/>
        </p:nvSpPr>
        <p:spPr>
          <a:xfrm>
            <a:off x="8065324" y="771947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#9</a:t>
            </a:r>
            <a:endParaRPr lang="en-US" sz="1200" dirty="0"/>
          </a:p>
        </p:txBody>
      </p:sp>
      <p:sp>
        <p:nvSpPr>
          <p:cNvPr id="250" name="TextBox 249"/>
          <p:cNvSpPr txBox="1"/>
          <p:nvPr/>
        </p:nvSpPr>
        <p:spPr>
          <a:xfrm>
            <a:off x="7656071" y="1421130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2K2003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39" name="TextBox 238"/>
          <p:cNvSpPr txBox="1"/>
          <p:nvPr/>
        </p:nvSpPr>
        <p:spPr>
          <a:xfrm>
            <a:off x="4941505" y="1377677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2K2005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5" name="TextBox 254"/>
          <p:cNvSpPr txBox="1"/>
          <p:nvPr/>
        </p:nvSpPr>
        <p:spPr>
          <a:xfrm>
            <a:off x="5304879" y="72280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#7</a:t>
            </a:r>
            <a:endParaRPr lang="en-US" sz="1200" dirty="0"/>
          </a:p>
        </p:txBody>
      </p:sp>
      <p:sp>
        <p:nvSpPr>
          <p:cNvPr id="404" name="TextBox 403"/>
          <p:cNvSpPr txBox="1"/>
          <p:nvPr/>
        </p:nvSpPr>
        <p:spPr>
          <a:xfrm>
            <a:off x="9238097" y="793080"/>
            <a:ext cx="511657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#10</a:t>
            </a:r>
            <a:endParaRPr lang="en-US" sz="1200" dirty="0"/>
          </a:p>
        </p:txBody>
      </p:sp>
      <p:sp>
        <p:nvSpPr>
          <p:cNvPr id="289" name="TextBox 288"/>
          <p:cNvSpPr txBox="1"/>
          <p:nvPr/>
        </p:nvSpPr>
        <p:spPr>
          <a:xfrm>
            <a:off x="8925605" y="1402028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2K2002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61" name="TextBox 260"/>
          <p:cNvSpPr txBox="1"/>
          <p:nvPr/>
        </p:nvSpPr>
        <p:spPr>
          <a:xfrm>
            <a:off x="6045421" y="1376785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2K2004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90" name="TextBox 289"/>
          <p:cNvSpPr txBox="1"/>
          <p:nvPr/>
        </p:nvSpPr>
        <p:spPr>
          <a:xfrm>
            <a:off x="6369500" y="741511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#8</a:t>
            </a:r>
            <a:endParaRPr lang="en-US" sz="1200" dirty="0"/>
          </a:p>
        </p:txBody>
      </p:sp>
      <p:cxnSp>
        <p:nvCxnSpPr>
          <p:cNvPr id="291" name="Elbow Connector 290"/>
          <p:cNvCxnSpPr>
            <a:stCxn id="4" idx="2"/>
            <a:endCxn id="289" idx="0"/>
          </p:cNvCxnSpPr>
          <p:nvPr/>
        </p:nvCxnSpPr>
        <p:spPr>
          <a:xfrm rot="16200000" flipH="1">
            <a:off x="6704003" y="-1361173"/>
            <a:ext cx="858892" cy="466751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3" name="Elbow Connector 372"/>
          <p:cNvCxnSpPr>
            <a:stCxn id="21" idx="2"/>
            <a:endCxn id="292" idx="0"/>
          </p:cNvCxnSpPr>
          <p:nvPr/>
        </p:nvCxnSpPr>
        <p:spPr>
          <a:xfrm rot="5400000">
            <a:off x="3252284" y="1932385"/>
            <a:ext cx="269963" cy="12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6" name="Elbow Connector 415"/>
          <p:cNvCxnSpPr>
            <a:stCxn id="21" idx="2"/>
            <a:endCxn id="330" idx="0"/>
          </p:cNvCxnSpPr>
          <p:nvPr/>
        </p:nvCxnSpPr>
        <p:spPr>
          <a:xfrm rot="5400000">
            <a:off x="3012565" y="1606016"/>
            <a:ext cx="183312" cy="5660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2" name="TextBox 261"/>
          <p:cNvSpPr txBox="1"/>
          <p:nvPr/>
        </p:nvSpPr>
        <p:spPr>
          <a:xfrm>
            <a:off x="4624386" y="704858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#</a:t>
            </a:r>
            <a:r>
              <a:rPr lang="en-US" sz="1200" dirty="0" smtClean="0"/>
              <a:t>6</a:t>
            </a:r>
            <a:endParaRPr lang="en-US" sz="1200" dirty="0"/>
          </a:p>
        </p:txBody>
      </p:sp>
      <p:sp>
        <p:nvSpPr>
          <p:cNvPr id="225" name="TextBox 224"/>
          <p:cNvSpPr txBox="1"/>
          <p:nvPr/>
        </p:nvSpPr>
        <p:spPr>
          <a:xfrm>
            <a:off x="3725784" y="1321730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2K2006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444" name="Elbow Connector 443"/>
          <p:cNvCxnSpPr>
            <a:stCxn id="225" idx="2"/>
            <a:endCxn id="310" idx="0"/>
          </p:cNvCxnSpPr>
          <p:nvPr/>
        </p:nvCxnSpPr>
        <p:spPr>
          <a:xfrm rot="16200000" flipH="1">
            <a:off x="4291729" y="1759048"/>
            <a:ext cx="327600" cy="37629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Elbow Connector 444"/>
          <p:cNvCxnSpPr>
            <a:stCxn id="225" idx="2"/>
            <a:endCxn id="333" idx="0"/>
          </p:cNvCxnSpPr>
          <p:nvPr/>
        </p:nvCxnSpPr>
        <p:spPr>
          <a:xfrm rot="5400000">
            <a:off x="4127261" y="1820841"/>
            <a:ext cx="177569" cy="1026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1" name="Elbow Connector 470"/>
          <p:cNvCxnSpPr>
            <a:stCxn id="261" idx="2"/>
            <a:endCxn id="306" idx="0"/>
          </p:cNvCxnSpPr>
          <p:nvPr/>
        </p:nvCxnSpPr>
        <p:spPr>
          <a:xfrm rot="16200000" flipH="1">
            <a:off x="6534640" y="1890830"/>
            <a:ext cx="271815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Elbow Connector 487"/>
          <p:cNvCxnSpPr>
            <a:stCxn id="261" idx="2"/>
            <a:endCxn id="343" idx="0"/>
          </p:cNvCxnSpPr>
          <p:nvPr/>
        </p:nvCxnSpPr>
        <p:spPr>
          <a:xfrm rot="5400000">
            <a:off x="6327129" y="1778069"/>
            <a:ext cx="199510" cy="32027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Elbow Connector 496"/>
          <p:cNvCxnSpPr>
            <a:stCxn id="250" idx="2"/>
            <a:endCxn id="344" idx="0"/>
          </p:cNvCxnSpPr>
          <p:nvPr/>
        </p:nvCxnSpPr>
        <p:spPr>
          <a:xfrm rot="5400000">
            <a:off x="7930638" y="1771525"/>
            <a:ext cx="155763" cy="37830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Elbow Connector 510"/>
          <p:cNvCxnSpPr>
            <a:stCxn id="250" idx="2"/>
            <a:endCxn id="297" idx="0"/>
          </p:cNvCxnSpPr>
          <p:nvPr/>
        </p:nvCxnSpPr>
        <p:spPr>
          <a:xfrm rot="16200000" flipH="1">
            <a:off x="8154845" y="1925619"/>
            <a:ext cx="224190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5" name="Elbow Connector 524"/>
          <p:cNvCxnSpPr>
            <a:stCxn id="289" idx="2"/>
            <a:endCxn id="345" idx="0"/>
          </p:cNvCxnSpPr>
          <p:nvPr/>
        </p:nvCxnSpPr>
        <p:spPr>
          <a:xfrm rot="5400000">
            <a:off x="9141475" y="1703536"/>
            <a:ext cx="165572" cy="48588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9" name="Elbow Connector 538"/>
          <p:cNvCxnSpPr>
            <a:stCxn id="289" idx="2"/>
            <a:endCxn id="303" idx="0"/>
          </p:cNvCxnSpPr>
          <p:nvPr/>
        </p:nvCxnSpPr>
        <p:spPr>
          <a:xfrm rot="16200000" flipH="1">
            <a:off x="9427501" y="1903395"/>
            <a:ext cx="224189" cy="144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4" name="Elbow Connector 573"/>
          <p:cNvCxnSpPr>
            <a:stCxn id="341" idx="2"/>
            <a:endCxn id="319" idx="0"/>
          </p:cNvCxnSpPr>
          <p:nvPr/>
        </p:nvCxnSpPr>
        <p:spPr>
          <a:xfrm rot="16200000" flipH="1">
            <a:off x="10334499" y="1905497"/>
            <a:ext cx="271814" cy="13854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2" name="Elbow Connector 581"/>
          <p:cNvCxnSpPr>
            <a:stCxn id="341" idx="2"/>
            <a:endCxn id="346" idx="0"/>
          </p:cNvCxnSpPr>
          <p:nvPr/>
        </p:nvCxnSpPr>
        <p:spPr>
          <a:xfrm rot="5400000">
            <a:off x="10156578" y="1718957"/>
            <a:ext cx="124654" cy="36446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0" name="Elbow Connector 599"/>
          <p:cNvCxnSpPr>
            <a:stCxn id="403" idx="2"/>
            <a:endCxn id="316" idx="0"/>
          </p:cNvCxnSpPr>
          <p:nvPr/>
        </p:nvCxnSpPr>
        <p:spPr>
          <a:xfrm rot="16200000" flipH="1">
            <a:off x="11387990" y="1922872"/>
            <a:ext cx="252764" cy="9723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Elbow Connector 600"/>
          <p:cNvCxnSpPr>
            <a:stCxn id="403" idx="2"/>
            <a:endCxn id="347" idx="0"/>
          </p:cNvCxnSpPr>
          <p:nvPr/>
        </p:nvCxnSpPr>
        <p:spPr>
          <a:xfrm rot="5400000">
            <a:off x="11200686" y="1735140"/>
            <a:ext cx="155107" cy="37503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" name="TextBox 193"/>
          <p:cNvSpPr txBox="1"/>
          <p:nvPr/>
        </p:nvSpPr>
        <p:spPr>
          <a:xfrm>
            <a:off x="844063" y="707948"/>
            <a:ext cx="49616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#2</a:t>
            </a:r>
            <a:endParaRPr lang="en-US" sz="1200" dirty="0"/>
          </a:p>
        </p:txBody>
      </p:sp>
      <p:sp>
        <p:nvSpPr>
          <p:cNvPr id="14" name="TextBox 13"/>
          <p:cNvSpPr txBox="1"/>
          <p:nvPr/>
        </p:nvSpPr>
        <p:spPr>
          <a:xfrm>
            <a:off x="643501" y="1367585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2K2009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sp>
        <p:nvSpPr>
          <p:cNvPr id="244" name="TextBox 243"/>
          <p:cNvSpPr txBox="1"/>
          <p:nvPr/>
        </p:nvSpPr>
        <p:spPr>
          <a:xfrm>
            <a:off x="1652121" y="697486"/>
            <a:ext cx="430406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#3</a:t>
            </a:r>
            <a:endParaRPr lang="en-US" sz="1200" dirty="0"/>
          </a:p>
        </p:txBody>
      </p:sp>
      <p:grpSp>
        <p:nvGrpSpPr>
          <p:cNvPr id="60" name="Group 59"/>
          <p:cNvGrpSpPr/>
          <p:nvPr/>
        </p:nvGrpSpPr>
        <p:grpSpPr>
          <a:xfrm>
            <a:off x="10924158" y="752569"/>
            <a:ext cx="1083198" cy="1092536"/>
            <a:chOff x="11047983" y="790668"/>
            <a:chExt cx="1083198" cy="1173063"/>
          </a:xfrm>
        </p:grpSpPr>
        <p:sp>
          <p:nvSpPr>
            <p:cNvPr id="403" name="TextBox 402"/>
            <p:cNvSpPr txBox="1"/>
            <p:nvPr/>
          </p:nvSpPr>
          <p:spPr>
            <a:xfrm>
              <a:off x="11047983" y="1468038"/>
              <a:ext cx="1083198" cy="49569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2K2000</a:t>
              </a:r>
            </a:p>
            <a:p>
              <a:pPr algn="ctr"/>
              <a:r>
                <a:rPr lang="en-US" sz="1200" dirty="0" smtClean="0"/>
                <a:t>RO2</a:t>
              </a:r>
              <a:endParaRPr lang="en-US" sz="1200" dirty="0"/>
            </a:p>
          </p:txBody>
        </p:sp>
        <p:sp>
          <p:nvSpPr>
            <p:cNvPr id="258" name="TextBox 257"/>
            <p:cNvSpPr txBox="1"/>
            <p:nvPr/>
          </p:nvSpPr>
          <p:spPr>
            <a:xfrm>
              <a:off x="11254129" y="790668"/>
              <a:ext cx="511657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#12</a:t>
              </a:r>
              <a:endParaRPr lang="en-US" sz="1200" dirty="0"/>
            </a:p>
          </p:txBody>
        </p:sp>
      </p:grpSp>
      <p:sp>
        <p:nvSpPr>
          <p:cNvPr id="341" name="TextBox 340"/>
          <p:cNvSpPr txBox="1"/>
          <p:nvPr/>
        </p:nvSpPr>
        <p:spPr>
          <a:xfrm>
            <a:off x="9859537" y="1377196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2K2001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259" name="TextBox 258"/>
          <p:cNvSpPr txBox="1"/>
          <p:nvPr/>
        </p:nvSpPr>
        <p:spPr>
          <a:xfrm>
            <a:off x="10196414" y="773611"/>
            <a:ext cx="446730" cy="257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#11</a:t>
            </a:r>
            <a:endParaRPr lang="en-US" sz="1200" dirty="0"/>
          </a:p>
        </p:txBody>
      </p:sp>
      <p:sp>
        <p:nvSpPr>
          <p:cNvPr id="188" name="TextBox 187"/>
          <p:cNvSpPr txBox="1"/>
          <p:nvPr/>
        </p:nvSpPr>
        <p:spPr>
          <a:xfrm>
            <a:off x="3193874" y="661764"/>
            <a:ext cx="36489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#4</a:t>
            </a:r>
            <a:endParaRPr lang="en-US" sz="1200" dirty="0"/>
          </a:p>
        </p:txBody>
      </p:sp>
      <p:sp>
        <p:nvSpPr>
          <p:cNvPr id="264" name="TextBox 263"/>
          <p:cNvSpPr txBox="1"/>
          <p:nvPr/>
        </p:nvSpPr>
        <p:spPr>
          <a:xfrm>
            <a:off x="1463318" y="1324663"/>
            <a:ext cx="1083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2K2008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cxnSp>
        <p:nvCxnSpPr>
          <p:cNvPr id="265" name="Elbow Connector 264"/>
          <p:cNvCxnSpPr>
            <a:stCxn id="4" idx="2"/>
            <a:endCxn id="264" idx="0"/>
          </p:cNvCxnSpPr>
          <p:nvPr/>
        </p:nvCxnSpPr>
        <p:spPr>
          <a:xfrm rot="5400000">
            <a:off x="3011543" y="-463489"/>
            <a:ext cx="781527" cy="27947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2" name="TextBox 291"/>
          <p:cNvSpPr txBox="1"/>
          <p:nvPr/>
        </p:nvSpPr>
        <p:spPr>
          <a:xfrm>
            <a:off x="2967802" y="206736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1K2007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297" name="TextBox 296"/>
          <p:cNvSpPr txBox="1"/>
          <p:nvPr/>
        </p:nvSpPr>
        <p:spPr>
          <a:xfrm>
            <a:off x="7916748" y="210698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1K2003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299" name="TextBox 298"/>
          <p:cNvSpPr txBox="1"/>
          <p:nvPr/>
        </p:nvSpPr>
        <p:spPr>
          <a:xfrm>
            <a:off x="5230695" y="211115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1K2005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3" name="TextBox 302"/>
          <p:cNvSpPr txBox="1"/>
          <p:nvPr/>
        </p:nvSpPr>
        <p:spPr>
          <a:xfrm>
            <a:off x="9271347" y="2087882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1K2002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06" name="TextBox 305"/>
          <p:cNvSpPr txBox="1"/>
          <p:nvPr/>
        </p:nvSpPr>
        <p:spPr>
          <a:xfrm>
            <a:off x="6334611" y="211026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1K2004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0" name="TextBox 309"/>
          <p:cNvSpPr txBox="1"/>
          <p:nvPr/>
        </p:nvSpPr>
        <p:spPr>
          <a:xfrm>
            <a:off x="4224213" y="211099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1K2006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3" name="TextBox 312"/>
          <p:cNvSpPr txBox="1"/>
          <p:nvPr/>
        </p:nvSpPr>
        <p:spPr>
          <a:xfrm>
            <a:off x="1108414" y="219562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1K2009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16" name="TextBox 315"/>
          <p:cNvSpPr txBox="1"/>
          <p:nvPr/>
        </p:nvSpPr>
        <p:spPr>
          <a:xfrm>
            <a:off x="11143524" y="20978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1K2000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19" name="TextBox 318"/>
          <p:cNvSpPr txBox="1"/>
          <p:nvPr/>
        </p:nvSpPr>
        <p:spPr>
          <a:xfrm>
            <a:off x="10120214" y="21106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1K2001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326" name="TextBox 325"/>
          <p:cNvSpPr txBox="1"/>
          <p:nvPr/>
        </p:nvSpPr>
        <p:spPr>
          <a:xfrm>
            <a:off x="1826058" y="210963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1K2008</a:t>
            </a:r>
          </a:p>
          <a:p>
            <a:pPr algn="ctr"/>
            <a:r>
              <a:rPr lang="en-US" sz="1200" dirty="0" smtClean="0"/>
              <a:t>RO</a:t>
            </a:r>
          </a:p>
        </p:txBody>
      </p:sp>
      <p:sp>
        <p:nvSpPr>
          <p:cNvPr id="328" name="TextBox 327"/>
          <p:cNvSpPr txBox="1"/>
          <p:nvPr/>
        </p:nvSpPr>
        <p:spPr>
          <a:xfrm>
            <a:off x="623195" y="204663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NK2009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29" name="TextBox 328"/>
          <p:cNvSpPr txBox="1"/>
          <p:nvPr/>
        </p:nvSpPr>
        <p:spPr>
          <a:xfrm>
            <a:off x="1477165" y="1952351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NK2008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</a:p>
        </p:txBody>
      </p:sp>
      <p:sp>
        <p:nvSpPr>
          <p:cNvPr id="330" name="TextBox 329"/>
          <p:cNvSpPr txBox="1"/>
          <p:nvPr/>
        </p:nvSpPr>
        <p:spPr>
          <a:xfrm>
            <a:off x="2481086" y="19807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NK2007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3" name="TextBox 332"/>
          <p:cNvSpPr txBox="1"/>
          <p:nvPr/>
        </p:nvSpPr>
        <p:spPr>
          <a:xfrm>
            <a:off x="3805608" y="1960964"/>
            <a:ext cx="71819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NK2006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35" name="TextBox 334"/>
          <p:cNvSpPr txBox="1"/>
          <p:nvPr/>
        </p:nvSpPr>
        <p:spPr>
          <a:xfrm>
            <a:off x="4820695" y="197142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NK2005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3" name="TextBox 342"/>
          <p:cNvSpPr txBox="1"/>
          <p:nvPr/>
        </p:nvSpPr>
        <p:spPr>
          <a:xfrm>
            <a:off x="5926657" y="203796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NK2004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4" name="TextBox 343"/>
          <p:cNvSpPr txBox="1"/>
          <p:nvPr/>
        </p:nvSpPr>
        <p:spPr>
          <a:xfrm>
            <a:off x="7479278" y="2038558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NK2003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5" name="TextBox 344"/>
          <p:cNvSpPr txBox="1"/>
          <p:nvPr/>
        </p:nvSpPr>
        <p:spPr>
          <a:xfrm>
            <a:off x="8628998" y="2029265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NK2002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6" name="TextBox 345"/>
          <p:cNvSpPr txBox="1"/>
          <p:nvPr/>
        </p:nvSpPr>
        <p:spPr>
          <a:xfrm>
            <a:off x="9696583" y="196351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NK2001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sp>
        <p:nvSpPr>
          <p:cNvPr id="347" name="TextBox 346"/>
          <p:cNvSpPr txBox="1"/>
          <p:nvPr/>
        </p:nvSpPr>
        <p:spPr>
          <a:xfrm>
            <a:off x="10750631" y="200021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NK2000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348" name="Elbow Connector 347"/>
          <p:cNvCxnSpPr>
            <a:stCxn id="239" idx="2"/>
            <a:endCxn id="299" idx="0"/>
          </p:cNvCxnSpPr>
          <p:nvPr/>
        </p:nvCxnSpPr>
        <p:spPr>
          <a:xfrm rot="16200000" flipH="1">
            <a:off x="5430724" y="1891722"/>
            <a:ext cx="271814" cy="1670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Elbow Connector 348"/>
          <p:cNvCxnSpPr>
            <a:stCxn id="239" idx="2"/>
            <a:endCxn id="335" idx="0"/>
          </p:cNvCxnSpPr>
          <p:nvPr/>
        </p:nvCxnSpPr>
        <p:spPr>
          <a:xfrm rot="5400000">
            <a:off x="5255903" y="1744225"/>
            <a:ext cx="132085" cy="32231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9" name="TextBox 558"/>
          <p:cNvSpPr txBox="1"/>
          <p:nvPr/>
        </p:nvSpPr>
        <p:spPr>
          <a:xfrm>
            <a:off x="11137136" y="276760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2K200B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1" name="TextBox 560"/>
          <p:cNvSpPr txBox="1"/>
          <p:nvPr/>
        </p:nvSpPr>
        <p:spPr>
          <a:xfrm>
            <a:off x="10128165" y="270609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2K200C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2" name="TextBox 561"/>
          <p:cNvSpPr txBox="1"/>
          <p:nvPr/>
        </p:nvSpPr>
        <p:spPr>
          <a:xfrm>
            <a:off x="9294251" y="270046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2K200D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63" name="TextBox 562"/>
          <p:cNvSpPr txBox="1"/>
          <p:nvPr/>
        </p:nvSpPr>
        <p:spPr>
          <a:xfrm>
            <a:off x="6507666" y="273162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2K200F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78" name="TextBox 577"/>
          <p:cNvSpPr txBox="1"/>
          <p:nvPr/>
        </p:nvSpPr>
        <p:spPr>
          <a:xfrm>
            <a:off x="3089263" y="304271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2K200H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1" name="TextBox 580"/>
          <p:cNvSpPr txBox="1"/>
          <p:nvPr/>
        </p:nvSpPr>
        <p:spPr>
          <a:xfrm>
            <a:off x="163063" y="2897094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2K200J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8" name="TextBox 587"/>
          <p:cNvSpPr txBox="1"/>
          <p:nvPr/>
        </p:nvSpPr>
        <p:spPr>
          <a:xfrm>
            <a:off x="8194453" y="272046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2K200E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89" name="TextBox 588"/>
          <p:cNvSpPr txBox="1"/>
          <p:nvPr/>
        </p:nvSpPr>
        <p:spPr>
          <a:xfrm>
            <a:off x="3629849" y="303684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2K200G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sp>
        <p:nvSpPr>
          <p:cNvPr id="591" name="TextBox 590"/>
          <p:cNvSpPr txBox="1"/>
          <p:nvPr/>
        </p:nvSpPr>
        <p:spPr>
          <a:xfrm>
            <a:off x="1139464" y="2866769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2K200I</a:t>
            </a:r>
          </a:p>
          <a:p>
            <a:pPr algn="ctr"/>
            <a:r>
              <a:rPr lang="en-US" sz="1200" dirty="0" smtClean="0"/>
              <a:t>RO2</a:t>
            </a:r>
            <a:endParaRPr lang="en-US" sz="1200" dirty="0"/>
          </a:p>
        </p:txBody>
      </p:sp>
      <p:cxnSp>
        <p:nvCxnSpPr>
          <p:cNvPr id="595" name="Elbow Connector 594"/>
          <p:cNvCxnSpPr>
            <a:stCxn id="634" idx="2"/>
            <a:endCxn id="641" idx="0"/>
          </p:cNvCxnSpPr>
          <p:nvPr/>
        </p:nvCxnSpPr>
        <p:spPr>
          <a:xfrm rot="5400000">
            <a:off x="731482" y="4376372"/>
            <a:ext cx="196047" cy="733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3" name="Elbow Connector 602"/>
          <p:cNvCxnSpPr>
            <a:stCxn id="633" idx="2"/>
            <a:endCxn id="307" idx="0"/>
          </p:cNvCxnSpPr>
          <p:nvPr/>
        </p:nvCxnSpPr>
        <p:spPr>
          <a:xfrm rot="5400000">
            <a:off x="4597864" y="4290132"/>
            <a:ext cx="166150" cy="75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9" name="Elbow Connector 608"/>
          <p:cNvCxnSpPr>
            <a:stCxn id="636" idx="2"/>
            <a:endCxn id="581" idx="0"/>
          </p:cNvCxnSpPr>
          <p:nvPr/>
        </p:nvCxnSpPr>
        <p:spPr>
          <a:xfrm rot="16200000" flipH="1">
            <a:off x="500566" y="2815133"/>
            <a:ext cx="157967" cy="595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5" name="Elbow Connector 614"/>
          <p:cNvCxnSpPr>
            <a:stCxn id="292" idx="2"/>
            <a:endCxn id="578" idx="0"/>
          </p:cNvCxnSpPr>
          <p:nvPr/>
        </p:nvCxnSpPr>
        <p:spPr>
          <a:xfrm rot="16200000" flipH="1">
            <a:off x="3191153" y="2725143"/>
            <a:ext cx="513684" cy="1214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6" name="Elbow Connector 615"/>
          <p:cNvCxnSpPr>
            <a:stCxn id="292" idx="2"/>
            <a:endCxn id="589" idx="0"/>
          </p:cNvCxnSpPr>
          <p:nvPr/>
        </p:nvCxnSpPr>
        <p:spPr>
          <a:xfrm rot="16200000" flipH="1">
            <a:off x="3464380" y="2451916"/>
            <a:ext cx="507817" cy="66204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8" name="Elbow Connector 617"/>
          <p:cNvCxnSpPr>
            <a:stCxn id="297" idx="2"/>
            <a:endCxn id="588" idx="0"/>
          </p:cNvCxnSpPr>
          <p:nvPr/>
        </p:nvCxnSpPr>
        <p:spPr>
          <a:xfrm rot="16200000" flipH="1">
            <a:off x="8399158" y="2505702"/>
            <a:ext cx="151811" cy="27770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5" name="Elbow Connector 624"/>
          <p:cNvCxnSpPr>
            <a:stCxn id="303" idx="2"/>
            <a:endCxn id="562" idx="0"/>
          </p:cNvCxnSpPr>
          <p:nvPr/>
        </p:nvCxnSpPr>
        <p:spPr>
          <a:xfrm rot="16200000" flipH="1">
            <a:off x="9587394" y="2574139"/>
            <a:ext cx="150913" cy="101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7" name="Elbow Connector 626"/>
          <p:cNvCxnSpPr>
            <a:stCxn id="316" idx="2"/>
            <a:endCxn id="559" idx="0"/>
          </p:cNvCxnSpPr>
          <p:nvPr/>
        </p:nvCxnSpPr>
        <p:spPr>
          <a:xfrm rot="5400000">
            <a:off x="11455756" y="2660377"/>
            <a:ext cx="208074" cy="638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Elbow Connector 627"/>
          <p:cNvCxnSpPr>
            <a:stCxn id="319" idx="2"/>
            <a:endCxn id="561" idx="0"/>
          </p:cNvCxnSpPr>
          <p:nvPr/>
        </p:nvCxnSpPr>
        <p:spPr>
          <a:xfrm rot="16200000" flipH="1">
            <a:off x="10476773" y="2635243"/>
            <a:ext cx="133759" cy="795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0" name="TextBox 629"/>
          <p:cNvSpPr txBox="1"/>
          <p:nvPr/>
        </p:nvSpPr>
        <p:spPr>
          <a:xfrm>
            <a:off x="8558374" y="3566047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1K200E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1" name="TextBox 630"/>
          <p:cNvSpPr txBox="1"/>
          <p:nvPr/>
        </p:nvSpPr>
        <p:spPr>
          <a:xfrm>
            <a:off x="1619554" y="3766680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1K200I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2" name="TextBox 631"/>
          <p:cNvSpPr txBox="1"/>
          <p:nvPr/>
        </p:nvSpPr>
        <p:spPr>
          <a:xfrm>
            <a:off x="10380865" y="3477765"/>
            <a:ext cx="68127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1K200C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3" name="TextBox 632"/>
          <p:cNvSpPr txBox="1"/>
          <p:nvPr/>
        </p:nvSpPr>
        <p:spPr>
          <a:xfrm>
            <a:off x="4265239" y="374915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1K200G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4" name="TextBox 633"/>
          <p:cNvSpPr txBox="1"/>
          <p:nvPr/>
        </p:nvSpPr>
        <p:spPr>
          <a:xfrm>
            <a:off x="413709" y="3820351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1K200J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6" name="TextBox 635"/>
          <p:cNvSpPr txBox="1"/>
          <p:nvPr/>
        </p:nvSpPr>
        <p:spPr>
          <a:xfrm>
            <a:off x="157109" y="227746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1K200A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37" name="TextBox 636"/>
          <p:cNvSpPr txBox="1"/>
          <p:nvPr/>
        </p:nvSpPr>
        <p:spPr>
          <a:xfrm>
            <a:off x="11206064" y="3428968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1K200B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41" name="TextBox 640"/>
          <p:cNvSpPr txBox="1"/>
          <p:nvPr/>
        </p:nvSpPr>
        <p:spPr>
          <a:xfrm>
            <a:off x="485748" y="447806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D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4" name="TextBox 643"/>
          <p:cNvSpPr txBox="1"/>
          <p:nvPr/>
        </p:nvSpPr>
        <p:spPr>
          <a:xfrm>
            <a:off x="56609" y="354102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NK200J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5" name="TextBox 644"/>
          <p:cNvSpPr txBox="1"/>
          <p:nvPr/>
        </p:nvSpPr>
        <p:spPr>
          <a:xfrm>
            <a:off x="982081" y="3440085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NK200I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6" name="TextBox 645"/>
          <p:cNvSpPr txBox="1"/>
          <p:nvPr/>
        </p:nvSpPr>
        <p:spPr>
          <a:xfrm>
            <a:off x="3680126" y="3602523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NK200G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7" name="TextBox 646"/>
          <p:cNvSpPr txBox="1"/>
          <p:nvPr/>
        </p:nvSpPr>
        <p:spPr>
          <a:xfrm>
            <a:off x="8049250" y="332443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NK200E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48" name="TextBox 647"/>
          <p:cNvSpPr txBox="1"/>
          <p:nvPr/>
        </p:nvSpPr>
        <p:spPr>
          <a:xfrm>
            <a:off x="9928849" y="3360022"/>
            <a:ext cx="7046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NK200C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1" name="TextBox 650"/>
          <p:cNvSpPr txBox="1"/>
          <p:nvPr/>
        </p:nvSpPr>
        <p:spPr>
          <a:xfrm>
            <a:off x="10839583" y="328749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NK200B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2" name="TextBox 651"/>
          <p:cNvSpPr txBox="1"/>
          <p:nvPr/>
        </p:nvSpPr>
        <p:spPr>
          <a:xfrm>
            <a:off x="1645447" y="4395739"/>
            <a:ext cx="7871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DO5000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sp>
        <p:nvSpPr>
          <p:cNvPr id="653" name="TextBox 652"/>
          <p:cNvSpPr txBox="1"/>
          <p:nvPr/>
        </p:nvSpPr>
        <p:spPr>
          <a:xfrm>
            <a:off x="9292213" y="3801946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1K200D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4" name="TextBox 653"/>
          <p:cNvSpPr txBox="1"/>
          <p:nvPr/>
        </p:nvSpPr>
        <p:spPr>
          <a:xfrm>
            <a:off x="3267750" y="4028982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1K200H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5" name="TextBox 654"/>
          <p:cNvSpPr txBox="1"/>
          <p:nvPr/>
        </p:nvSpPr>
        <p:spPr>
          <a:xfrm>
            <a:off x="6749170" y="3568275"/>
            <a:ext cx="83892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1K200F</a:t>
            </a:r>
          </a:p>
          <a:p>
            <a:pPr algn="ctr"/>
            <a:r>
              <a:rPr lang="en-US" sz="1200" dirty="0" smtClean="0"/>
              <a:t>RO</a:t>
            </a:r>
            <a:endParaRPr lang="en-US" sz="1200" dirty="0"/>
          </a:p>
        </p:txBody>
      </p:sp>
      <p:sp>
        <p:nvSpPr>
          <p:cNvPr id="656" name="TextBox 655"/>
          <p:cNvSpPr txBox="1"/>
          <p:nvPr/>
        </p:nvSpPr>
        <p:spPr>
          <a:xfrm>
            <a:off x="2849058" y="3732015"/>
            <a:ext cx="7558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NK200H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7" name="TextBox 656"/>
          <p:cNvSpPr txBox="1"/>
          <p:nvPr/>
        </p:nvSpPr>
        <p:spPr>
          <a:xfrm>
            <a:off x="6272832" y="3392348"/>
            <a:ext cx="7208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NK200F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658" name="TextBox 657"/>
          <p:cNvSpPr txBox="1"/>
          <p:nvPr/>
        </p:nvSpPr>
        <p:spPr>
          <a:xfrm>
            <a:off x="9096778" y="3309503"/>
            <a:ext cx="728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NK200D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NKO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668" name="Elbow Connector 667"/>
          <p:cNvCxnSpPr>
            <a:stCxn id="581" idx="2"/>
            <a:endCxn id="634" idx="0"/>
          </p:cNvCxnSpPr>
          <p:nvPr/>
        </p:nvCxnSpPr>
        <p:spPr>
          <a:xfrm rot="16200000" flipH="1">
            <a:off x="477053" y="3464232"/>
            <a:ext cx="461592" cy="25064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9" name="Elbow Connector 668"/>
          <p:cNvCxnSpPr>
            <a:stCxn id="581" idx="2"/>
            <a:endCxn id="644" idx="0"/>
          </p:cNvCxnSpPr>
          <p:nvPr/>
        </p:nvCxnSpPr>
        <p:spPr>
          <a:xfrm rot="5400000">
            <a:off x="398482" y="3356977"/>
            <a:ext cx="182263" cy="1858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0" name="Elbow Connector 669"/>
          <p:cNvCxnSpPr>
            <a:stCxn id="591" idx="2"/>
            <a:endCxn id="631" idx="0"/>
          </p:cNvCxnSpPr>
          <p:nvPr/>
        </p:nvCxnSpPr>
        <p:spPr>
          <a:xfrm rot="16200000" flipH="1">
            <a:off x="1579849" y="3307512"/>
            <a:ext cx="438246" cy="4800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Elbow Connector 670"/>
          <p:cNvCxnSpPr>
            <a:stCxn id="591" idx="2"/>
            <a:endCxn id="645" idx="0"/>
          </p:cNvCxnSpPr>
          <p:nvPr/>
        </p:nvCxnSpPr>
        <p:spPr>
          <a:xfrm rot="5400000">
            <a:off x="1384724" y="3265881"/>
            <a:ext cx="111651" cy="23675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2" name="Elbow Connector 671"/>
          <p:cNvCxnSpPr>
            <a:stCxn id="578" idx="2"/>
            <a:endCxn id="654" idx="0"/>
          </p:cNvCxnSpPr>
          <p:nvPr/>
        </p:nvCxnSpPr>
        <p:spPr>
          <a:xfrm rot="16200000" flipH="1">
            <a:off x="3335669" y="3677437"/>
            <a:ext cx="524601" cy="17848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3" name="Elbow Connector 672"/>
          <p:cNvCxnSpPr>
            <a:stCxn id="578" idx="2"/>
            <a:endCxn id="656" idx="0"/>
          </p:cNvCxnSpPr>
          <p:nvPr/>
        </p:nvCxnSpPr>
        <p:spPr>
          <a:xfrm rot="5400000">
            <a:off x="3254046" y="3477335"/>
            <a:ext cx="227634" cy="2817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3" name="Elbow Connector 682"/>
          <p:cNvCxnSpPr>
            <a:stCxn id="589" idx="2"/>
            <a:endCxn id="633" idx="0"/>
          </p:cNvCxnSpPr>
          <p:nvPr/>
        </p:nvCxnSpPr>
        <p:spPr>
          <a:xfrm rot="16200000" flipH="1">
            <a:off x="4241687" y="3306139"/>
            <a:ext cx="250641" cy="63539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4" name="Elbow Connector 683"/>
          <p:cNvCxnSpPr>
            <a:stCxn id="589" idx="2"/>
            <a:endCxn id="646" idx="0"/>
          </p:cNvCxnSpPr>
          <p:nvPr/>
        </p:nvCxnSpPr>
        <p:spPr>
          <a:xfrm rot="5400000">
            <a:off x="3992928" y="3546138"/>
            <a:ext cx="104009" cy="87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1" name="Elbow Connector 690"/>
          <p:cNvCxnSpPr>
            <a:stCxn id="563" idx="2"/>
            <a:endCxn id="657" idx="0"/>
          </p:cNvCxnSpPr>
          <p:nvPr/>
        </p:nvCxnSpPr>
        <p:spPr>
          <a:xfrm rot="5400000">
            <a:off x="6680666" y="3145884"/>
            <a:ext cx="199055" cy="29387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2" name="Elbow Connector 691"/>
          <p:cNvCxnSpPr>
            <a:stCxn id="563" idx="2"/>
            <a:endCxn id="655" idx="0"/>
          </p:cNvCxnSpPr>
          <p:nvPr/>
        </p:nvCxnSpPr>
        <p:spPr>
          <a:xfrm rot="16200000" flipH="1">
            <a:off x="6860390" y="3260032"/>
            <a:ext cx="374982" cy="2415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0" name="Elbow Connector 699"/>
          <p:cNvCxnSpPr>
            <a:stCxn id="588" idx="2"/>
            <a:endCxn id="647" idx="0"/>
          </p:cNvCxnSpPr>
          <p:nvPr/>
        </p:nvCxnSpPr>
        <p:spPr>
          <a:xfrm rot="5400000">
            <a:off x="8430475" y="3140991"/>
            <a:ext cx="142307" cy="224576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1" name="Elbow Connector 700"/>
          <p:cNvCxnSpPr>
            <a:stCxn id="630" idx="2"/>
            <a:endCxn id="741" idx="0"/>
          </p:cNvCxnSpPr>
          <p:nvPr/>
        </p:nvCxnSpPr>
        <p:spPr>
          <a:xfrm rot="16200000" flipH="1">
            <a:off x="8806563" y="4198985"/>
            <a:ext cx="349258" cy="671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4" name="Elbow Connector 703"/>
          <p:cNvCxnSpPr>
            <a:stCxn id="562" idx="2"/>
            <a:endCxn id="658" idx="0"/>
          </p:cNvCxnSpPr>
          <p:nvPr/>
        </p:nvCxnSpPr>
        <p:spPr>
          <a:xfrm rot="5400000">
            <a:off x="9513634" y="3109423"/>
            <a:ext cx="147378" cy="2527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5" name="Elbow Connector 704"/>
          <p:cNvCxnSpPr>
            <a:stCxn id="562" idx="2"/>
            <a:endCxn id="653" idx="0"/>
          </p:cNvCxnSpPr>
          <p:nvPr/>
        </p:nvCxnSpPr>
        <p:spPr>
          <a:xfrm rot="5400000">
            <a:off x="9392785" y="3481016"/>
            <a:ext cx="639821" cy="203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6" name="Elbow Connector 705"/>
          <p:cNvCxnSpPr>
            <a:endCxn id="648" idx="0"/>
          </p:cNvCxnSpPr>
          <p:nvPr/>
        </p:nvCxnSpPr>
        <p:spPr>
          <a:xfrm rot="5400000">
            <a:off x="10339254" y="3149724"/>
            <a:ext cx="152214" cy="26838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7" name="Elbow Connector 706"/>
          <p:cNvCxnSpPr>
            <a:stCxn id="561" idx="2"/>
            <a:endCxn id="632" idx="0"/>
          </p:cNvCxnSpPr>
          <p:nvPr/>
        </p:nvCxnSpPr>
        <p:spPr>
          <a:xfrm rot="16200000" flipH="1">
            <a:off x="10479566" y="3235825"/>
            <a:ext cx="310001" cy="1738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8" name="Elbow Connector 707"/>
          <p:cNvCxnSpPr>
            <a:stCxn id="559" idx="2"/>
            <a:endCxn id="651" idx="0"/>
          </p:cNvCxnSpPr>
          <p:nvPr/>
        </p:nvCxnSpPr>
        <p:spPr>
          <a:xfrm rot="5400000">
            <a:off x="11292038" y="3021950"/>
            <a:ext cx="153175" cy="37790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9" name="Elbow Connector 708"/>
          <p:cNvCxnSpPr>
            <a:stCxn id="559" idx="2"/>
            <a:endCxn id="637" idx="0"/>
          </p:cNvCxnSpPr>
          <p:nvPr/>
        </p:nvCxnSpPr>
        <p:spPr>
          <a:xfrm rot="16200000" flipH="1">
            <a:off x="11444226" y="3247666"/>
            <a:ext cx="294653" cy="679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0" name="Elbow Connector 709"/>
          <p:cNvCxnSpPr>
            <a:stCxn id="266" idx="2"/>
            <a:endCxn id="636" idx="0"/>
          </p:cNvCxnSpPr>
          <p:nvPr/>
        </p:nvCxnSpPr>
        <p:spPr>
          <a:xfrm rot="16200000" flipH="1">
            <a:off x="180914" y="1881803"/>
            <a:ext cx="521773" cy="26954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1" name="Elbow Connector 710"/>
          <p:cNvCxnSpPr>
            <a:stCxn id="313" idx="2"/>
            <a:endCxn id="591" idx="0"/>
          </p:cNvCxnSpPr>
          <p:nvPr/>
        </p:nvCxnSpPr>
        <p:spPr>
          <a:xfrm rot="16200000" flipH="1">
            <a:off x="1398976" y="2706817"/>
            <a:ext cx="209479" cy="11042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5" name="Elbow Connector 724"/>
          <p:cNvCxnSpPr>
            <a:stCxn id="326" idx="2"/>
            <a:endCxn id="268" idx="0"/>
          </p:cNvCxnSpPr>
          <p:nvPr/>
        </p:nvCxnSpPr>
        <p:spPr>
          <a:xfrm rot="16200000" flipH="1">
            <a:off x="2017359" y="2799463"/>
            <a:ext cx="557798" cy="10147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TextBox 734"/>
          <p:cNvSpPr txBox="1"/>
          <p:nvPr/>
        </p:nvSpPr>
        <p:spPr>
          <a:xfrm>
            <a:off x="6833604" y="417137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KK2005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741" name="TextBox 740"/>
          <p:cNvSpPr txBox="1"/>
          <p:nvPr/>
        </p:nvSpPr>
        <p:spPr>
          <a:xfrm>
            <a:off x="8644458" y="4376970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KK2004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2" name="Elbow Connector 741"/>
          <p:cNvCxnSpPr>
            <a:stCxn id="655" idx="2"/>
            <a:endCxn id="735" idx="0"/>
          </p:cNvCxnSpPr>
          <p:nvPr/>
        </p:nvCxnSpPr>
        <p:spPr>
          <a:xfrm rot="16200000" flipH="1">
            <a:off x="7100448" y="4098124"/>
            <a:ext cx="141430" cy="506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5" name="Elbow Connector 744"/>
          <p:cNvCxnSpPr>
            <a:stCxn id="588" idx="2"/>
            <a:endCxn id="630" idx="0"/>
          </p:cNvCxnSpPr>
          <p:nvPr/>
        </p:nvCxnSpPr>
        <p:spPr>
          <a:xfrm rot="16200000" flipH="1">
            <a:off x="8603916" y="3192125"/>
            <a:ext cx="383921" cy="36392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7" name="TextBox 746"/>
          <p:cNvSpPr txBox="1"/>
          <p:nvPr/>
        </p:nvSpPr>
        <p:spPr>
          <a:xfrm>
            <a:off x="10381554" y="4329097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KK2003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748" name="Elbow Connector 747"/>
          <p:cNvCxnSpPr>
            <a:stCxn id="632" idx="2"/>
            <a:endCxn id="747" idx="0"/>
          </p:cNvCxnSpPr>
          <p:nvPr/>
        </p:nvCxnSpPr>
        <p:spPr>
          <a:xfrm rot="16200000" flipH="1">
            <a:off x="10526741" y="4134193"/>
            <a:ext cx="389667" cy="13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TextBox 265"/>
          <p:cNvSpPr txBox="1"/>
          <p:nvPr/>
        </p:nvSpPr>
        <p:spPr>
          <a:xfrm>
            <a:off x="-132086" y="1294024"/>
            <a:ext cx="87823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2K200A</a:t>
            </a:r>
          </a:p>
          <a:p>
            <a:pPr algn="ctr"/>
            <a:r>
              <a:rPr lang="en-US" sz="1200" dirty="0" smtClean="0"/>
              <a:t>RO2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4624386" y="1028884"/>
            <a:ext cx="496164" cy="360377"/>
            <a:chOff x="2014830" y="997443"/>
            <a:chExt cx="496164" cy="360377"/>
          </a:xfrm>
        </p:grpSpPr>
        <p:sp>
          <p:nvSpPr>
            <p:cNvPr id="240" name="Multiply 239"/>
            <p:cNvSpPr/>
            <p:nvPr/>
          </p:nvSpPr>
          <p:spPr>
            <a:xfrm>
              <a:off x="2068759" y="997443"/>
              <a:ext cx="355861" cy="360377"/>
            </a:xfrm>
            <a:prstGeom prst="mathMultiply">
              <a:avLst/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rgbClr val="FF0000"/>
                </a:solidFill>
              </a:endParaRPr>
            </a:p>
          </p:txBody>
        </p:sp>
        <p:sp>
          <p:nvSpPr>
            <p:cNvPr id="275" name="TextBox 274"/>
            <p:cNvSpPr txBox="1"/>
            <p:nvPr/>
          </p:nvSpPr>
          <p:spPr>
            <a:xfrm>
              <a:off x="2014830" y="1047521"/>
              <a:ext cx="49616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 smtClean="0"/>
                <a:t>#6</a:t>
              </a:r>
              <a:endParaRPr lang="en-US" sz="1200" dirty="0"/>
            </a:p>
          </p:txBody>
        </p:sp>
      </p:grpSp>
      <p:sp>
        <p:nvSpPr>
          <p:cNvPr id="350" name="TextBox 349"/>
          <p:cNvSpPr txBox="1"/>
          <p:nvPr/>
        </p:nvSpPr>
        <p:spPr>
          <a:xfrm>
            <a:off x="4662170" y="2876028"/>
            <a:ext cx="87548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P07000,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D05000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56" name="TextBox 255"/>
          <p:cNvSpPr txBox="1"/>
          <p:nvPr/>
        </p:nvSpPr>
        <p:spPr>
          <a:xfrm>
            <a:off x="9253750" y="4527870"/>
            <a:ext cx="99867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DO600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sp>
        <p:nvSpPr>
          <p:cNvPr id="257" name="TextBox 256"/>
          <p:cNvSpPr txBox="1"/>
          <p:nvPr/>
        </p:nvSpPr>
        <p:spPr>
          <a:xfrm>
            <a:off x="2676553" y="3104381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KK2001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sp>
        <p:nvSpPr>
          <p:cNvPr id="307" name="TextBox 306"/>
          <p:cNvSpPr txBox="1"/>
          <p:nvPr/>
        </p:nvSpPr>
        <p:spPr>
          <a:xfrm>
            <a:off x="4283605" y="4376970"/>
            <a:ext cx="7871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D06000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cxnSp>
        <p:nvCxnSpPr>
          <p:cNvPr id="337" name="Elbow Connector 336"/>
          <p:cNvCxnSpPr>
            <a:stCxn id="266" idx="2"/>
            <a:endCxn id="338" idx="0"/>
          </p:cNvCxnSpPr>
          <p:nvPr/>
        </p:nvCxnSpPr>
        <p:spPr>
          <a:xfrm rot="5400000">
            <a:off x="169327" y="1822279"/>
            <a:ext cx="204292" cy="711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8" name="TextBox 337"/>
          <p:cNvSpPr txBox="1"/>
          <p:nvPr/>
        </p:nvSpPr>
        <p:spPr>
          <a:xfrm>
            <a:off x="-121507" y="1959981"/>
            <a:ext cx="7148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NK200A</a:t>
            </a:r>
          </a:p>
          <a:p>
            <a:pPr algn="ctr"/>
            <a:r>
              <a:rPr lang="en-US" sz="1200" dirty="0" smtClean="0">
                <a:solidFill>
                  <a:schemeClr val="accent6"/>
                </a:solidFill>
              </a:rPr>
              <a:t>NK</a:t>
            </a:r>
            <a:endParaRPr lang="en-US" sz="1200" dirty="0">
              <a:solidFill>
                <a:schemeClr val="accent6"/>
              </a:solidFill>
            </a:endParaRPr>
          </a:p>
        </p:txBody>
      </p:sp>
      <p:cxnSp>
        <p:nvCxnSpPr>
          <p:cNvPr id="190" name="Elbow Connector 189"/>
          <p:cNvCxnSpPr>
            <a:stCxn id="4" idx="2"/>
            <a:endCxn id="21" idx="0"/>
          </p:cNvCxnSpPr>
          <p:nvPr/>
        </p:nvCxnSpPr>
        <p:spPr>
          <a:xfrm rot="5400000">
            <a:off x="3697179" y="233223"/>
            <a:ext cx="792603" cy="141242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2" name="TextBox 211"/>
          <p:cNvSpPr txBox="1"/>
          <p:nvPr/>
        </p:nvSpPr>
        <p:spPr>
          <a:xfrm>
            <a:off x="11301871" y="4108742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DK2000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13" name="Elbow Connector 212"/>
          <p:cNvCxnSpPr>
            <a:stCxn id="637" idx="2"/>
            <a:endCxn id="212" idx="0"/>
          </p:cNvCxnSpPr>
          <p:nvPr/>
        </p:nvCxnSpPr>
        <p:spPr>
          <a:xfrm rot="16200000" flipH="1">
            <a:off x="11524690" y="3991470"/>
            <a:ext cx="218109" cy="1643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9" name="Elbow Connector 218"/>
          <p:cNvCxnSpPr>
            <a:stCxn id="653" idx="2"/>
            <a:endCxn id="256" idx="0"/>
          </p:cNvCxnSpPr>
          <p:nvPr/>
        </p:nvCxnSpPr>
        <p:spPr>
          <a:xfrm rot="16200000" flipH="1">
            <a:off x="9600253" y="4375033"/>
            <a:ext cx="264259" cy="4141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0" name="TextBox 229"/>
          <p:cNvSpPr txBox="1"/>
          <p:nvPr/>
        </p:nvSpPr>
        <p:spPr>
          <a:xfrm>
            <a:off x="3408354" y="4686273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KK2006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31" name="Elbow Connector 230"/>
          <p:cNvCxnSpPr>
            <a:stCxn id="654" idx="2"/>
            <a:endCxn id="230" idx="0"/>
          </p:cNvCxnSpPr>
          <p:nvPr/>
        </p:nvCxnSpPr>
        <p:spPr>
          <a:xfrm rot="16200000" flipH="1">
            <a:off x="3620015" y="4557844"/>
            <a:ext cx="195626" cy="61231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Elbow Connector 232"/>
          <p:cNvCxnSpPr>
            <a:stCxn id="310" idx="2"/>
            <a:endCxn id="350" idx="0"/>
          </p:cNvCxnSpPr>
          <p:nvPr/>
        </p:nvCxnSpPr>
        <p:spPr>
          <a:xfrm rot="16200000" flipH="1">
            <a:off x="4720109" y="2496226"/>
            <a:ext cx="303368" cy="45623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TextBox 244"/>
          <p:cNvSpPr txBox="1"/>
          <p:nvPr/>
        </p:nvSpPr>
        <p:spPr>
          <a:xfrm>
            <a:off x="3969206" y="2644438"/>
            <a:ext cx="8754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DK9001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246" name="Elbow Connector 245"/>
          <p:cNvCxnSpPr>
            <a:stCxn id="292" idx="2"/>
            <a:endCxn id="245" idx="0"/>
          </p:cNvCxnSpPr>
          <p:nvPr/>
        </p:nvCxnSpPr>
        <p:spPr>
          <a:xfrm rot="16200000" flipH="1">
            <a:off x="3839403" y="2076894"/>
            <a:ext cx="115406" cy="1019682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7" name="Elbow Connector 266"/>
          <p:cNvCxnSpPr>
            <a:stCxn id="631" idx="2"/>
            <a:endCxn id="652" idx="0"/>
          </p:cNvCxnSpPr>
          <p:nvPr/>
        </p:nvCxnSpPr>
        <p:spPr>
          <a:xfrm rot="5400000">
            <a:off x="1955320" y="4312042"/>
            <a:ext cx="167394" cy="127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8" name="TextBox 267"/>
          <p:cNvSpPr txBox="1"/>
          <p:nvPr/>
        </p:nvSpPr>
        <p:spPr>
          <a:xfrm>
            <a:off x="1953426" y="3129100"/>
            <a:ext cx="7871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D03000..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2K9000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sp>
        <p:nvSpPr>
          <p:cNvPr id="214" name="TextBox 213"/>
          <p:cNvSpPr txBox="1"/>
          <p:nvPr/>
        </p:nvSpPr>
        <p:spPr>
          <a:xfrm>
            <a:off x="7615293" y="2642516"/>
            <a:ext cx="68018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KK2000</a:t>
            </a:r>
          </a:p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</a:t>
            </a:r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215" name="Elbow Connector 214"/>
          <p:cNvCxnSpPr>
            <a:stCxn id="297" idx="2"/>
            <a:endCxn id="214" idx="0"/>
          </p:cNvCxnSpPr>
          <p:nvPr/>
        </p:nvCxnSpPr>
        <p:spPr>
          <a:xfrm rot="5400000">
            <a:off x="8108864" y="2415169"/>
            <a:ext cx="73866" cy="3808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6" name="TextBox 215"/>
          <p:cNvSpPr txBox="1"/>
          <p:nvPr/>
        </p:nvSpPr>
        <p:spPr>
          <a:xfrm>
            <a:off x="7569591" y="3659800"/>
            <a:ext cx="7871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2K8000+D04000,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DK9000</a:t>
            </a:r>
          </a:p>
        </p:txBody>
      </p:sp>
      <p:cxnSp>
        <p:nvCxnSpPr>
          <p:cNvPr id="221" name="Elbow Connector 220"/>
          <p:cNvCxnSpPr>
            <a:stCxn id="297" idx="2"/>
            <a:endCxn id="216" idx="0"/>
          </p:cNvCxnSpPr>
          <p:nvPr/>
        </p:nvCxnSpPr>
        <p:spPr>
          <a:xfrm rot="5400000">
            <a:off x="7604111" y="2927700"/>
            <a:ext cx="1091150" cy="3730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9" name="TextBox 248"/>
          <p:cNvSpPr txBox="1"/>
          <p:nvPr/>
        </p:nvSpPr>
        <p:spPr>
          <a:xfrm>
            <a:off x="5482616" y="2888890"/>
            <a:ext cx="78713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D06000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</a:p>
        </p:txBody>
      </p:sp>
      <p:cxnSp>
        <p:nvCxnSpPr>
          <p:cNvPr id="251" name="Elbow Connector 250"/>
          <p:cNvCxnSpPr>
            <a:stCxn id="299" idx="2"/>
            <a:endCxn id="249" idx="0"/>
          </p:cNvCxnSpPr>
          <p:nvPr/>
        </p:nvCxnSpPr>
        <p:spPr>
          <a:xfrm rot="16200000" flipH="1">
            <a:off x="5605138" y="2617841"/>
            <a:ext cx="316069" cy="226028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0" name="TextBox 299"/>
          <p:cNvSpPr txBox="1"/>
          <p:nvPr/>
        </p:nvSpPr>
        <p:spPr>
          <a:xfrm>
            <a:off x="1597744" y="2682085"/>
            <a:ext cx="65957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5"/>
                </a:solidFill>
              </a:rPr>
              <a:t>KK2002</a:t>
            </a:r>
          </a:p>
          <a:p>
            <a:pPr algn="ctr"/>
            <a:r>
              <a:rPr lang="en-US" sz="1200" dirty="0">
                <a:solidFill>
                  <a:schemeClr val="accent5"/>
                </a:solidFill>
              </a:rPr>
              <a:t>K</a:t>
            </a:r>
            <a:r>
              <a:rPr lang="en-US" sz="1200" dirty="0" smtClean="0">
                <a:solidFill>
                  <a:schemeClr val="accent5"/>
                </a:solidFill>
              </a:rPr>
              <a:t>KO</a:t>
            </a:r>
            <a:endParaRPr lang="en-US" sz="1200" dirty="0">
              <a:solidFill>
                <a:schemeClr val="accent5"/>
              </a:solidFill>
            </a:endParaRPr>
          </a:p>
        </p:txBody>
      </p:sp>
      <p:cxnSp>
        <p:nvCxnSpPr>
          <p:cNvPr id="301" name="Elbow Connector 300"/>
          <p:cNvCxnSpPr>
            <a:stCxn id="326" idx="2"/>
            <a:endCxn id="300" idx="0"/>
          </p:cNvCxnSpPr>
          <p:nvPr/>
        </p:nvCxnSpPr>
        <p:spPr>
          <a:xfrm rot="5400000">
            <a:off x="2031136" y="2467699"/>
            <a:ext cx="110783" cy="31798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2" name="TextBox 321"/>
          <p:cNvSpPr txBox="1"/>
          <p:nvPr/>
        </p:nvSpPr>
        <p:spPr>
          <a:xfrm>
            <a:off x="2261497" y="2622709"/>
            <a:ext cx="87548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DK0000 </a:t>
            </a:r>
          </a:p>
          <a:p>
            <a:pPr algn="ctr"/>
            <a:r>
              <a:rPr lang="en-US" sz="1200" dirty="0" smtClean="0">
                <a:solidFill>
                  <a:schemeClr val="accent2"/>
                </a:solidFill>
              </a:rPr>
              <a:t>Aldehyde</a:t>
            </a:r>
            <a:endParaRPr lang="en-US" sz="1200" dirty="0">
              <a:solidFill>
                <a:schemeClr val="accent2"/>
              </a:solidFill>
            </a:endParaRPr>
          </a:p>
        </p:txBody>
      </p:sp>
      <p:cxnSp>
        <p:nvCxnSpPr>
          <p:cNvPr id="323" name="Elbow Connector 322"/>
          <p:cNvCxnSpPr>
            <a:stCxn id="326" idx="2"/>
            <a:endCxn id="322" idx="0"/>
          </p:cNvCxnSpPr>
          <p:nvPr/>
        </p:nvCxnSpPr>
        <p:spPr>
          <a:xfrm rot="16200000" flipH="1">
            <a:off x="2446676" y="2370146"/>
            <a:ext cx="51407" cy="45371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741811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3900682"/>
              </p:ext>
            </p:extLst>
          </p:nvPr>
        </p:nvGraphicFramePr>
        <p:xfrm>
          <a:off x="2032000" y="719666"/>
          <a:ext cx="7215030" cy="3235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5010">
                  <a:extLst>
                    <a:ext uri="{9D8B030D-6E8A-4147-A177-3AD203B41FA5}">
                      <a16:colId xmlns:a16="http://schemas.microsoft.com/office/drawing/2014/main" val="4057419462"/>
                    </a:ext>
                  </a:extLst>
                </a:gridCol>
                <a:gridCol w="2405010">
                  <a:extLst>
                    <a:ext uri="{9D8B030D-6E8A-4147-A177-3AD203B41FA5}">
                      <a16:colId xmlns:a16="http://schemas.microsoft.com/office/drawing/2014/main" val="2508115824"/>
                    </a:ext>
                  </a:extLst>
                </a:gridCol>
                <a:gridCol w="2405010">
                  <a:extLst>
                    <a:ext uri="{9D8B030D-6E8A-4147-A177-3AD203B41FA5}">
                      <a16:colId xmlns:a16="http://schemas.microsoft.com/office/drawing/2014/main" val="382708694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Parameter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 gen (210514)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3 gens (5% cutoff) (210514)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128835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# species (</a:t>
                      </a:r>
                      <a:r>
                        <a:rPr lang="en-US" dirty="0" err="1" smtClean="0"/>
                        <a:t>maxsp</a:t>
                      </a:r>
                      <a:r>
                        <a:rPr lang="en-US" dirty="0" smtClean="0"/>
                        <a:t>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298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253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1996582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# reactions (</a:t>
                      </a:r>
                      <a:r>
                        <a:rPr lang="en-US" dirty="0" err="1" smtClean="0"/>
                        <a:t>maxre</a:t>
                      </a:r>
                      <a:r>
                        <a:rPr lang="en-US" dirty="0" smtClean="0"/>
                        <a:t>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465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400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0376265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7051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71922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183118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793466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5501946"/>
                  </a:ext>
                </a:extLst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2009104" y="257577"/>
            <a:ext cx="81394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Comparison between 1 and 3 generation mechanisms: dodec-3-one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03846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16019</TotalTime>
  <Words>1225</Words>
  <Application>Microsoft Office PowerPoint</Application>
  <PresentationFormat>Widescreen</PresentationFormat>
  <Paragraphs>1009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 Theme</vt:lpstr>
      <vt:lpstr>C12 Ketones: 1% cutoff runs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NCAR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Julia Lee-Taylor</dc:creator>
  <cp:lastModifiedBy>Julia Lee-Taylor</cp:lastModifiedBy>
  <cp:revision>102</cp:revision>
  <dcterms:created xsi:type="dcterms:W3CDTF">2020-11-03T21:57:19Z</dcterms:created>
  <dcterms:modified xsi:type="dcterms:W3CDTF">2021-07-21T18:07:31Z</dcterms:modified>
</cp:coreProperties>
</file>

<file path=docProps/thumbnail.jpeg>
</file>