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4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5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6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7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3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3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3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3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3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3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4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4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4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4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4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4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4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4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4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4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5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5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5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5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5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5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56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charts/chart57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charts/chart58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charts/chart59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charts/chart60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charts/chart61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charts/chart62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charts/chart63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charts/chart64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charts/chart65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charts/chart66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charts/chart67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ppt/charts/chart68.xml" ContentType="application/vnd.openxmlformats-officedocument.drawingml.chart+xml"/>
  <Override PartName="/ppt/charts/style48.xml" ContentType="application/vnd.ms-office.chartstyle+xml"/>
  <Override PartName="/ppt/charts/colors48.xml" ContentType="application/vnd.ms-office.chartcolorstyle+xml"/>
  <Override PartName="/ppt/charts/chart69.xml" ContentType="application/vnd.openxmlformats-officedocument.drawingml.chart+xml"/>
  <Override PartName="/ppt/charts/style49.xml" ContentType="application/vnd.ms-office.chartstyle+xml"/>
  <Override PartName="/ppt/charts/colors49.xml" ContentType="application/vnd.ms-office.chartcolorstyle+xml"/>
  <Override PartName="/ppt/charts/chart70.xml" ContentType="application/vnd.openxmlformats-officedocument.drawingml.chart+xml"/>
  <Override PartName="/ppt/charts/style50.xml" ContentType="application/vnd.ms-office.chartstyle+xml"/>
  <Override PartName="/ppt/charts/colors50.xml" ContentType="application/vnd.ms-office.chartcolorstyle+xml"/>
  <Override PartName="/ppt/charts/chart71.xml" ContentType="application/vnd.openxmlformats-officedocument.drawingml.chart+xml"/>
  <Override PartName="/ppt/charts/style51.xml" ContentType="application/vnd.ms-office.chartstyle+xml"/>
  <Override PartName="/ppt/charts/colors51.xml" ContentType="application/vnd.ms-office.chartcolorstyle+xml"/>
  <Override PartName="/ppt/charts/chart72.xml" ContentType="application/vnd.openxmlformats-officedocument.drawingml.chart+xml"/>
  <Override PartName="/ppt/charts/style52.xml" ContentType="application/vnd.ms-office.chartstyle+xml"/>
  <Override PartName="/ppt/charts/colors52.xml" ContentType="application/vnd.ms-office.chartcolorstyle+xml"/>
  <Override PartName="/ppt/charts/chart73.xml" ContentType="application/vnd.openxmlformats-officedocument.drawingml.chart+xml"/>
  <Override PartName="/ppt/charts/style53.xml" ContentType="application/vnd.ms-office.chartstyle+xml"/>
  <Override PartName="/ppt/charts/colors53.xml" ContentType="application/vnd.ms-office.chartcolorstyle+xml"/>
  <Override PartName="/ppt/charts/chart74.xml" ContentType="application/vnd.openxmlformats-officedocument.drawingml.chart+xml"/>
  <Override PartName="/ppt/charts/style54.xml" ContentType="application/vnd.ms-office.chartstyle+xml"/>
  <Override PartName="/ppt/charts/colors54.xml" ContentType="application/vnd.ms-office.chartcolorstyle+xml"/>
  <Override PartName="/ppt/charts/chart75.xml" ContentType="application/vnd.openxmlformats-officedocument.drawingml.chart+xml"/>
  <Override PartName="/ppt/charts/style55.xml" ContentType="application/vnd.ms-office.chartstyle+xml"/>
  <Override PartName="/ppt/charts/colors55.xml" ContentType="application/vnd.ms-office.chartcolorstyle+xml"/>
  <Override PartName="/ppt/charts/chart76.xml" ContentType="application/vnd.openxmlformats-officedocument.drawingml.chart+xml"/>
  <Override PartName="/ppt/charts/style56.xml" ContentType="application/vnd.ms-office.chartstyle+xml"/>
  <Override PartName="/ppt/charts/colors56.xml" ContentType="application/vnd.ms-office.chartcolorstyle+xml"/>
  <Override PartName="/ppt/charts/chart77.xml" ContentType="application/vnd.openxmlformats-officedocument.drawingml.chart+xml"/>
  <Override PartName="/ppt/charts/style57.xml" ContentType="application/vnd.ms-office.chartstyle+xml"/>
  <Override PartName="/ppt/charts/colors57.xml" ContentType="application/vnd.ms-office.chartcolorstyle+xml"/>
  <Override PartName="/ppt/charts/chart78.xml" ContentType="application/vnd.openxmlformats-officedocument.drawingml.chart+xml"/>
  <Override PartName="/ppt/charts/style58.xml" ContentType="application/vnd.ms-office.chartstyle+xml"/>
  <Override PartName="/ppt/charts/colors58.xml" ContentType="application/vnd.ms-office.chartcolorstyle+xml"/>
  <Override PartName="/ppt/charts/chart79.xml" ContentType="application/vnd.openxmlformats-officedocument.drawingml.chart+xml"/>
  <Override PartName="/ppt/charts/style59.xml" ContentType="application/vnd.ms-office.chartstyle+xml"/>
  <Override PartName="/ppt/charts/colors59.xml" ContentType="application/vnd.ms-office.chartcolorstyle+xml"/>
  <Override PartName="/ppt/charts/chart80.xml" ContentType="application/vnd.openxmlformats-officedocument.drawingml.chart+xml"/>
  <Override PartName="/ppt/charts/style60.xml" ContentType="application/vnd.ms-office.chartstyle+xml"/>
  <Override PartName="/ppt/charts/colors60.xml" ContentType="application/vnd.ms-office.chartcolorstyle+xml"/>
  <Override PartName="/ppt/charts/chart81.xml" ContentType="application/vnd.openxmlformats-officedocument.drawingml.chart+xml"/>
  <Override PartName="/ppt/charts/style61.xml" ContentType="application/vnd.ms-office.chartstyle+xml"/>
  <Override PartName="/ppt/charts/colors61.xml" ContentType="application/vnd.ms-office.chartcolorstyle+xml"/>
  <Override PartName="/ppt/charts/chart82.xml" ContentType="application/vnd.openxmlformats-officedocument.drawingml.chart+xml"/>
  <Override PartName="/ppt/charts/style62.xml" ContentType="application/vnd.ms-office.chartstyle+xml"/>
  <Override PartName="/ppt/charts/colors6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91" r:id="rId3"/>
    <p:sldId id="289" r:id="rId4"/>
    <p:sldId id="290" r:id="rId5"/>
    <p:sldId id="292" r:id="rId6"/>
    <p:sldId id="270" r:id="rId7"/>
    <p:sldId id="288" r:id="rId8"/>
    <p:sldId id="282" r:id="rId9"/>
    <p:sldId id="257" r:id="rId10"/>
    <p:sldId id="278" r:id="rId11"/>
    <p:sldId id="279" r:id="rId12"/>
    <p:sldId id="280" r:id="rId13"/>
    <p:sldId id="281" r:id="rId14"/>
    <p:sldId id="284" r:id="rId15"/>
    <p:sldId id="287" r:id="rId16"/>
    <p:sldId id="286" r:id="rId17"/>
    <p:sldId id="285" r:id="rId18"/>
    <p:sldId id="28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82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4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C12Ketones_Summa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-4-one_2g_gaw_DHF_210805_ch2_W_K_210805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-5-one_2g_gaw_DHF_210805_ch2_W_K_210805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-6-one_2g_gaw_DHF_210805_ch2_W_K_210805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C12Ketones_Summary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C12Ketones_Summary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C12Ketones_Summary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C12Ketones_Summary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C12Ketones_Summary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2one_1g_gaw_210514_ch2_wall_210514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3one_1g_gaw_210514_ch2_wall_210514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C12Ketones_Summar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4one_1g_gaw_210514_ch2_wall_210514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6one_1g_gaw_210514_ch2_wall_210514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5one_1g_gaw_210514_ch2_wall_210514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6one_1g_gaw_DHF_210720_ch2_W_K_210730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5one_1g_gaw_DHF_210720_ch2_W_K_210730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4one_1g_gaw_DHF_210720_ch2_W_K_210730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3one_1g_gaw_DHF_210720_ch2_W_K_210730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2one_1g_gaw_DHF_210720_ch2_W_K_210730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6one_3g_gaw_210521_ch2_wall_210521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2one_3g_gaw_210521_ch2_wall_210521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-2-one_2g_gaw_DHF_210805_ch2_W_K_210805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5one_3g_gaw_210521_ch2_wall_210521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4one_3g_gaw_210521_ch2_wall_210521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3one_3g_gaw_210521_ch2_wall_210521.xlsx" TargetMode="Externa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2one_1g_gaw_210514_ch2_wall_210514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2one_1g_gaw_210514_ch2_wall_210514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3one_1g_gaw_210514_ch2_wall_210514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3one_1g_gaw_210514_ch2_wall_210514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4one_1g_gaw_210514_ch2_wall_210514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4one_1g_gaw_210514_ch2_wall_210514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5one_1g_gaw_210514_ch2_wall_210514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-3-one_2g_gaw_DHF_210805_ch2_W_K_210805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5one_1g_gaw_210514_ch2_wall_210514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6one_1g_gaw_210514_ch2_wall_210514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6one_1g_gaw_210514_ch2_wall_210514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2one_1g_gaw_210514_ch2_wall_210514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4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2one_1g_gaw_210514_ch2_wall_210514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2one_3g_gaw_210521_ch2_wall_210521.xlsx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2one_3g_gaw_210521_ch2_wall_210521.xlsx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2one_1g_gaw_DHF_210720_ch2_W_K_210730.xlsx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4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2one_1g_gaw_DHF_210720_ch2_W_K_210730.xlsx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4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-2-one_2g_gaw_DHF_210805_ch2_W_K_210805.xlsx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-4-one_2g_gaw_DHF_210805_ch2_W_K_210805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-2-one_2g_gaw_DHF_210805_ch2_W_K_210805.xlsx" TargetMode="External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5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3one_1g_gaw_210514_ch2_wall_210514.xlsx" TargetMode="External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5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3one_1g_gaw_210514_ch2_wall_210514.xlsx" TargetMode="External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5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3one_3g_gaw_210521_ch2_wall_210521.xlsx" TargetMode="External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5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3one_3g_gaw_210521_ch2_wall_210521.xlsx" TargetMode="External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5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3one_1g_gaw_DHF_210720_ch2_W_K_210730.xlsx" TargetMode="External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5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3one_1g_gaw_DHF_210720_ch2_W_K_210730.xlsx" TargetMode="External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5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-3-one_2g_gaw_DHF_210805_ch2_W_K_210805.xlsx" TargetMode="External"/><Relationship Id="rId2" Type="http://schemas.microsoft.com/office/2011/relationships/chartColorStyle" Target="colors37.xml"/><Relationship Id="rId1" Type="http://schemas.microsoft.com/office/2011/relationships/chartStyle" Target="style37.xml"/></Relationships>
</file>

<file path=ppt/charts/_rels/chart5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-3-one_2g_gaw_DHF_210805_ch2_W_K_210805.xlsx" TargetMode="External"/><Relationship Id="rId2" Type="http://schemas.microsoft.com/office/2011/relationships/chartColorStyle" Target="colors38.xml"/><Relationship Id="rId1" Type="http://schemas.microsoft.com/office/2011/relationships/chartStyle" Target="style38.xml"/></Relationships>
</file>

<file path=ppt/charts/_rels/chart5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4one_1g_gaw_210514_ch2_wall_210514.xlsx" TargetMode="External"/><Relationship Id="rId2" Type="http://schemas.microsoft.com/office/2011/relationships/chartColorStyle" Target="colors39.xml"/><Relationship Id="rId1" Type="http://schemas.microsoft.com/office/2011/relationships/chartStyle" Target="style39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-5-one_2g_gaw_DHF_210805_ch2_W_K_210805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6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4one_1g_gaw_210514_ch2_wall_210514.xlsx" TargetMode="External"/><Relationship Id="rId2" Type="http://schemas.microsoft.com/office/2011/relationships/chartColorStyle" Target="colors40.xml"/><Relationship Id="rId1" Type="http://schemas.microsoft.com/office/2011/relationships/chartStyle" Target="style40.xml"/></Relationships>
</file>

<file path=ppt/charts/_rels/chart6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4one_3g_gaw_210521_ch2_wall_210521.xlsx" TargetMode="External"/><Relationship Id="rId2" Type="http://schemas.microsoft.com/office/2011/relationships/chartColorStyle" Target="colors41.xml"/><Relationship Id="rId1" Type="http://schemas.microsoft.com/office/2011/relationships/chartStyle" Target="style41.xml"/></Relationships>
</file>

<file path=ppt/charts/_rels/chart6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4one_3g_gaw_210521_ch2_wall_210521.xlsx" TargetMode="External"/><Relationship Id="rId2" Type="http://schemas.microsoft.com/office/2011/relationships/chartColorStyle" Target="colors42.xml"/><Relationship Id="rId1" Type="http://schemas.microsoft.com/office/2011/relationships/chartStyle" Target="style42.xml"/></Relationships>
</file>

<file path=ppt/charts/_rels/chart6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4one_1g_gaw_DHF_210720_ch2_W_K_210730.xlsx" TargetMode="External"/><Relationship Id="rId2" Type="http://schemas.microsoft.com/office/2011/relationships/chartColorStyle" Target="colors43.xml"/><Relationship Id="rId1" Type="http://schemas.microsoft.com/office/2011/relationships/chartStyle" Target="style43.xml"/></Relationships>
</file>

<file path=ppt/charts/_rels/chart6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4one_1g_gaw_DHF_210720_ch2_W_K_210730.xlsx" TargetMode="External"/><Relationship Id="rId2" Type="http://schemas.microsoft.com/office/2011/relationships/chartColorStyle" Target="colors44.xml"/><Relationship Id="rId1" Type="http://schemas.microsoft.com/office/2011/relationships/chartStyle" Target="style44.xml"/></Relationships>
</file>

<file path=ppt/charts/_rels/chart6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-4-one_2g_gaw_DHF_210805_ch2_W_K_210805.xlsx" TargetMode="External"/><Relationship Id="rId2" Type="http://schemas.microsoft.com/office/2011/relationships/chartColorStyle" Target="colors45.xml"/><Relationship Id="rId1" Type="http://schemas.microsoft.com/office/2011/relationships/chartStyle" Target="style45.xml"/></Relationships>
</file>

<file path=ppt/charts/_rels/chart6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-4-one_2g_gaw_DHF_210805_ch2_W_K_210805.xlsx" TargetMode="External"/><Relationship Id="rId2" Type="http://schemas.microsoft.com/office/2011/relationships/chartColorStyle" Target="colors46.xml"/><Relationship Id="rId1" Type="http://schemas.microsoft.com/office/2011/relationships/chartStyle" Target="style46.xml"/></Relationships>
</file>

<file path=ppt/charts/_rels/chart6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5one_1g_gaw_210514_ch2_wall_210514.xlsx" TargetMode="External"/><Relationship Id="rId2" Type="http://schemas.microsoft.com/office/2011/relationships/chartColorStyle" Target="colors47.xml"/><Relationship Id="rId1" Type="http://schemas.microsoft.com/office/2011/relationships/chartStyle" Target="style47.xml"/></Relationships>
</file>

<file path=ppt/charts/_rels/chart6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5one_1g_gaw_210514_ch2_wall_210514.xlsx" TargetMode="External"/><Relationship Id="rId2" Type="http://schemas.microsoft.com/office/2011/relationships/chartColorStyle" Target="colors48.xml"/><Relationship Id="rId1" Type="http://schemas.microsoft.com/office/2011/relationships/chartStyle" Target="style48.xml"/></Relationships>
</file>

<file path=ppt/charts/_rels/chart6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5one_3g_gaw_210521_ch2_wall_210521.xlsx" TargetMode="External"/><Relationship Id="rId2" Type="http://schemas.microsoft.com/office/2011/relationships/chartColorStyle" Target="colors49.xml"/><Relationship Id="rId1" Type="http://schemas.microsoft.com/office/2011/relationships/chartStyle" Target="style49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-6-one_2g_gaw_DHF_210805_ch2_W_K_210805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7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5one_3g_gaw_210521_ch2_wall_210521.xlsx" TargetMode="External"/><Relationship Id="rId2" Type="http://schemas.microsoft.com/office/2011/relationships/chartColorStyle" Target="colors50.xml"/><Relationship Id="rId1" Type="http://schemas.microsoft.com/office/2011/relationships/chartStyle" Target="style50.xml"/></Relationships>
</file>

<file path=ppt/charts/_rels/chart7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5one_1g_gaw_DHF_210720_ch2_W_K_210730.xlsx" TargetMode="External"/><Relationship Id="rId2" Type="http://schemas.microsoft.com/office/2011/relationships/chartColorStyle" Target="colors51.xml"/><Relationship Id="rId1" Type="http://schemas.microsoft.com/office/2011/relationships/chartStyle" Target="style51.xml"/></Relationships>
</file>

<file path=ppt/charts/_rels/chart7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5one_1g_gaw_DHF_210720_ch2_W_K_210730.xlsx" TargetMode="External"/><Relationship Id="rId2" Type="http://schemas.microsoft.com/office/2011/relationships/chartColorStyle" Target="colors52.xml"/><Relationship Id="rId1" Type="http://schemas.microsoft.com/office/2011/relationships/chartStyle" Target="style52.xml"/></Relationships>
</file>

<file path=ppt/charts/_rels/chart7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-5-one_2g_gaw_DHF_210805_ch2_W_K_210805.xlsx" TargetMode="External"/><Relationship Id="rId2" Type="http://schemas.microsoft.com/office/2011/relationships/chartColorStyle" Target="colors53.xml"/><Relationship Id="rId1" Type="http://schemas.microsoft.com/office/2011/relationships/chartStyle" Target="style53.xml"/></Relationships>
</file>

<file path=ppt/charts/_rels/chart7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-5-one_2g_gaw_DHF_210805_ch2_W_K_210805.xlsx" TargetMode="External"/><Relationship Id="rId2" Type="http://schemas.microsoft.com/office/2011/relationships/chartColorStyle" Target="colors54.xml"/><Relationship Id="rId1" Type="http://schemas.microsoft.com/office/2011/relationships/chartStyle" Target="style54.xml"/></Relationships>
</file>

<file path=ppt/charts/_rels/chart7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6one_1g_gaw_210514_ch2_wall_210514.xlsx" TargetMode="External"/><Relationship Id="rId2" Type="http://schemas.microsoft.com/office/2011/relationships/chartColorStyle" Target="colors55.xml"/><Relationship Id="rId1" Type="http://schemas.microsoft.com/office/2011/relationships/chartStyle" Target="style55.xml"/></Relationships>
</file>

<file path=ppt/charts/_rels/chart7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6one_1g_gaw_210514_ch2_wall_210514.xlsx" TargetMode="External"/><Relationship Id="rId2" Type="http://schemas.microsoft.com/office/2011/relationships/chartColorStyle" Target="colors56.xml"/><Relationship Id="rId1" Type="http://schemas.microsoft.com/office/2011/relationships/chartStyle" Target="style56.xml"/></Relationships>
</file>

<file path=ppt/charts/_rels/chart7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6one_3g_gaw_210521_ch2_wall_210521.xlsx" TargetMode="External"/><Relationship Id="rId2" Type="http://schemas.microsoft.com/office/2011/relationships/chartColorStyle" Target="colors57.xml"/><Relationship Id="rId1" Type="http://schemas.microsoft.com/office/2011/relationships/chartStyle" Target="style57.xml"/></Relationships>
</file>

<file path=ppt/charts/_rels/chart7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6one_3g_gaw_210521_ch2_wall_210521.xlsx" TargetMode="External"/><Relationship Id="rId2" Type="http://schemas.microsoft.com/office/2011/relationships/chartColorStyle" Target="colors58.xml"/><Relationship Id="rId1" Type="http://schemas.microsoft.com/office/2011/relationships/chartStyle" Target="style58.xml"/></Relationships>
</file>

<file path=ppt/charts/_rels/chart7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6one_1g_gaw_DHF_210720_ch2_W_K_210730.xlsx" TargetMode="External"/><Relationship Id="rId2" Type="http://schemas.microsoft.com/office/2011/relationships/chartColorStyle" Target="colors59.xml"/><Relationship Id="rId1" Type="http://schemas.microsoft.com/office/2011/relationships/chartStyle" Target="style59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-2-one_2g_gaw_DHF_210805_ch2_W_K_210805.xlsx" TargetMode="External"/></Relationships>
</file>

<file path=ppt/charts/_rels/chart8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6one_1g_gaw_DHF_210720_ch2_W_K_210730.xlsx" TargetMode="External"/><Relationship Id="rId2" Type="http://schemas.microsoft.com/office/2011/relationships/chartColorStyle" Target="colors60.xml"/><Relationship Id="rId1" Type="http://schemas.microsoft.com/office/2011/relationships/chartStyle" Target="style60.xml"/></Relationships>
</file>

<file path=ppt/charts/_rels/chart8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-6-one_2g_gaw_DHF_210805_ch2_W_K_210805.xlsx" TargetMode="External"/><Relationship Id="rId2" Type="http://schemas.microsoft.com/office/2011/relationships/chartColorStyle" Target="colors61.xml"/><Relationship Id="rId1" Type="http://schemas.microsoft.com/office/2011/relationships/chartStyle" Target="style61.xml"/></Relationships>
</file>

<file path=ppt/charts/_rels/chart8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2-ketones\dodecan-6-one_2g_gaw_DHF_210805_ch2_W_K_210805.xlsx" TargetMode="External"/><Relationship Id="rId2" Type="http://schemas.microsoft.com/office/2011/relationships/chartColorStyle" Target="colors62.xml"/><Relationship Id="rId1" Type="http://schemas.microsoft.com/office/2011/relationships/chartStyle" Target="style62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2-ketones\dodecan-3-one_2g_gaw_DHF_210805_ch2_W_K_21080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reactivity of positions in dodecanones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BR_all!$A$3</c:f>
              <c:strCache>
                <c:ptCount val="1"/>
                <c:pt idx="0">
                  <c:v>12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BR_all!$B$3:$F$3</c:f>
              <c:numCache>
                <c:formatCode>0.00E+00</c:formatCode>
                <c:ptCount val="5"/>
                <c:pt idx="0">
                  <c:v>1.771E-13</c:v>
                </c:pt>
                <c:pt idx="1">
                  <c:v>1.757E-13</c:v>
                </c:pt>
                <c:pt idx="2">
                  <c:v>1.757E-13</c:v>
                </c:pt>
                <c:pt idx="3">
                  <c:v>1.757E-13</c:v>
                </c:pt>
                <c:pt idx="4">
                  <c:v>1.757E-13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0F-476D-A31D-D981F6D962A3}"/>
            </c:ext>
          </c:extLst>
        </c:ser>
        <c:ser>
          <c:idx val="2"/>
          <c:order val="1"/>
          <c:tx>
            <c:strRef>
              <c:f>BR_all!$A$4</c:f>
              <c:strCache>
                <c:ptCount val="1"/>
                <c:pt idx="0">
                  <c:v>11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BR_all!$B$4:$F$4</c:f>
              <c:numCache>
                <c:formatCode>0.00E+00</c:formatCode>
                <c:ptCount val="5"/>
                <c:pt idx="0">
                  <c:v>1.046E-12</c:v>
                </c:pt>
                <c:pt idx="1">
                  <c:v>1.038E-12</c:v>
                </c:pt>
                <c:pt idx="2">
                  <c:v>1.038E-12</c:v>
                </c:pt>
                <c:pt idx="3">
                  <c:v>1.038E-12</c:v>
                </c:pt>
                <c:pt idx="4">
                  <c:v>1.038E-12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0F-476D-A31D-D981F6D962A3}"/>
            </c:ext>
          </c:extLst>
        </c:ser>
        <c:ser>
          <c:idx val="3"/>
          <c:order val="2"/>
          <c:tx>
            <c:strRef>
              <c:f>BR_all!$A$5</c:f>
              <c:strCache>
                <c:ptCount val="1"/>
                <c:pt idx="0">
                  <c:v>10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BR_all!$B$5:$F$5</c:f>
              <c:numCache>
                <c:formatCode>0.00E+00</c:formatCode>
                <c:ptCount val="5"/>
                <c:pt idx="0">
                  <c:v>1.4129999999999999E-12</c:v>
                </c:pt>
                <c:pt idx="1">
                  <c:v>1.401E-12</c:v>
                </c:pt>
                <c:pt idx="2">
                  <c:v>1.401E-12</c:v>
                </c:pt>
                <c:pt idx="3">
                  <c:v>1.401E-12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60F-476D-A31D-D981F6D962A3}"/>
            </c:ext>
          </c:extLst>
        </c:ser>
        <c:ser>
          <c:idx val="4"/>
          <c:order val="3"/>
          <c:tx>
            <c:strRef>
              <c:f>BR_all!$A$6</c:f>
              <c:strCache>
                <c:ptCount val="1"/>
                <c:pt idx="0">
                  <c:v>9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BR_all!$B$6:$F$6</c:f>
              <c:numCache>
                <c:formatCode>0.00E+00</c:formatCode>
                <c:ptCount val="5"/>
                <c:pt idx="0">
                  <c:v>1.4129999999999999E-12</c:v>
                </c:pt>
                <c:pt idx="1">
                  <c:v>1.401E-12</c:v>
                </c:pt>
                <c:pt idx="2">
                  <c:v>1.401E-12</c:v>
                </c:pt>
                <c:pt idx="3">
                  <c:v>1.401E-12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60F-476D-A31D-D981F6D962A3}"/>
            </c:ext>
          </c:extLst>
        </c:ser>
        <c:ser>
          <c:idx val="5"/>
          <c:order val="4"/>
          <c:tx>
            <c:strRef>
              <c:f>BR_all!$A$7</c:f>
              <c:strCache>
                <c:ptCount val="1"/>
                <c:pt idx="0">
                  <c:v>8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BR_all!$B$7:$F$7</c:f>
              <c:numCache>
                <c:formatCode>0.00E+00</c:formatCode>
                <c:ptCount val="5"/>
                <c:pt idx="0">
                  <c:v>1.4129999999999999E-12</c:v>
                </c:pt>
                <c:pt idx="1">
                  <c:v>1.401E-12</c:v>
                </c:pt>
                <c:pt idx="2">
                  <c:v>1.401E-12</c:v>
                </c:pt>
                <c:pt idx="3">
                  <c:v>1.401E-12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60F-476D-A31D-D981F6D962A3}"/>
            </c:ext>
          </c:extLst>
        </c:ser>
        <c:ser>
          <c:idx val="0"/>
          <c:order val="5"/>
          <c:tx>
            <c:strRef>
              <c:f>BR_all!$A$8</c:f>
              <c:strCache>
                <c:ptCount val="1"/>
                <c:pt idx="0">
                  <c:v>7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BR_all!$B$8:$F$8</c:f>
              <c:numCache>
                <c:formatCode>0.00E+00</c:formatCode>
                <c:ptCount val="5"/>
                <c:pt idx="0">
                  <c:v>1.4129999999999999E-12</c:v>
                </c:pt>
                <c:pt idx="1">
                  <c:v>1.401E-12</c:v>
                </c:pt>
                <c:pt idx="2">
                  <c:v>1.401E-12</c:v>
                </c:pt>
                <c:pt idx="3">
                  <c:v>1.401E-12</c:v>
                </c:pt>
                <c:pt idx="4">
                  <c:v>7.7830000000000003E-13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60F-476D-A31D-D981F6D962A3}"/>
            </c:ext>
          </c:extLst>
        </c:ser>
        <c:ser>
          <c:idx val="6"/>
          <c:order val="6"/>
          <c:tx>
            <c:strRef>
              <c:f>BR_all!$A$9</c:f>
              <c:strCache>
                <c:ptCount val="1"/>
                <c:pt idx="0">
                  <c:v>6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BR_all!$B$9:$F$9</c:f>
              <c:numCache>
                <c:formatCode>0.00E+00</c:formatCode>
                <c:ptCount val="5"/>
                <c:pt idx="0">
                  <c:v>1.4129999999999999E-12</c:v>
                </c:pt>
                <c:pt idx="1">
                  <c:v>1.401E-12</c:v>
                </c:pt>
                <c:pt idx="2">
                  <c:v>1.401E-12</c:v>
                </c:pt>
                <c:pt idx="3">
                  <c:v>7.7830000000000003E-13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60F-476D-A31D-D981F6D962A3}"/>
            </c:ext>
          </c:extLst>
        </c:ser>
        <c:ser>
          <c:idx val="7"/>
          <c:order val="7"/>
          <c:tx>
            <c:strRef>
              <c:f>BR_all!$A$10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BR_all!$B$10:$F$10</c:f>
              <c:numCache>
                <c:formatCode>0.00E+00</c:formatCode>
                <c:ptCount val="5"/>
                <c:pt idx="0">
                  <c:v>1.4129999999999999E-12</c:v>
                </c:pt>
                <c:pt idx="1">
                  <c:v>1.401E-12</c:v>
                </c:pt>
                <c:pt idx="2">
                  <c:v>7.7830000000000003E-13</c:v>
                </c:pt>
                <c:pt idx="3">
                  <c:v>0</c:v>
                </c:pt>
                <c:pt idx="4">
                  <c:v>7.7830000000000003E-13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60F-476D-A31D-D981F6D962A3}"/>
            </c:ext>
          </c:extLst>
        </c:ser>
        <c:ser>
          <c:idx val="8"/>
          <c:order val="8"/>
          <c:tx>
            <c:strRef>
              <c:f>BR_all!$A$11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BR_all!$B$11:$F$11</c:f>
              <c:numCache>
                <c:formatCode>0.00E+00</c:formatCode>
                <c:ptCount val="5"/>
                <c:pt idx="0">
                  <c:v>1.4129999999999999E-12</c:v>
                </c:pt>
                <c:pt idx="1">
                  <c:v>7.7830000000000003E-13</c:v>
                </c:pt>
                <c:pt idx="2">
                  <c:v>0</c:v>
                </c:pt>
                <c:pt idx="3">
                  <c:v>7.7830000000000003E-13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60F-476D-A31D-D981F6D962A3}"/>
            </c:ext>
          </c:extLst>
        </c:ser>
        <c:ser>
          <c:idx val="9"/>
          <c:order val="9"/>
          <c:tx>
            <c:strRef>
              <c:f>BR_all!$A$12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BR_all!$B$12:$F$12</c:f>
              <c:numCache>
                <c:formatCode>0.00E+00</c:formatCode>
                <c:ptCount val="5"/>
                <c:pt idx="0">
                  <c:v>7.8480000000000005E-13</c:v>
                </c:pt>
                <c:pt idx="1">
                  <c:v>0</c:v>
                </c:pt>
                <c:pt idx="2">
                  <c:v>7.7830000000000003E-13</c:v>
                </c:pt>
                <c:pt idx="3">
                  <c:v>1.401E-12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60F-476D-A31D-D981F6D962A3}"/>
            </c:ext>
          </c:extLst>
        </c:ser>
        <c:ser>
          <c:idx val="10"/>
          <c:order val="10"/>
          <c:tx>
            <c:strRef>
              <c:f>BR_all!$A$13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BR_all!$B$13:$F$13</c:f>
              <c:numCache>
                <c:formatCode>0.00E+00</c:formatCode>
                <c:ptCount val="5"/>
                <c:pt idx="0">
                  <c:v>0</c:v>
                </c:pt>
                <c:pt idx="1">
                  <c:v>5.7650000000000002E-13</c:v>
                </c:pt>
                <c:pt idx="2">
                  <c:v>1.038E-12</c:v>
                </c:pt>
                <c:pt idx="3">
                  <c:v>1.038E-12</c:v>
                </c:pt>
                <c:pt idx="4">
                  <c:v>1.038E-12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60F-476D-A31D-D981F6D962A3}"/>
            </c:ext>
          </c:extLst>
        </c:ser>
        <c:ser>
          <c:idx val="11"/>
          <c:order val="11"/>
          <c:tx>
            <c:strRef>
              <c:f>BR_all!$A$14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BR_all!$B$14:$F$14</c:f>
              <c:numCache>
                <c:formatCode>0.00E+00</c:formatCode>
                <c:ptCount val="5"/>
                <c:pt idx="0">
                  <c:v>0</c:v>
                </c:pt>
                <c:pt idx="1">
                  <c:v>1.757E-13</c:v>
                </c:pt>
                <c:pt idx="2">
                  <c:v>1.757E-13</c:v>
                </c:pt>
                <c:pt idx="3">
                  <c:v>1.757E-13</c:v>
                </c:pt>
                <c:pt idx="4">
                  <c:v>1.757E-13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360F-476D-A31D-D981F6D962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28640143"/>
        <c:axId val="1828636399"/>
      </c:barChart>
      <c:catAx>
        <c:axId val="18286401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636399"/>
        <c:crosses val="autoZero"/>
        <c:auto val="1"/>
        <c:lblAlgn val="ctr"/>
        <c:lblOffset val="100"/>
        <c:noMultiLvlLbl val="0"/>
      </c:catAx>
      <c:valAx>
        <c:axId val="18286363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6401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dodecan4one SOA yields </a:t>
            </a:r>
            <a:r>
              <a:rPr lang="en-US" dirty="0" smtClean="0"/>
              <a:t>(2G </a:t>
            </a:r>
            <a:r>
              <a:rPr lang="en-US" dirty="0"/>
              <a:t>DHF)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195700000000</c:v>
                </c:pt>
                <c:pt idx="2">
                  <c:v>482200000000</c:v>
                </c:pt>
                <c:pt idx="3">
                  <c:v>806000000000</c:v>
                </c:pt>
                <c:pt idx="4">
                  <c:v>1133000000000</c:v>
                </c:pt>
                <c:pt idx="5">
                  <c:v>1447000000000</c:v>
                </c:pt>
                <c:pt idx="6">
                  <c:v>1741000000000</c:v>
                </c:pt>
                <c:pt idx="7">
                  <c:v>2014000000000</c:v>
                </c:pt>
                <c:pt idx="8">
                  <c:v>2267000000000</c:v>
                </c:pt>
                <c:pt idx="9">
                  <c:v>2500000000000</c:v>
                </c:pt>
                <c:pt idx="10">
                  <c:v>2715000000000</c:v>
                </c:pt>
                <c:pt idx="11">
                  <c:v>2912000000000</c:v>
                </c:pt>
                <c:pt idx="12">
                  <c:v>3095000000000</c:v>
                </c:pt>
                <c:pt idx="13">
                  <c:v>3263000000000</c:v>
                </c:pt>
                <c:pt idx="14">
                  <c:v>3419000000000</c:v>
                </c:pt>
                <c:pt idx="15">
                  <c:v>3562000000000</c:v>
                </c:pt>
                <c:pt idx="16">
                  <c:v>3695000000000</c:v>
                </c:pt>
                <c:pt idx="17">
                  <c:v>3818000000000</c:v>
                </c:pt>
                <c:pt idx="18">
                  <c:v>3933000000000</c:v>
                </c:pt>
                <c:pt idx="19">
                  <c:v>4038000000000</c:v>
                </c:pt>
                <c:pt idx="20">
                  <c:v>4136000000000</c:v>
                </c:pt>
                <c:pt idx="21">
                  <c:v>4228000000000</c:v>
                </c:pt>
                <c:pt idx="22">
                  <c:v>4312000000000</c:v>
                </c:pt>
                <c:pt idx="23">
                  <c:v>4391000000000</c:v>
                </c:pt>
                <c:pt idx="24">
                  <c:v>4464000000000</c:v>
                </c:pt>
                <c:pt idx="25">
                  <c:v>4531000000000</c:v>
                </c:pt>
                <c:pt idx="26">
                  <c:v>4595000000000</c:v>
                </c:pt>
                <c:pt idx="27">
                  <c:v>4653000000000</c:v>
                </c:pt>
                <c:pt idx="28">
                  <c:v>4707000000000</c:v>
                </c:pt>
                <c:pt idx="29">
                  <c:v>4758000000000</c:v>
                </c:pt>
                <c:pt idx="30">
                  <c:v>4804000000000</c:v>
                </c:pt>
                <c:pt idx="31">
                  <c:v>4848000000000</c:v>
                </c:pt>
                <c:pt idx="32">
                  <c:v>4888000000000</c:v>
                </c:pt>
                <c:pt idx="33">
                  <c:v>4925000000000</c:v>
                </c:pt>
                <c:pt idx="34">
                  <c:v>4960000000000</c:v>
                </c:pt>
                <c:pt idx="35">
                  <c:v>4992000000000</c:v>
                </c:pt>
                <c:pt idx="36">
                  <c:v>5021000000000</c:v>
                </c:pt>
                <c:pt idx="37">
                  <c:v>5049000000000</c:v>
                </c:pt>
                <c:pt idx="38">
                  <c:v>5074000000000</c:v>
                </c:pt>
                <c:pt idx="39">
                  <c:v>5097000000000</c:v>
                </c:pt>
                <c:pt idx="40">
                  <c:v>5118000000000</c:v>
                </c:pt>
                <c:pt idx="41">
                  <c:v>5138000000000</c:v>
                </c:pt>
                <c:pt idx="42">
                  <c:v>5155000000000</c:v>
                </c:pt>
                <c:pt idx="43">
                  <c:v>5171000000000</c:v>
                </c:pt>
                <c:pt idx="44">
                  <c:v>5186000000000</c:v>
                </c:pt>
                <c:pt idx="45">
                  <c:v>5199000000000</c:v>
                </c:pt>
                <c:pt idx="46">
                  <c:v>5211000000000</c:v>
                </c:pt>
                <c:pt idx="47">
                  <c:v>5222000000000</c:v>
                </c:pt>
                <c:pt idx="48">
                  <c:v>5232000000000</c:v>
                </c:pt>
                <c:pt idx="49">
                  <c:v>5240000000000</c:v>
                </c:pt>
                <c:pt idx="50">
                  <c:v>5248000000000</c:v>
                </c:pt>
                <c:pt idx="51">
                  <c:v>5254000000000</c:v>
                </c:pt>
                <c:pt idx="52">
                  <c:v>5260000000000</c:v>
                </c:pt>
                <c:pt idx="53">
                  <c:v>5264000000000</c:v>
                </c:pt>
                <c:pt idx="54">
                  <c:v>5268000000000</c:v>
                </c:pt>
                <c:pt idx="55">
                  <c:v>5271000000000</c:v>
                </c:pt>
                <c:pt idx="56">
                  <c:v>5273000000000</c:v>
                </c:pt>
                <c:pt idx="57">
                  <c:v>5275000000000</c:v>
                </c:pt>
                <c:pt idx="58">
                  <c:v>5276000000000</c:v>
                </c:pt>
                <c:pt idx="59">
                  <c:v>5276000000000</c:v>
                </c:pt>
                <c:pt idx="60">
                  <c:v>5276000000000</c:v>
                </c:pt>
                <c:pt idx="61">
                  <c:v>5264000000000</c:v>
                </c:pt>
                <c:pt idx="62">
                  <c:v>5238000000000</c:v>
                </c:pt>
                <c:pt idx="63">
                  <c:v>5203000000000</c:v>
                </c:pt>
                <c:pt idx="64">
                  <c:v>5161000000000</c:v>
                </c:pt>
                <c:pt idx="65">
                  <c:v>5114000000000</c:v>
                </c:pt>
                <c:pt idx="66">
                  <c:v>5065000000000</c:v>
                </c:pt>
                <c:pt idx="67">
                  <c:v>5015000000000</c:v>
                </c:pt>
                <c:pt idx="68">
                  <c:v>4965000000000</c:v>
                </c:pt>
                <c:pt idx="69">
                  <c:v>4915000000000</c:v>
                </c:pt>
                <c:pt idx="70">
                  <c:v>4866000000000</c:v>
                </c:pt>
                <c:pt idx="71">
                  <c:v>4818000000000</c:v>
                </c:pt>
                <c:pt idx="72">
                  <c:v>4772000000000</c:v>
                </c:pt>
                <c:pt idx="73">
                  <c:v>4727000000000</c:v>
                </c:pt>
                <c:pt idx="74">
                  <c:v>4684000000000</c:v>
                </c:pt>
                <c:pt idx="75">
                  <c:v>4643000000000</c:v>
                </c:pt>
                <c:pt idx="76">
                  <c:v>4604000000000</c:v>
                </c:pt>
                <c:pt idx="77">
                  <c:v>4566000000000</c:v>
                </c:pt>
                <c:pt idx="78">
                  <c:v>4530000000000</c:v>
                </c:pt>
                <c:pt idx="79">
                  <c:v>4496000000000</c:v>
                </c:pt>
                <c:pt idx="80">
                  <c:v>4463000000000</c:v>
                </c:pt>
                <c:pt idx="81">
                  <c:v>4402000000000</c:v>
                </c:pt>
                <c:pt idx="82">
                  <c:v>4346000000000</c:v>
                </c:pt>
                <c:pt idx="83">
                  <c:v>4296000000000</c:v>
                </c:pt>
                <c:pt idx="84">
                  <c:v>4250000000000</c:v>
                </c:pt>
                <c:pt idx="85">
                  <c:v>4209000000000</c:v>
                </c:pt>
                <c:pt idx="86">
                  <c:v>4171000000000</c:v>
                </c:pt>
                <c:pt idx="87">
                  <c:v>4137000000000</c:v>
                </c:pt>
                <c:pt idx="88">
                  <c:v>4106000000000</c:v>
                </c:pt>
                <c:pt idx="89">
                  <c:v>4077000000000</c:v>
                </c:pt>
                <c:pt idx="90">
                  <c:v>4051000000000</c:v>
                </c:pt>
                <c:pt idx="91">
                  <c:v>4027000000000</c:v>
                </c:pt>
                <c:pt idx="92">
                  <c:v>4006000000000</c:v>
                </c:pt>
                <c:pt idx="93">
                  <c:v>3986000000000</c:v>
                </c:pt>
                <c:pt idx="94">
                  <c:v>3968000000000</c:v>
                </c:pt>
                <c:pt idx="95">
                  <c:v>3951000000000</c:v>
                </c:pt>
                <c:pt idx="96">
                  <c:v>3908000000000</c:v>
                </c:pt>
                <c:pt idx="97">
                  <c:v>3868000000000</c:v>
                </c:pt>
                <c:pt idx="98">
                  <c:v>3834000000000</c:v>
                </c:pt>
                <c:pt idx="99">
                  <c:v>3802000000000</c:v>
                </c:pt>
                <c:pt idx="100">
                  <c:v>3774000000000</c:v>
                </c:pt>
                <c:pt idx="101">
                  <c:v>3749000000000</c:v>
                </c:pt>
                <c:pt idx="102">
                  <c:v>3726000000000</c:v>
                </c:pt>
                <c:pt idx="103">
                  <c:v>3706000000000</c:v>
                </c:pt>
                <c:pt idx="104">
                  <c:v>3687000000000</c:v>
                </c:pt>
                <c:pt idx="105">
                  <c:v>3670000000000</c:v>
                </c:pt>
                <c:pt idx="106">
                  <c:v>3655000000000</c:v>
                </c:pt>
                <c:pt idx="107">
                  <c:v>3641000000000</c:v>
                </c:pt>
                <c:pt idx="108">
                  <c:v>3628000000000</c:v>
                </c:pt>
                <c:pt idx="109">
                  <c:v>3617000000000</c:v>
                </c:pt>
                <c:pt idx="110">
                  <c:v>3606000000000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456-42D3-84A9-FC862B31BC0F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1156400000000</c:v>
                </c:pt>
                <c:pt idx="2">
                  <c:v>2124200000000</c:v>
                </c:pt>
                <c:pt idx="3">
                  <c:v>2925200000000</c:v>
                </c:pt>
                <c:pt idx="4">
                  <c:v>3615400000000</c:v>
                </c:pt>
                <c:pt idx="5">
                  <c:v>4222600000000</c:v>
                </c:pt>
                <c:pt idx="6">
                  <c:v>4763600000000</c:v>
                </c:pt>
                <c:pt idx="7">
                  <c:v>5249700000000</c:v>
                </c:pt>
                <c:pt idx="8">
                  <c:v>5689000000000</c:v>
                </c:pt>
                <c:pt idx="9">
                  <c:v>6088300000000</c:v>
                </c:pt>
                <c:pt idx="10">
                  <c:v>6451900000000</c:v>
                </c:pt>
                <c:pt idx="11">
                  <c:v>6785300000000</c:v>
                </c:pt>
                <c:pt idx="12">
                  <c:v>7091500000000</c:v>
                </c:pt>
                <c:pt idx="13">
                  <c:v>7374000000000</c:v>
                </c:pt>
                <c:pt idx="14">
                  <c:v>7633600000000</c:v>
                </c:pt>
                <c:pt idx="15">
                  <c:v>7873400000000</c:v>
                </c:pt>
                <c:pt idx="16">
                  <c:v>8096000000000</c:v>
                </c:pt>
                <c:pt idx="17">
                  <c:v>8303600000000</c:v>
                </c:pt>
                <c:pt idx="18">
                  <c:v>8497800000000</c:v>
                </c:pt>
                <c:pt idx="19">
                  <c:v>8678300000000</c:v>
                </c:pt>
                <c:pt idx="20">
                  <c:v>8847400000000</c:v>
                </c:pt>
                <c:pt idx="21">
                  <c:v>9006500000000</c:v>
                </c:pt>
                <c:pt idx="22">
                  <c:v>9156200000000</c:v>
                </c:pt>
                <c:pt idx="23">
                  <c:v>9297200000000</c:v>
                </c:pt>
                <c:pt idx="24">
                  <c:v>9430700000000</c:v>
                </c:pt>
                <c:pt idx="25">
                  <c:v>9557000000000</c:v>
                </c:pt>
                <c:pt idx="26">
                  <c:v>9676400000000</c:v>
                </c:pt>
                <c:pt idx="27">
                  <c:v>9789700000000</c:v>
                </c:pt>
                <c:pt idx="28">
                  <c:v>9897200000000</c:v>
                </c:pt>
                <c:pt idx="29">
                  <c:v>9999500000000</c:v>
                </c:pt>
                <c:pt idx="30">
                  <c:v>10096800000000</c:v>
                </c:pt>
                <c:pt idx="31">
                  <c:v>10189400000000</c:v>
                </c:pt>
                <c:pt idx="32">
                  <c:v>10277700000000</c:v>
                </c:pt>
                <c:pt idx="33">
                  <c:v>10361800000000</c:v>
                </c:pt>
                <c:pt idx="34">
                  <c:v>10442300000000</c:v>
                </c:pt>
                <c:pt idx="35">
                  <c:v>10519300000000</c:v>
                </c:pt>
                <c:pt idx="36">
                  <c:v>10593000000000</c:v>
                </c:pt>
                <c:pt idx="37">
                  <c:v>10663400000000</c:v>
                </c:pt>
                <c:pt idx="38">
                  <c:v>10730600000000</c:v>
                </c:pt>
                <c:pt idx="39">
                  <c:v>10795400000000</c:v>
                </c:pt>
                <c:pt idx="40">
                  <c:v>10857100000000</c:v>
                </c:pt>
                <c:pt idx="41">
                  <c:v>10916600000000</c:v>
                </c:pt>
                <c:pt idx="42">
                  <c:v>10973400000000</c:v>
                </c:pt>
                <c:pt idx="43">
                  <c:v>11028260000000</c:v>
                </c:pt>
                <c:pt idx="44">
                  <c:v>11080780000000</c:v>
                </c:pt>
                <c:pt idx="45">
                  <c:v>11131440000000</c:v>
                </c:pt>
                <c:pt idx="46">
                  <c:v>11180030000000</c:v>
                </c:pt>
                <c:pt idx="47">
                  <c:v>11226670000000</c:v>
                </c:pt>
                <c:pt idx="48">
                  <c:v>11271720000000</c:v>
                </c:pt>
                <c:pt idx="49">
                  <c:v>11315390000000</c:v>
                </c:pt>
                <c:pt idx="50">
                  <c:v>11357230000000</c:v>
                </c:pt>
                <c:pt idx="51">
                  <c:v>11397590000000</c:v>
                </c:pt>
                <c:pt idx="52">
                  <c:v>11436580000000</c:v>
                </c:pt>
                <c:pt idx="53">
                  <c:v>11474450000000</c:v>
                </c:pt>
                <c:pt idx="54">
                  <c:v>11510880000000</c:v>
                </c:pt>
                <c:pt idx="55">
                  <c:v>11546110000000</c:v>
                </c:pt>
                <c:pt idx="56">
                  <c:v>11580130000000</c:v>
                </c:pt>
                <c:pt idx="57">
                  <c:v>11613020000000</c:v>
                </c:pt>
                <c:pt idx="58">
                  <c:v>11644940000000</c:v>
                </c:pt>
                <c:pt idx="59">
                  <c:v>11675730000000</c:v>
                </c:pt>
                <c:pt idx="60">
                  <c:v>11705560000000</c:v>
                </c:pt>
                <c:pt idx="61">
                  <c:v>11866320000000</c:v>
                </c:pt>
                <c:pt idx="62">
                  <c:v>12000610000000</c:v>
                </c:pt>
                <c:pt idx="63">
                  <c:v>12114200000000</c:v>
                </c:pt>
                <c:pt idx="64">
                  <c:v>12211520000000</c:v>
                </c:pt>
                <c:pt idx="65">
                  <c:v>12295810000000</c:v>
                </c:pt>
                <c:pt idx="66">
                  <c:v>12369650000000</c:v>
                </c:pt>
                <c:pt idx="67">
                  <c:v>12434910000000</c:v>
                </c:pt>
                <c:pt idx="68">
                  <c:v>12493000000000</c:v>
                </c:pt>
                <c:pt idx="69">
                  <c:v>12545370000000</c:v>
                </c:pt>
                <c:pt idx="70">
                  <c:v>12592940000000</c:v>
                </c:pt>
                <c:pt idx="71">
                  <c:v>12636460000000</c:v>
                </c:pt>
                <c:pt idx="72">
                  <c:v>12676550000000</c:v>
                </c:pt>
                <c:pt idx="73">
                  <c:v>12713720000000</c:v>
                </c:pt>
                <c:pt idx="74">
                  <c:v>12748330000000</c:v>
                </c:pt>
                <c:pt idx="75">
                  <c:v>12780710000000</c:v>
                </c:pt>
                <c:pt idx="76">
                  <c:v>12811140000000</c:v>
                </c:pt>
                <c:pt idx="77">
                  <c:v>12839820000000</c:v>
                </c:pt>
                <c:pt idx="78">
                  <c:v>12866910000000</c:v>
                </c:pt>
                <c:pt idx="79">
                  <c:v>12892620000000</c:v>
                </c:pt>
                <c:pt idx="80">
                  <c:v>12917030000000</c:v>
                </c:pt>
                <c:pt idx="81">
                  <c:v>12962400000000</c:v>
                </c:pt>
                <c:pt idx="82">
                  <c:v>13003740000000</c:v>
                </c:pt>
                <c:pt idx="83">
                  <c:v>13041690000000</c:v>
                </c:pt>
                <c:pt idx="84">
                  <c:v>13076560000000</c:v>
                </c:pt>
                <c:pt idx="85">
                  <c:v>13108700000000</c:v>
                </c:pt>
                <c:pt idx="86">
                  <c:v>13138390000000</c:v>
                </c:pt>
                <c:pt idx="87">
                  <c:v>13165900000000</c:v>
                </c:pt>
                <c:pt idx="88">
                  <c:v>13191410000000</c:v>
                </c:pt>
                <c:pt idx="89">
                  <c:v>13215130000000</c:v>
                </c:pt>
                <c:pt idx="90">
                  <c:v>13237200000000</c:v>
                </c:pt>
                <c:pt idx="91">
                  <c:v>13257790000000</c:v>
                </c:pt>
                <c:pt idx="92">
                  <c:v>13277010000000</c:v>
                </c:pt>
                <c:pt idx="93">
                  <c:v>13294990000000</c:v>
                </c:pt>
                <c:pt idx="94">
                  <c:v>13311820000000</c:v>
                </c:pt>
                <c:pt idx="95">
                  <c:v>13327610000000</c:v>
                </c:pt>
                <c:pt idx="96">
                  <c:v>13328260000000</c:v>
                </c:pt>
                <c:pt idx="97">
                  <c:v>13328640000000</c:v>
                </c:pt>
                <c:pt idx="98">
                  <c:v>13329020000000</c:v>
                </c:pt>
                <c:pt idx="99">
                  <c:v>13329390000000</c:v>
                </c:pt>
                <c:pt idx="100">
                  <c:v>13329770000000</c:v>
                </c:pt>
                <c:pt idx="101">
                  <c:v>13330150000000</c:v>
                </c:pt>
                <c:pt idx="102">
                  <c:v>13330530000000</c:v>
                </c:pt>
                <c:pt idx="103">
                  <c:v>13330900000000</c:v>
                </c:pt>
                <c:pt idx="104">
                  <c:v>13331260000000</c:v>
                </c:pt>
                <c:pt idx="105">
                  <c:v>13331620000000</c:v>
                </c:pt>
                <c:pt idx="106">
                  <c:v>13331980000000</c:v>
                </c:pt>
                <c:pt idx="107">
                  <c:v>13332330000000</c:v>
                </c:pt>
                <c:pt idx="108">
                  <c:v>13332680000000</c:v>
                </c:pt>
                <c:pt idx="109">
                  <c:v>13333010000000</c:v>
                </c:pt>
                <c:pt idx="110">
                  <c:v>13333350000000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456-42D3-84A9-FC862B31BC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0.21331530758267325</c:v>
                </c:pt>
                <c:pt idx="1">
                  <c:v>0.28501201455131814</c:v>
                </c:pt>
                <c:pt idx="2">
                  <c:v>0.34479758696647378</c:v>
                </c:pt>
                <c:pt idx="3">
                  <c:v>0.39175622054591919</c:v>
                </c:pt>
                <c:pt idx="4">
                  <c:v>0.42827313733963845</c:v>
                </c:pt>
                <c:pt idx="5">
                  <c:v>0.45707014499381149</c:v>
                </c:pt>
                <c:pt idx="6">
                  <c:v>0.48009623672116147</c:v>
                </c:pt>
                <c:pt idx="7">
                  <c:v>0.49890406303064189</c:v>
                </c:pt>
                <c:pt idx="8">
                  <c:v>0.51442792264937032</c:v>
                </c:pt>
                <c:pt idx="9">
                  <c:v>0.52767102169816138</c:v>
                </c:pt>
                <c:pt idx="10">
                  <c:v>0.53882059311417019</c:v>
                </c:pt>
                <c:pt idx="11">
                  <c:v>0.54780614603482369</c:v>
                </c:pt>
                <c:pt idx="12">
                  <c:v>0.55606267630712036</c:v>
                </c:pt>
                <c:pt idx="13">
                  <c:v>0.56326094974709584</c:v>
                </c:pt>
                <c:pt idx="14">
                  <c:v>0.56934426261946935</c:v>
                </c:pt>
                <c:pt idx="15">
                  <c:v>0.57507901196610833</c:v>
                </c:pt>
                <c:pt idx="16">
                  <c:v>0.57958812621815481</c:v>
                </c:pt>
                <c:pt idx="17">
                  <c:v>0.58364452930209121</c:v>
                </c:pt>
                <c:pt idx="18">
                  <c:v>0.58731770388121352</c:v>
                </c:pt>
                <c:pt idx="19">
                  <c:v>0.59049463235890121</c:v>
                </c:pt>
                <c:pt idx="20">
                  <c:v>0.5931231247790747</c:v>
                </c:pt>
                <c:pt idx="21">
                  <c:v>0.59555821459563107</c:v>
                </c:pt>
                <c:pt idx="22">
                  <c:v>0.59777162089720437</c:v>
                </c:pt>
                <c:pt idx="23">
                  <c:v>0.59935664747911011</c:v>
                </c:pt>
                <c:pt idx="24">
                  <c:v>0.60066638538497297</c:v>
                </c:pt>
                <c:pt idx="25">
                  <c:v>0.60203353509060464</c:v>
                </c:pt>
                <c:pt idx="26">
                  <c:v>0.60274208454069567</c:v>
                </c:pt>
                <c:pt idx="27">
                  <c:v>0.60378804824651133</c:v>
                </c:pt>
                <c:pt idx="28">
                  <c:v>0.60414582623465951</c:v>
                </c:pt>
                <c:pt idx="29">
                  <c:v>0.60479570831962448</c:v>
                </c:pt>
                <c:pt idx="30">
                  <c:v>0.60507114395910278</c:v>
                </c:pt>
                <c:pt idx="31">
                  <c:v>0.60495908704470525</c:v>
                </c:pt>
                <c:pt idx="32">
                  <c:v>0.60509410561696353</c:v>
                </c:pt>
                <c:pt idx="33">
                  <c:v>0.60480982986617193</c:v>
                </c:pt>
                <c:pt idx="34">
                  <c:v>0.60473104381861931</c:v>
                </c:pt>
                <c:pt idx="35">
                  <c:v>0.60422489759634346</c:v>
                </c:pt>
                <c:pt idx="36">
                  <c:v>0.60391258053106234</c:v>
                </c:pt>
                <c:pt idx="37">
                  <c:v>0.60347988242180206</c:v>
                </c:pt>
                <c:pt idx="38">
                  <c:v>0.60288398627928963</c:v>
                </c:pt>
                <c:pt idx="39">
                  <c:v>0.60216624040739153</c:v>
                </c:pt>
                <c:pt idx="40">
                  <c:v>0.60157781653397013</c:v>
                </c:pt>
                <c:pt idx="41">
                  <c:v>0.60084590366759449</c:v>
                </c:pt>
                <c:pt idx="42">
                  <c:v>0.59993083502935352</c:v>
                </c:pt>
                <c:pt idx="43">
                  <c:v>0.59915132527995829</c:v>
                </c:pt>
                <c:pt idx="44">
                  <c:v>0.59847915575617283</c:v>
                </c:pt>
                <c:pt idx="45">
                  <c:v>0.59733928201735775</c:v>
                </c:pt>
                <c:pt idx="46">
                  <c:v>0.59631283120591838</c:v>
                </c:pt>
                <c:pt idx="47">
                  <c:v>0.59537884655550111</c:v>
                </c:pt>
                <c:pt idx="48">
                  <c:v>0.59452479604137376</c:v>
                </c:pt>
                <c:pt idx="49">
                  <c:v>0.59348529135574624</c:v>
                </c:pt>
                <c:pt idx="50">
                  <c:v>0.59224368689288154</c:v>
                </c:pt>
                <c:pt idx="51">
                  <c:v>0.59108164250524664</c:v>
                </c:pt>
                <c:pt idx="52">
                  <c:v>0.58998507630360231</c:v>
                </c:pt>
                <c:pt idx="53">
                  <c:v>0.5889693947414173</c:v>
                </c:pt>
                <c:pt idx="54">
                  <c:v>0.58773825456139739</c:v>
                </c:pt>
                <c:pt idx="55">
                  <c:v>0.58657588906227365</c:v>
                </c:pt>
                <c:pt idx="56">
                  <c:v>0.58519595300129612</c:v>
                </c:pt>
                <c:pt idx="57">
                  <c:v>0.58415301564077815</c:v>
                </c:pt>
                <c:pt idx="58">
                  <c:v>0.58289238222126838</c:v>
                </c:pt>
                <c:pt idx="59">
                  <c:v>0.5816860816388737</c:v>
                </c:pt>
                <c:pt idx="60">
                  <c:v>0.57408097756550802</c:v>
                </c:pt>
                <c:pt idx="61">
                  <c:v>0.56629557215200832</c:v>
                </c:pt>
                <c:pt idx="62">
                  <c:v>0.5588280083531616</c:v>
                </c:pt>
                <c:pt idx="63">
                  <c:v>0.5514313077906281</c:v>
                </c:pt>
                <c:pt idx="64">
                  <c:v>0.54393105138105879</c:v>
                </c:pt>
                <c:pt idx="65">
                  <c:v>0.53698619427809691</c:v>
                </c:pt>
                <c:pt idx="66">
                  <c:v>0.53022679209628232</c:v>
                </c:pt>
                <c:pt idx="67">
                  <c:v>0.52357691064143885</c:v>
                </c:pt>
                <c:pt idx="68">
                  <c:v>0.51722430266951158</c:v>
                </c:pt>
                <c:pt idx="69">
                  <c:v>0.51137870991483569</c:v>
                </c:pt>
                <c:pt idx="70">
                  <c:v>0.50573915261780999</c:v>
                </c:pt>
                <c:pt idx="71">
                  <c:v>0.50027363389429857</c:v>
                </c:pt>
                <c:pt idx="72">
                  <c:v>0.4952132146148488</c:v>
                </c:pt>
                <c:pt idx="73">
                  <c:v>0.49028073230638208</c:v>
                </c:pt>
                <c:pt idx="74">
                  <c:v>0.48571528820935234</c:v>
                </c:pt>
                <c:pt idx="75">
                  <c:v>0.48124615875377846</c:v>
                </c:pt>
                <c:pt idx="76">
                  <c:v>0.47711765766654185</c:v>
                </c:pt>
                <c:pt idx="77">
                  <c:v>0.47306600980834979</c:v>
                </c:pt>
                <c:pt idx="78">
                  <c:v>0.46933501159443891</c:v>
                </c:pt>
                <c:pt idx="79">
                  <c:v>0.4656657251784842</c:v>
                </c:pt>
                <c:pt idx="80">
                  <c:v>0.45899470960424993</c:v>
                </c:pt>
                <c:pt idx="81">
                  <c:v>0.45301293453105285</c:v>
                </c:pt>
                <c:pt idx="82">
                  <c:v>0.44768632919631945</c:v>
                </c:pt>
                <c:pt idx="83">
                  <c:v>0.44274468850143056</c:v>
                </c:pt>
                <c:pt idx="84">
                  <c:v>0.43841900088925656</c:v>
                </c:pt>
                <c:pt idx="85">
                  <c:v>0.43419542501354647</c:v>
                </c:pt>
                <c:pt idx="86">
                  <c:v>0.43055841339849688</c:v>
                </c:pt>
                <c:pt idx="87">
                  <c:v>0.42724897913105692</c:v>
                </c:pt>
                <c:pt idx="88">
                  <c:v>0.42425698063897732</c:v>
                </c:pt>
                <c:pt idx="89">
                  <c:v>0.42132821512887314</c:v>
                </c:pt>
                <c:pt idx="90">
                  <c:v>0.41870234797599576</c:v>
                </c:pt>
                <c:pt idx="91">
                  <c:v>0.41637364214968886</c:v>
                </c:pt>
                <c:pt idx="92">
                  <c:v>0.4143360374892654</c:v>
                </c:pt>
                <c:pt idx="93">
                  <c:v>0.41233955533961364</c:v>
                </c:pt>
                <c:pt idx="94">
                  <c:v>0.41038013597805933</c:v>
                </c:pt>
                <c:pt idx="95">
                  <c:v>0.40643792283464297</c:v>
                </c:pt>
                <c:pt idx="96">
                  <c:v>0.40274937808013256</c:v>
                </c:pt>
                <c:pt idx="97">
                  <c:v>0.39955129062306971</c:v>
                </c:pt>
                <c:pt idx="98">
                  <c:v>0.39659879955075544</c:v>
                </c:pt>
                <c:pt idx="99">
                  <c:v>0.39389128677114349</c:v>
                </c:pt>
                <c:pt idx="100">
                  <c:v>0.39167413378062044</c:v>
                </c:pt>
                <c:pt idx="101">
                  <c:v>0.38945710719439436</c:v>
                </c:pt>
                <c:pt idx="102">
                  <c:v>0.38748558640728287</c:v>
                </c:pt>
                <c:pt idx="103">
                  <c:v>0.38575954654113781</c:v>
                </c:pt>
                <c:pt idx="104">
                  <c:v>0.38427867557908019</c:v>
                </c:pt>
                <c:pt idx="105">
                  <c:v>0.38279788459217201</c:v>
                </c:pt>
                <c:pt idx="106">
                  <c:v>0.38131745958333718</c:v>
                </c:pt>
                <c:pt idx="107">
                  <c:v>0.38032722470359231</c:v>
                </c:pt>
                <c:pt idx="108">
                  <c:v>0.37909256069552671</c:v>
                </c:pt>
                <c:pt idx="109">
                  <c:v>0.37810271829761044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456-42D3-84A9-FC862B31BC0F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0.16923209961950883</c:v>
                </c:pt>
                <c:pt idx="1">
                  <c:v>0.22700310705206667</c:v>
                </c:pt>
                <c:pt idx="2">
                  <c:v>0.27553671543826064</c:v>
                </c:pt>
                <c:pt idx="3">
                  <c:v>0.31338164518448858</c:v>
                </c:pt>
                <c:pt idx="4">
                  <c:v>0.34267986548571971</c:v>
                </c:pt>
                <c:pt idx="5">
                  <c:v>0.36547988915945923</c:v>
                </c:pt>
                <c:pt idx="6">
                  <c:v>0.38364096996018821</c:v>
                </c:pt>
                <c:pt idx="7">
                  <c:v>0.39848831077518015</c:v>
                </c:pt>
                <c:pt idx="8">
                  <c:v>0.41062365520752919</c:v>
                </c:pt>
                <c:pt idx="9">
                  <c:v>0.42080627412080163</c:v>
                </c:pt>
                <c:pt idx="10">
                  <c:v>0.4291630436384537</c:v>
                </c:pt>
                <c:pt idx="11">
                  <c:v>0.43643798914193049</c:v>
                </c:pt>
                <c:pt idx="12">
                  <c:v>0.44250067805804177</c:v>
                </c:pt>
                <c:pt idx="13">
                  <c:v>0.44788828337874659</c:v>
                </c:pt>
                <c:pt idx="14">
                  <c:v>0.4524093784133919</c:v>
                </c:pt>
                <c:pt idx="15">
                  <c:v>0.45639822134387353</c:v>
                </c:pt>
                <c:pt idx="16">
                  <c:v>0.45980056842815165</c:v>
                </c:pt>
                <c:pt idx="17">
                  <c:v>0.46282567252700701</c:v>
                </c:pt>
                <c:pt idx="18">
                  <c:v>0.46529850316306187</c:v>
                </c:pt>
                <c:pt idx="19">
                  <c:v>0.46748197210479914</c:v>
                </c:pt>
                <c:pt idx="20">
                  <c:v>0.46943873868872482</c:v>
                </c:pt>
                <c:pt idx="21">
                  <c:v>0.47093772525720279</c:v>
                </c:pt>
                <c:pt idx="22">
                  <c:v>0.4722927332960461</c:v>
                </c:pt>
                <c:pt idx="23">
                  <c:v>0.47334768362899893</c:v>
                </c:pt>
                <c:pt idx="24">
                  <c:v>0.47410275190959505</c:v>
                </c:pt>
                <c:pt idx="25">
                  <c:v>0.47486668595758752</c:v>
                </c:pt>
                <c:pt idx="26">
                  <c:v>0.47529546359949743</c:v>
                </c:pt>
                <c:pt idx="27">
                  <c:v>0.47558905549044173</c:v>
                </c:pt>
                <c:pt idx="28">
                  <c:v>0.47582379118955948</c:v>
                </c:pt>
                <c:pt idx="29">
                  <c:v>0.4757943110688535</c:v>
                </c:pt>
                <c:pt idx="30">
                  <c:v>0.47578856458672736</c:v>
                </c:pt>
                <c:pt idx="31">
                  <c:v>0.47559278826974904</c:v>
                </c:pt>
                <c:pt idx="32">
                  <c:v>0.47530351869366327</c:v>
                </c:pt>
                <c:pt idx="33">
                  <c:v>0.47499114179826285</c:v>
                </c:pt>
                <c:pt idx="34">
                  <c:v>0.4745562917684637</c:v>
                </c:pt>
                <c:pt idx="35">
                  <c:v>0.47399225903898801</c:v>
                </c:pt>
                <c:pt idx="36">
                  <c:v>0.47348875593150402</c:v>
                </c:pt>
                <c:pt idx="37">
                  <c:v>0.47285333532141727</c:v>
                </c:pt>
                <c:pt idx="38">
                  <c:v>0.47214554347221965</c:v>
                </c:pt>
                <c:pt idx="39">
                  <c:v>0.47139659761814851</c:v>
                </c:pt>
                <c:pt idx="40">
                  <c:v>0.47065936280526904</c:v>
                </c:pt>
                <c:pt idx="41">
                  <c:v>0.4697723586126451</c:v>
                </c:pt>
                <c:pt idx="42">
                  <c:v>0.46888629756643385</c:v>
                </c:pt>
                <c:pt idx="43">
                  <c:v>0.46801759442927304</c:v>
                </c:pt>
                <c:pt idx="44">
                  <c:v>0.46705547530238678</c:v>
                </c:pt>
                <c:pt idx="45">
                  <c:v>0.46609892817818915</c:v>
                </c:pt>
                <c:pt idx="46">
                  <c:v>0.46514237970831956</c:v>
                </c:pt>
                <c:pt idx="47">
                  <c:v>0.46417050813895305</c:v>
                </c:pt>
                <c:pt idx="48">
                  <c:v>0.46308611545868061</c:v>
                </c:pt>
                <c:pt idx="49">
                  <c:v>0.46208450476040375</c:v>
                </c:pt>
                <c:pt idx="50">
                  <c:v>0.46097464463978788</c:v>
                </c:pt>
                <c:pt idx="51">
                  <c:v>0.45992770566025859</c:v>
                </c:pt>
                <c:pt idx="52">
                  <c:v>0.45875837186096063</c:v>
                </c:pt>
                <c:pt idx="53">
                  <c:v>0.45765397606438429</c:v>
                </c:pt>
                <c:pt idx="54">
                  <c:v>0.45651738983952173</c:v>
                </c:pt>
                <c:pt idx="55">
                  <c:v>0.45534894685983662</c:v>
                </c:pt>
                <c:pt idx="56">
                  <c:v>0.45423154356058976</c:v>
                </c:pt>
                <c:pt idx="57">
                  <c:v>0.45307232154051458</c:v>
                </c:pt>
                <c:pt idx="58">
                  <c:v>0.45187752714391305</c:v>
                </c:pt>
                <c:pt idx="59">
                  <c:v>0.45072597979080026</c:v>
                </c:pt>
                <c:pt idx="60">
                  <c:v>0.44360846496639228</c:v>
                </c:pt>
                <c:pt idx="61">
                  <c:v>0.43647781237787081</c:v>
                </c:pt>
                <c:pt idx="62">
                  <c:v>0.42949596341483548</c:v>
                </c:pt>
                <c:pt idx="63">
                  <c:v>0.42263370980844317</c:v>
                </c:pt>
                <c:pt idx="64">
                  <c:v>0.41591403901003676</c:v>
                </c:pt>
                <c:pt idx="65">
                  <c:v>0.40946995266640529</c:v>
                </c:pt>
                <c:pt idx="66">
                  <c:v>0.40330006409374897</c:v>
                </c:pt>
                <c:pt idx="67">
                  <c:v>0.39742255663171377</c:v>
                </c:pt>
                <c:pt idx="68">
                  <c:v>0.39177800256190132</c:v>
                </c:pt>
                <c:pt idx="69">
                  <c:v>0.38640698677195318</c:v>
                </c:pt>
                <c:pt idx="70">
                  <c:v>0.3812776679544746</c:v>
                </c:pt>
                <c:pt idx="71">
                  <c:v>0.37644311740970532</c:v>
                </c:pt>
                <c:pt idx="72">
                  <c:v>0.37180306000132141</c:v>
                </c:pt>
                <c:pt idx="73">
                  <c:v>0.36742067392356487</c:v>
                </c:pt>
                <c:pt idx="74">
                  <c:v>0.36328185210367814</c:v>
                </c:pt>
                <c:pt idx="75">
                  <c:v>0.35937473167883577</c:v>
                </c:pt>
                <c:pt idx="76">
                  <c:v>0.3556124618569419</c:v>
                </c:pt>
                <c:pt idx="77">
                  <c:v>0.35206588061935618</c:v>
                </c:pt>
                <c:pt idx="78">
                  <c:v>0.34872663585834379</c:v>
                </c:pt>
                <c:pt idx="79">
                  <c:v>0.34551286170272888</c:v>
                </c:pt>
                <c:pt idx="80">
                  <c:v>0.33959760538171946</c:v>
                </c:pt>
                <c:pt idx="81">
                  <c:v>0.33421154221785426</c:v>
                </c:pt>
                <c:pt idx="82">
                  <c:v>0.32940516144763449</c:v>
                </c:pt>
                <c:pt idx="83">
                  <c:v>0.32500902377995439</c:v>
                </c:pt>
                <c:pt idx="84">
                  <c:v>0.3210844706187494</c:v>
                </c:pt>
                <c:pt idx="85">
                  <c:v>0.31746659978886305</c:v>
                </c:pt>
                <c:pt idx="86">
                  <c:v>0.31422082804821544</c:v>
                </c:pt>
                <c:pt idx="87">
                  <c:v>0.31126316292193179</c:v>
                </c:pt>
                <c:pt idx="88">
                  <c:v>0.30851001844098391</c:v>
                </c:pt>
                <c:pt idx="89">
                  <c:v>0.30603148702142446</c:v>
                </c:pt>
                <c:pt idx="90">
                  <c:v>0.30374594860832765</c:v>
                </c:pt>
                <c:pt idx="91">
                  <c:v>0.30172455997246367</c:v>
                </c:pt>
                <c:pt idx="92">
                  <c:v>0.29981218489069944</c:v>
                </c:pt>
                <c:pt idx="93">
                  <c:v>0.29808095361866371</c:v>
                </c:pt>
                <c:pt idx="94">
                  <c:v>0.29645225212922649</c:v>
                </c:pt>
                <c:pt idx="95">
                  <c:v>0.29321156700124396</c:v>
                </c:pt>
                <c:pt idx="96">
                  <c:v>0.29020215115720732</c:v>
                </c:pt>
                <c:pt idx="97">
                  <c:v>0.28764305252749267</c:v>
                </c:pt>
                <c:pt idx="98">
                  <c:v>0.28523435806139663</c:v>
                </c:pt>
                <c:pt idx="99">
                  <c:v>0.28312566533406053</c:v>
                </c:pt>
                <c:pt idx="100">
                  <c:v>0.2812421465624918</c:v>
                </c:pt>
                <c:pt idx="101">
                  <c:v>0.27950876671820252</c:v>
                </c:pt>
                <c:pt idx="102">
                  <c:v>0.27800073513416196</c:v>
                </c:pt>
                <c:pt idx="103">
                  <c:v>0.27656800632498352</c:v>
                </c:pt>
                <c:pt idx="104">
                  <c:v>0.27528537417058091</c:v>
                </c:pt>
                <c:pt idx="105">
                  <c:v>0.27415282651189093</c:v>
                </c:pt>
                <c:pt idx="106">
                  <c:v>0.27309555044017064</c:v>
                </c:pt>
                <c:pt idx="107">
                  <c:v>0.27211333355334411</c:v>
                </c:pt>
                <c:pt idx="108">
                  <c:v>0.2712815785782805</c:v>
                </c:pt>
                <c:pt idx="109">
                  <c:v>0.27044966193792258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456-42D3-84A9-FC862B31BC0F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580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0.51111162190001846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456-42D3-84A9-FC862B31BC0F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580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0.39585062116135189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456-42D3-84A9-FC862B31BC0F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0.17730888965755795</c:v>
                </c:pt>
                <c:pt idx="1">
                  <c:v>0.1235561623199322</c:v>
                </c:pt>
                <c:pt idx="2">
                  <c:v>9.3272596745521671E-2</c:v>
                </c:pt>
                <c:pt idx="3">
                  <c:v>7.4378492006416996E-2</c:v>
                </c:pt>
                <c:pt idx="4">
                  <c:v>6.1846729503149719E-2</c:v>
                </c:pt>
                <c:pt idx="5">
                  <c:v>5.3081702913762699E-2</c:v>
                </c:pt>
                <c:pt idx="6">
                  <c:v>4.6666095205440308E-2</c:v>
                </c:pt>
                <c:pt idx="7">
                  <c:v>4.1791527509228335E-2</c:v>
                </c:pt>
                <c:pt idx="8">
                  <c:v>3.7968234154033144E-2</c:v>
                </c:pt>
                <c:pt idx="9">
                  <c:v>3.4897782048698832E-2</c:v>
                </c:pt>
                <c:pt idx="10">
                  <c:v>3.2375871368988847E-2</c:v>
                </c:pt>
                <c:pt idx="11">
                  <c:v>3.0272015793555665E-2</c:v>
                </c:pt>
                <c:pt idx="12">
                  <c:v>2.8488066178464878E-2</c:v>
                </c:pt>
                <c:pt idx="13">
                  <c:v>2.6965389855376231E-2</c:v>
                </c:pt>
                <c:pt idx="14">
                  <c:v>2.5650163842812507E-2</c:v>
                </c:pt>
                <c:pt idx="15">
                  <c:v>2.4499629446640317E-2</c:v>
                </c:pt>
                <c:pt idx="16">
                  <c:v>2.3483188014836939E-2</c:v>
                </c:pt>
                <c:pt idx="17">
                  <c:v>2.2578079032220102E-2</c:v>
                </c:pt>
                <c:pt idx="18">
                  <c:v>2.1773964947051843E-2</c:v>
                </c:pt>
                <c:pt idx="19">
                  <c:v>2.1050591134118498E-2</c:v>
                </c:pt>
                <c:pt idx="20">
                  <c:v>2.0395159051795925E-2</c:v>
                </c:pt>
                <c:pt idx="21">
                  <c:v>1.9799480133679912E-2</c:v>
                </c:pt>
                <c:pt idx="22">
                  <c:v>1.9256335240717636E-2</c:v>
                </c:pt>
                <c:pt idx="23">
                  <c:v>1.8757674403808836E-2</c:v>
                </c:pt>
                <c:pt idx="24">
                  <c:v>1.8298943183007219E-2</c:v>
                </c:pt>
                <c:pt idx="25">
                  <c:v>1.7876482989541566E-2</c:v>
                </c:pt>
                <c:pt idx="26">
                  <c:v>1.7484907606974676E-2</c:v>
                </c:pt>
                <c:pt idx="27">
                  <c:v>1.7122216384431961E-2</c:v>
                </c:pt>
                <c:pt idx="28">
                  <c:v>1.6784739236961849E-2</c:v>
                </c:pt>
                <c:pt idx="29">
                  <c:v>1.6469772601220189E-2</c:v>
                </c:pt>
                <c:pt idx="30">
                  <c:v>1.6176222348715331E-2</c:v>
                </c:pt>
                <c:pt idx="31">
                  <c:v>1.5901028440215223E-2</c:v>
                </c:pt>
                <c:pt idx="32">
                  <c:v>1.5643228010577312E-2</c:v>
                </c:pt>
                <c:pt idx="33">
                  <c:v>1.5400917422406941E-2</c:v>
                </c:pt>
                <c:pt idx="34">
                  <c:v>1.5172492466228741E-2</c:v>
                </c:pt>
                <c:pt idx="35">
                  <c:v>1.4957047106579817E-2</c:v>
                </c:pt>
                <c:pt idx="36">
                  <c:v>1.4754112196860288E-2</c:v>
                </c:pt>
                <c:pt idx="37">
                  <c:v>1.4562745792406762E-2</c:v>
                </c:pt>
                <c:pt idx="38">
                  <c:v>1.4380940030012784E-2</c:v>
                </c:pt>
                <c:pt idx="39">
                  <c:v>1.4209595564193017E-2</c:v>
                </c:pt>
                <c:pt idx="40">
                  <c:v>1.4046497993880878E-2</c:v>
                </c:pt>
                <c:pt idx="41">
                  <c:v>1.3892139172909034E-2</c:v>
                </c:pt>
                <c:pt idx="42">
                  <c:v>1.3744960673759958E-2</c:v>
                </c:pt>
                <c:pt idx="43">
                  <c:v>1.3605269665131876E-2</c:v>
                </c:pt>
                <c:pt idx="44">
                  <c:v>1.3471931753663497E-2</c:v>
                </c:pt>
                <c:pt idx="45">
                  <c:v>1.3345223581689852E-2</c:v>
                </c:pt>
                <c:pt idx="46">
                  <c:v>1.3224402249286744E-2</c:v>
                </c:pt>
                <c:pt idx="47">
                  <c:v>1.3108913280315692E-2</c:v>
                </c:pt>
                <c:pt idx="48">
                  <c:v>1.2998049559051875E-2</c:v>
                </c:pt>
                <c:pt idx="49">
                  <c:v>1.2892404221804083E-2</c:v>
                </c:pt>
                <c:pt idx="50">
                  <c:v>1.2791300617060273E-2</c:v>
                </c:pt>
                <c:pt idx="51">
                  <c:v>1.2694266992405072E-2</c:v>
                </c:pt>
                <c:pt idx="52">
                  <c:v>1.2600952551102667E-2</c:v>
                </c:pt>
                <c:pt idx="53">
                  <c:v>1.2511554286031998E-2</c:v>
                </c:pt>
                <c:pt idx="54">
                  <c:v>1.2425656779642668E-2</c:v>
                </c:pt>
                <c:pt idx="55">
                  <c:v>1.2343212036479728E-2</c:v>
                </c:pt>
                <c:pt idx="56">
                  <c:v>1.2263993345400249E-2</c:v>
                </c:pt>
                <c:pt idx="57">
                  <c:v>1.2187696973964657E-2</c:v>
                </c:pt>
                <c:pt idx="58">
                  <c:v>1.2114360301240265E-2</c:v>
                </c:pt>
                <c:pt idx="59">
                  <c:v>1.2043763818219718E-2</c:v>
                </c:pt>
                <c:pt idx="60">
                  <c:v>1.1669666754309676E-2</c:v>
                </c:pt>
                <c:pt idx="61">
                  <c:v>1.1365172270409587E-2</c:v>
                </c:pt>
                <c:pt idx="62">
                  <c:v>1.111307391325882E-2</c:v>
                </c:pt>
                <c:pt idx="63">
                  <c:v>1.0901099944969996E-2</c:v>
                </c:pt>
                <c:pt idx="64">
                  <c:v>1.072039987605534E-2</c:v>
                </c:pt>
                <c:pt idx="65">
                  <c:v>1.0564324778793256E-2</c:v>
                </c:pt>
                <c:pt idx="66">
                  <c:v>1.0428060999235218E-2</c:v>
                </c:pt>
                <c:pt idx="67">
                  <c:v>1.0307932442167614E-2</c:v>
                </c:pt>
                <c:pt idx="68">
                  <c:v>1.0200894832117348E-2</c:v>
                </c:pt>
                <c:pt idx="69">
                  <c:v>1.0104391825896097E-2</c:v>
                </c:pt>
                <c:pt idx="70">
                  <c:v>1.0016808504913559E-2</c:v>
                </c:pt>
                <c:pt idx="71">
                  <c:v>9.9366941320785229E-3</c:v>
                </c:pt>
                <c:pt idx="72">
                  <c:v>9.8629669365063889E-3</c:v>
                </c:pt>
                <c:pt idx="73">
                  <c:v>9.7946946776558182E-3</c:v>
                </c:pt>
                <c:pt idx="74">
                  <c:v>9.7312277643417308E-3</c:v>
                </c:pt>
                <c:pt idx="75">
                  <c:v>9.6718949289446524E-3</c:v>
                </c:pt>
                <c:pt idx="76">
                  <c:v>9.6161784199466967E-3</c:v>
                </c:pt>
                <c:pt idx="77">
                  <c:v>9.5638346735929611E-3</c:v>
                </c:pt>
                <c:pt idx="78">
                  <c:v>9.5144353901689491E-3</c:v>
                </c:pt>
                <c:pt idx="79">
                  <c:v>9.4676562646366855E-3</c:v>
                </c:pt>
                <c:pt idx="80">
                  <c:v>9.381210269703141E-3</c:v>
                </c:pt>
                <c:pt idx="81">
                  <c:v>9.3029390006259746E-3</c:v>
                </c:pt>
                <c:pt idx="82">
                  <c:v>9.2316256558774203E-3</c:v>
                </c:pt>
                <c:pt idx="83">
                  <c:v>9.1664015612668778E-3</c:v>
                </c:pt>
                <c:pt idx="84">
                  <c:v>9.1066238452325553E-3</c:v>
                </c:pt>
                <c:pt idx="85">
                  <c:v>9.0517179045529923E-3</c:v>
                </c:pt>
                <c:pt idx="86">
                  <c:v>9.0010557576770296E-3</c:v>
                </c:pt>
                <c:pt idx="87">
                  <c:v>8.9542361279044465E-3</c:v>
                </c:pt>
                <c:pt idx="88">
                  <c:v>8.9108468853503521E-3</c:v>
                </c:pt>
                <c:pt idx="89">
                  <c:v>8.8706070770253522E-3</c:v>
                </c:pt>
                <c:pt idx="90">
                  <c:v>8.8332972539163761E-3</c:v>
                </c:pt>
                <c:pt idx="91">
                  <c:v>8.7985171360117978E-3</c:v>
                </c:pt>
                <c:pt idx="92">
                  <c:v>8.7660088499502443E-3</c:v>
                </c:pt>
                <c:pt idx="93">
                  <c:v>8.7357701651614873E-3</c:v>
                </c:pt>
                <c:pt idx="94">
                  <c:v>8.7074126568829676E-3</c:v>
                </c:pt>
                <c:pt idx="95">
                  <c:v>8.7048872095832463E-3</c:v>
                </c:pt>
                <c:pt idx="96">
                  <c:v>8.7041888744838185E-3</c:v>
                </c:pt>
                <c:pt idx="97">
                  <c:v>8.7035656034727231E-3</c:v>
                </c:pt>
                <c:pt idx="98">
                  <c:v>8.7028738749485163E-3</c:v>
                </c:pt>
                <c:pt idx="99">
                  <c:v>8.702175656444185E-3</c:v>
                </c:pt>
                <c:pt idx="100">
                  <c:v>8.7015524956583386E-3</c:v>
                </c:pt>
                <c:pt idx="101">
                  <c:v>8.7008543546280605E-3</c:v>
                </c:pt>
                <c:pt idx="102">
                  <c:v>8.7002377933972953E-3</c:v>
                </c:pt>
                <c:pt idx="103">
                  <c:v>8.6995527804573612E-3</c:v>
                </c:pt>
                <c:pt idx="104">
                  <c:v>8.6989428141516188E-3</c:v>
                </c:pt>
                <c:pt idx="105">
                  <c:v>8.6982578731741277E-3</c:v>
                </c:pt>
                <c:pt idx="106">
                  <c:v>8.6976544985010121E-3</c:v>
                </c:pt>
                <c:pt idx="107">
                  <c:v>8.6970511555066205E-3</c:v>
                </c:pt>
                <c:pt idx="108">
                  <c:v>8.6964608891765618E-3</c:v>
                </c:pt>
                <c:pt idx="109">
                  <c:v>8.6958641301698378E-3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E456-42D3-84A9-FC862B31BC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dodecan5one SOA yields (2G DHF)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149500000000</c:v>
                </c:pt>
                <c:pt idx="2">
                  <c:v>354600000000</c:v>
                </c:pt>
                <c:pt idx="3">
                  <c:v>584300000000</c:v>
                </c:pt>
                <c:pt idx="4">
                  <c:v>820000000000</c:v>
                </c:pt>
                <c:pt idx="5">
                  <c:v>1050000000000</c:v>
                </c:pt>
                <c:pt idx="6">
                  <c:v>1270000000000</c:v>
                </c:pt>
                <c:pt idx="7">
                  <c:v>1476000000000</c:v>
                </c:pt>
                <c:pt idx="8">
                  <c:v>1668000000000</c:v>
                </c:pt>
                <c:pt idx="9">
                  <c:v>1846000000000</c:v>
                </c:pt>
                <c:pt idx="10">
                  <c:v>2011000000000</c:v>
                </c:pt>
                <c:pt idx="11">
                  <c:v>2164000000000</c:v>
                </c:pt>
                <c:pt idx="12">
                  <c:v>2306000000000</c:v>
                </c:pt>
                <c:pt idx="13">
                  <c:v>2438000000000</c:v>
                </c:pt>
                <c:pt idx="14">
                  <c:v>2559000000000</c:v>
                </c:pt>
                <c:pt idx="15">
                  <c:v>2672000000000</c:v>
                </c:pt>
                <c:pt idx="16">
                  <c:v>2777000000000</c:v>
                </c:pt>
                <c:pt idx="17">
                  <c:v>2874000000000</c:v>
                </c:pt>
                <c:pt idx="18">
                  <c:v>2964000000000</c:v>
                </c:pt>
                <c:pt idx="19">
                  <c:v>3048000000000</c:v>
                </c:pt>
                <c:pt idx="20">
                  <c:v>3126000000000</c:v>
                </c:pt>
                <c:pt idx="21">
                  <c:v>3198000000000</c:v>
                </c:pt>
                <c:pt idx="22">
                  <c:v>3266000000000</c:v>
                </c:pt>
                <c:pt idx="23">
                  <c:v>3328000000000</c:v>
                </c:pt>
                <c:pt idx="24">
                  <c:v>3386000000000</c:v>
                </c:pt>
                <c:pt idx="25">
                  <c:v>3440000000000</c:v>
                </c:pt>
                <c:pt idx="26">
                  <c:v>3491000000000</c:v>
                </c:pt>
                <c:pt idx="27">
                  <c:v>3538000000000</c:v>
                </c:pt>
                <c:pt idx="28">
                  <c:v>3581000000000</c:v>
                </c:pt>
                <c:pt idx="29">
                  <c:v>3622000000000</c:v>
                </c:pt>
                <c:pt idx="30">
                  <c:v>3659000000000</c:v>
                </c:pt>
                <c:pt idx="31">
                  <c:v>3694000000000</c:v>
                </c:pt>
                <c:pt idx="32">
                  <c:v>3726000000000</c:v>
                </c:pt>
                <c:pt idx="33">
                  <c:v>3756000000000</c:v>
                </c:pt>
                <c:pt idx="34">
                  <c:v>3784000000000</c:v>
                </c:pt>
                <c:pt idx="35">
                  <c:v>3810000000000</c:v>
                </c:pt>
                <c:pt idx="36">
                  <c:v>3834000000000</c:v>
                </c:pt>
                <c:pt idx="37">
                  <c:v>3856000000000</c:v>
                </c:pt>
                <c:pt idx="38">
                  <c:v>3876000000000</c:v>
                </c:pt>
                <c:pt idx="39">
                  <c:v>3895000000000</c:v>
                </c:pt>
                <c:pt idx="40">
                  <c:v>3912000000000</c:v>
                </c:pt>
                <c:pt idx="41">
                  <c:v>3928000000000</c:v>
                </c:pt>
                <c:pt idx="42">
                  <c:v>3943000000000</c:v>
                </c:pt>
                <c:pt idx="43">
                  <c:v>3956000000000</c:v>
                </c:pt>
                <c:pt idx="44">
                  <c:v>3968000000000</c:v>
                </c:pt>
                <c:pt idx="45">
                  <c:v>3979000000000</c:v>
                </c:pt>
                <c:pt idx="46">
                  <c:v>3989000000000</c:v>
                </c:pt>
                <c:pt idx="47">
                  <c:v>3998000000000</c:v>
                </c:pt>
                <c:pt idx="48">
                  <c:v>4005000000000</c:v>
                </c:pt>
                <c:pt idx="49">
                  <c:v>4013000000000</c:v>
                </c:pt>
                <c:pt idx="50">
                  <c:v>4019000000000</c:v>
                </c:pt>
                <c:pt idx="51">
                  <c:v>4024000000000</c:v>
                </c:pt>
                <c:pt idx="52">
                  <c:v>4029000000000</c:v>
                </c:pt>
                <c:pt idx="53">
                  <c:v>4033000000000</c:v>
                </c:pt>
                <c:pt idx="54">
                  <c:v>4036000000000</c:v>
                </c:pt>
                <c:pt idx="55">
                  <c:v>4039000000000</c:v>
                </c:pt>
                <c:pt idx="56">
                  <c:v>4041000000000</c:v>
                </c:pt>
                <c:pt idx="57">
                  <c:v>4042000000000</c:v>
                </c:pt>
                <c:pt idx="58">
                  <c:v>4043000000000</c:v>
                </c:pt>
                <c:pt idx="59">
                  <c:v>4044000000000</c:v>
                </c:pt>
                <c:pt idx="60">
                  <c:v>4044000000000</c:v>
                </c:pt>
                <c:pt idx="61">
                  <c:v>4036000000000</c:v>
                </c:pt>
                <c:pt idx="62">
                  <c:v>4016000000000</c:v>
                </c:pt>
                <c:pt idx="63">
                  <c:v>3989000000000</c:v>
                </c:pt>
                <c:pt idx="64">
                  <c:v>3956000000000</c:v>
                </c:pt>
                <c:pt idx="65">
                  <c:v>3920000000000</c:v>
                </c:pt>
                <c:pt idx="66">
                  <c:v>3881000000000</c:v>
                </c:pt>
                <c:pt idx="67">
                  <c:v>3842000000000</c:v>
                </c:pt>
                <c:pt idx="68">
                  <c:v>3803000000000</c:v>
                </c:pt>
                <c:pt idx="69">
                  <c:v>3764000000000</c:v>
                </c:pt>
                <c:pt idx="70">
                  <c:v>3725000000000</c:v>
                </c:pt>
                <c:pt idx="71">
                  <c:v>3688000000000</c:v>
                </c:pt>
                <c:pt idx="72">
                  <c:v>3652000000000</c:v>
                </c:pt>
                <c:pt idx="73">
                  <c:v>3617000000000</c:v>
                </c:pt>
                <c:pt idx="74">
                  <c:v>3583000000000</c:v>
                </c:pt>
                <c:pt idx="75">
                  <c:v>3551000000000</c:v>
                </c:pt>
                <c:pt idx="76">
                  <c:v>3520000000000</c:v>
                </c:pt>
                <c:pt idx="77">
                  <c:v>3491000000000</c:v>
                </c:pt>
                <c:pt idx="78">
                  <c:v>3463000000000</c:v>
                </c:pt>
                <c:pt idx="79">
                  <c:v>3436000000000</c:v>
                </c:pt>
                <c:pt idx="80">
                  <c:v>3411000000000</c:v>
                </c:pt>
                <c:pt idx="81">
                  <c:v>3364000000000</c:v>
                </c:pt>
                <c:pt idx="82">
                  <c:v>3321000000000</c:v>
                </c:pt>
                <c:pt idx="83">
                  <c:v>3282000000000</c:v>
                </c:pt>
                <c:pt idx="84">
                  <c:v>3246000000000</c:v>
                </c:pt>
                <c:pt idx="85">
                  <c:v>3214000000000</c:v>
                </c:pt>
                <c:pt idx="86">
                  <c:v>3185000000000</c:v>
                </c:pt>
                <c:pt idx="87">
                  <c:v>3158000000000</c:v>
                </c:pt>
                <c:pt idx="88">
                  <c:v>3134000000000</c:v>
                </c:pt>
                <c:pt idx="89">
                  <c:v>3112000000000</c:v>
                </c:pt>
                <c:pt idx="90">
                  <c:v>3092000000000</c:v>
                </c:pt>
                <c:pt idx="91">
                  <c:v>3073000000000</c:v>
                </c:pt>
                <c:pt idx="92">
                  <c:v>3056000000000</c:v>
                </c:pt>
                <c:pt idx="93">
                  <c:v>3041000000000</c:v>
                </c:pt>
                <c:pt idx="94">
                  <c:v>3027000000000</c:v>
                </c:pt>
                <c:pt idx="95">
                  <c:v>3014000000000</c:v>
                </c:pt>
                <c:pt idx="96">
                  <c:v>2982000000000</c:v>
                </c:pt>
                <c:pt idx="97">
                  <c:v>2953000000000</c:v>
                </c:pt>
                <c:pt idx="98">
                  <c:v>2927000000000</c:v>
                </c:pt>
                <c:pt idx="99">
                  <c:v>2904000000000</c:v>
                </c:pt>
                <c:pt idx="100">
                  <c:v>2883000000000</c:v>
                </c:pt>
                <c:pt idx="101">
                  <c:v>2864000000000</c:v>
                </c:pt>
                <c:pt idx="102">
                  <c:v>2847000000000</c:v>
                </c:pt>
                <c:pt idx="103">
                  <c:v>2832000000000</c:v>
                </c:pt>
                <c:pt idx="104">
                  <c:v>2818000000000</c:v>
                </c:pt>
                <c:pt idx="105">
                  <c:v>2805000000000</c:v>
                </c:pt>
                <c:pt idx="106">
                  <c:v>2794000000000</c:v>
                </c:pt>
                <c:pt idx="107">
                  <c:v>2783000000000</c:v>
                </c:pt>
                <c:pt idx="108">
                  <c:v>2773000000000</c:v>
                </c:pt>
                <c:pt idx="109">
                  <c:v>2765000000000</c:v>
                </c:pt>
                <c:pt idx="110">
                  <c:v>2756000000000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282-4F1D-B0D7-9AFD664080B9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1156300000000</c:v>
                </c:pt>
                <c:pt idx="2">
                  <c:v>2122700000000</c:v>
                </c:pt>
                <c:pt idx="3">
                  <c:v>2921500000000</c:v>
                </c:pt>
                <c:pt idx="4">
                  <c:v>3609300000000</c:v>
                </c:pt>
                <c:pt idx="5">
                  <c:v>4214200000000</c:v>
                </c:pt>
                <c:pt idx="6">
                  <c:v>4752900000000</c:v>
                </c:pt>
                <c:pt idx="7">
                  <c:v>5236700000000</c:v>
                </c:pt>
                <c:pt idx="8">
                  <c:v>5673800000000</c:v>
                </c:pt>
                <c:pt idx="9">
                  <c:v>6070800000000</c:v>
                </c:pt>
                <c:pt idx="10">
                  <c:v>6433200000000</c:v>
                </c:pt>
                <c:pt idx="11">
                  <c:v>6765600000000</c:v>
                </c:pt>
                <c:pt idx="12">
                  <c:v>7071000000000</c:v>
                </c:pt>
                <c:pt idx="13">
                  <c:v>7353100000000</c:v>
                </c:pt>
                <c:pt idx="14">
                  <c:v>7612600000000</c:v>
                </c:pt>
                <c:pt idx="15">
                  <c:v>7853000000000</c:v>
                </c:pt>
                <c:pt idx="16">
                  <c:v>8076500000000</c:v>
                </c:pt>
                <c:pt idx="17">
                  <c:v>8285000000000</c:v>
                </c:pt>
                <c:pt idx="18">
                  <c:v>8480000000000</c:v>
                </c:pt>
                <c:pt idx="19">
                  <c:v>8661900000000</c:v>
                </c:pt>
                <c:pt idx="20">
                  <c:v>8832200000000</c:v>
                </c:pt>
                <c:pt idx="21">
                  <c:v>8992400000000</c:v>
                </c:pt>
                <c:pt idx="22">
                  <c:v>9143400000000</c:v>
                </c:pt>
                <c:pt idx="23">
                  <c:v>9285100000000</c:v>
                </c:pt>
                <c:pt idx="24">
                  <c:v>9419100000000</c:v>
                </c:pt>
                <c:pt idx="25">
                  <c:v>9545800000000</c:v>
                </c:pt>
                <c:pt idx="26">
                  <c:v>9665000000000</c:v>
                </c:pt>
                <c:pt idx="27">
                  <c:v>9778300000000</c:v>
                </c:pt>
                <c:pt idx="28">
                  <c:v>9886200000000</c:v>
                </c:pt>
                <c:pt idx="29">
                  <c:v>9988300000000</c:v>
                </c:pt>
                <c:pt idx="30">
                  <c:v>10085900000000</c:v>
                </c:pt>
                <c:pt idx="31">
                  <c:v>10179100000000</c:v>
                </c:pt>
                <c:pt idx="32">
                  <c:v>10268000000000</c:v>
                </c:pt>
                <c:pt idx="33">
                  <c:v>10352700000000</c:v>
                </c:pt>
                <c:pt idx="34">
                  <c:v>10433700000000</c:v>
                </c:pt>
                <c:pt idx="35">
                  <c:v>10511100000000</c:v>
                </c:pt>
                <c:pt idx="36">
                  <c:v>10584900000000</c:v>
                </c:pt>
                <c:pt idx="37">
                  <c:v>10655700000000</c:v>
                </c:pt>
                <c:pt idx="38">
                  <c:v>10723500000000</c:v>
                </c:pt>
                <c:pt idx="39">
                  <c:v>10788500000000</c:v>
                </c:pt>
                <c:pt idx="40">
                  <c:v>10850800000000</c:v>
                </c:pt>
                <c:pt idx="41">
                  <c:v>10910600000000</c:v>
                </c:pt>
                <c:pt idx="42">
                  <c:v>10967900000000</c:v>
                </c:pt>
                <c:pt idx="43">
                  <c:v>11023020000000</c:v>
                </c:pt>
                <c:pt idx="44">
                  <c:v>11075980000000</c:v>
                </c:pt>
                <c:pt idx="45">
                  <c:v>11126910000000</c:v>
                </c:pt>
                <c:pt idx="46">
                  <c:v>11175900000000</c:v>
                </c:pt>
                <c:pt idx="47">
                  <c:v>11223040000000</c:v>
                </c:pt>
                <c:pt idx="48">
                  <c:v>11268450000000</c:v>
                </c:pt>
                <c:pt idx="49">
                  <c:v>11312200000000</c:v>
                </c:pt>
                <c:pt idx="50">
                  <c:v>11354350000000</c:v>
                </c:pt>
                <c:pt idx="51">
                  <c:v>11395010000000</c:v>
                </c:pt>
                <c:pt idx="52">
                  <c:v>11434300000000</c:v>
                </c:pt>
                <c:pt idx="53">
                  <c:v>11472140000000</c:v>
                </c:pt>
                <c:pt idx="54">
                  <c:v>11508710000000</c:v>
                </c:pt>
                <c:pt idx="55">
                  <c:v>11544070000000</c:v>
                </c:pt>
                <c:pt idx="56">
                  <c:v>11578250000000</c:v>
                </c:pt>
                <c:pt idx="57">
                  <c:v>11611200000000</c:v>
                </c:pt>
                <c:pt idx="58">
                  <c:v>11643110000000</c:v>
                </c:pt>
                <c:pt idx="59">
                  <c:v>11674050000000</c:v>
                </c:pt>
                <c:pt idx="60">
                  <c:v>11703920000000</c:v>
                </c:pt>
                <c:pt idx="61">
                  <c:v>11864540000000</c:v>
                </c:pt>
                <c:pt idx="62">
                  <c:v>11998540000000</c:v>
                </c:pt>
                <c:pt idx="63">
                  <c:v>12111660000000</c:v>
                </c:pt>
                <c:pt idx="64">
                  <c:v>12208300000000</c:v>
                </c:pt>
                <c:pt idx="65">
                  <c:v>12291790000000</c:v>
                </c:pt>
                <c:pt idx="66">
                  <c:v>12364690000000</c:v>
                </c:pt>
                <c:pt idx="67">
                  <c:v>12429000000000</c:v>
                </c:pt>
                <c:pt idx="68">
                  <c:v>12486260000000</c:v>
                </c:pt>
                <c:pt idx="69">
                  <c:v>12537730000000</c:v>
                </c:pt>
                <c:pt idx="70">
                  <c:v>12584390000000</c:v>
                </c:pt>
                <c:pt idx="71">
                  <c:v>12626990000000</c:v>
                </c:pt>
                <c:pt idx="72">
                  <c:v>12666160000000</c:v>
                </c:pt>
                <c:pt idx="73">
                  <c:v>12702340000000</c:v>
                </c:pt>
                <c:pt idx="74">
                  <c:v>12736010000000</c:v>
                </c:pt>
                <c:pt idx="75">
                  <c:v>12767500000000</c:v>
                </c:pt>
                <c:pt idx="76">
                  <c:v>12797060000000</c:v>
                </c:pt>
                <c:pt idx="77">
                  <c:v>12824910000000</c:v>
                </c:pt>
                <c:pt idx="78">
                  <c:v>12851220000000</c:v>
                </c:pt>
                <c:pt idx="79">
                  <c:v>12876140000000</c:v>
                </c:pt>
                <c:pt idx="80">
                  <c:v>12899790000000</c:v>
                </c:pt>
                <c:pt idx="81">
                  <c:v>12943740000000</c:v>
                </c:pt>
                <c:pt idx="82">
                  <c:v>12983750000000</c:v>
                </c:pt>
                <c:pt idx="83">
                  <c:v>13020380000000</c:v>
                </c:pt>
                <c:pt idx="84">
                  <c:v>13054040000000</c:v>
                </c:pt>
                <c:pt idx="85">
                  <c:v>13085060000000</c:v>
                </c:pt>
                <c:pt idx="86">
                  <c:v>13113740000000</c:v>
                </c:pt>
                <c:pt idx="87">
                  <c:v>13140300000000</c:v>
                </c:pt>
                <c:pt idx="88">
                  <c:v>13164960000000</c:v>
                </c:pt>
                <c:pt idx="89">
                  <c:v>13187880000000</c:v>
                </c:pt>
                <c:pt idx="90">
                  <c:v>13209240000000</c:v>
                </c:pt>
                <c:pt idx="91">
                  <c:v>13229170000000</c:v>
                </c:pt>
                <c:pt idx="92">
                  <c:v>13247790000000</c:v>
                </c:pt>
                <c:pt idx="93">
                  <c:v>13265220000000</c:v>
                </c:pt>
                <c:pt idx="94">
                  <c:v>13281560000000</c:v>
                </c:pt>
                <c:pt idx="95">
                  <c:v>13296900000000</c:v>
                </c:pt>
                <c:pt idx="96">
                  <c:v>13297770000000</c:v>
                </c:pt>
                <c:pt idx="97">
                  <c:v>13298370000000</c:v>
                </c:pt>
                <c:pt idx="98">
                  <c:v>13298960000000</c:v>
                </c:pt>
                <c:pt idx="99">
                  <c:v>13299550000000</c:v>
                </c:pt>
                <c:pt idx="100">
                  <c:v>13300120000000</c:v>
                </c:pt>
                <c:pt idx="101">
                  <c:v>13300690000000</c:v>
                </c:pt>
                <c:pt idx="102">
                  <c:v>13301240000000</c:v>
                </c:pt>
                <c:pt idx="103">
                  <c:v>13301790000000</c:v>
                </c:pt>
                <c:pt idx="104">
                  <c:v>13302320000000</c:v>
                </c:pt>
                <c:pt idx="105">
                  <c:v>13302840000000</c:v>
                </c:pt>
                <c:pt idx="106">
                  <c:v>13303350000000</c:v>
                </c:pt>
                <c:pt idx="107">
                  <c:v>13303850000000</c:v>
                </c:pt>
                <c:pt idx="108">
                  <c:v>13304330000000</c:v>
                </c:pt>
                <c:pt idx="109">
                  <c:v>13304810000000</c:v>
                </c:pt>
                <c:pt idx="110">
                  <c:v>13305270000000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282-4F1D-B0D7-9AFD664080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0.16447891282016347</c:v>
                </c:pt>
                <c:pt idx="1">
                  <c:v>0.21225542510590134</c:v>
                </c:pt>
                <c:pt idx="2">
                  <c:v>0.25364149985991158</c:v>
                </c:pt>
                <c:pt idx="3">
                  <c:v>0.2877734341354995</c:v>
                </c:pt>
                <c:pt idx="4">
                  <c:v>0.31562334098253886</c:v>
                </c:pt>
                <c:pt idx="5">
                  <c:v>0.33828118337500668</c:v>
                </c:pt>
                <c:pt idx="6">
                  <c:v>0.35700418877673673</c:v>
                </c:pt>
                <c:pt idx="7">
                  <c:v>0.3725747431904996</c:v>
                </c:pt>
                <c:pt idx="8">
                  <c:v>0.38572219728663587</c:v>
                </c:pt>
                <c:pt idx="9">
                  <c:v>0.39690364028333885</c:v>
                </c:pt>
                <c:pt idx="10">
                  <c:v>0.40642701005775345</c:v>
                </c:pt>
                <c:pt idx="11">
                  <c:v>0.41465640777572538</c:v>
                </c:pt>
                <c:pt idx="12">
                  <c:v>0.42176487683452585</c:v>
                </c:pt>
                <c:pt idx="13">
                  <c:v>0.42803172706185111</c:v>
                </c:pt>
                <c:pt idx="14">
                  <c:v>0.43352612567100052</c:v>
                </c:pt>
                <c:pt idx="15">
                  <c:v>0.43851983079098517</c:v>
                </c:pt>
                <c:pt idx="16">
                  <c:v>0.44246966061639031</c:v>
                </c:pt>
                <c:pt idx="17">
                  <c:v>0.44616537160346542</c:v>
                </c:pt>
                <c:pt idx="18">
                  <c:v>0.44962064354877901</c:v>
                </c:pt>
                <c:pt idx="19">
                  <c:v>0.45241887477228038</c:v>
                </c:pt>
                <c:pt idx="20">
                  <c:v>0.45489573499171404</c:v>
                </c:pt>
                <c:pt idx="21">
                  <c:v>0.45703133594531947</c:v>
                </c:pt>
                <c:pt idx="22">
                  <c:v>0.45920549815392103</c:v>
                </c:pt>
                <c:pt idx="23">
                  <c:v>0.46065079009526333</c:v>
                </c:pt>
                <c:pt idx="24">
                  <c:v>0.46206661433795099</c:v>
                </c:pt>
                <c:pt idx="25">
                  <c:v>0.46346692823504654</c:v>
                </c:pt>
                <c:pt idx="26">
                  <c:v>0.46444532524093413</c:v>
                </c:pt>
                <c:pt idx="27">
                  <c:v>0.46532503189281244</c:v>
                </c:pt>
                <c:pt idx="28">
                  <c:v>0.46612933941487672</c:v>
                </c:pt>
                <c:pt idx="29">
                  <c:v>0.46647780759512725</c:v>
                </c:pt>
                <c:pt idx="30">
                  <c:v>0.46702138286977951</c:v>
                </c:pt>
                <c:pt idx="31">
                  <c:v>0.46711449993017556</c:v>
                </c:pt>
                <c:pt idx="32">
                  <c:v>0.467395559824617</c:v>
                </c:pt>
                <c:pt idx="33">
                  <c:v>0.46752475949981087</c:v>
                </c:pt>
                <c:pt idx="34">
                  <c:v>0.46750129846292354</c:v>
                </c:pt>
                <c:pt idx="35">
                  <c:v>0.46732850168047779</c:v>
                </c:pt>
                <c:pt idx="36">
                  <c:v>0.46728962119820777</c:v>
                </c:pt>
                <c:pt idx="37">
                  <c:v>0.46677260819070127</c:v>
                </c:pt>
                <c:pt idx="38">
                  <c:v>0.46668594959268045</c:v>
                </c:pt>
                <c:pt idx="39">
                  <c:v>0.46611421817704413</c:v>
                </c:pt>
                <c:pt idx="40">
                  <c:v>0.46565568804743163</c:v>
                </c:pt>
                <c:pt idx="41">
                  <c:v>0.46530819404126089</c:v>
                </c:pt>
                <c:pt idx="42">
                  <c:v>0.46475986407750119</c:v>
                </c:pt>
                <c:pt idx="43">
                  <c:v>0.46401253491840933</c:v>
                </c:pt>
                <c:pt idx="44">
                  <c:v>0.46365047367184925</c:v>
                </c:pt>
                <c:pt idx="45">
                  <c:v>0.46278743686590407</c:v>
                </c:pt>
                <c:pt idx="46">
                  <c:v>0.46229919836797201</c:v>
                </c:pt>
                <c:pt idx="47">
                  <c:v>0.46130605034418232</c:v>
                </c:pt>
                <c:pt idx="48">
                  <c:v>0.46067724993074038</c:v>
                </c:pt>
                <c:pt idx="49">
                  <c:v>0.45983036936643112</c:v>
                </c:pt>
                <c:pt idx="50">
                  <c:v>0.45904977022090843</c:v>
                </c:pt>
                <c:pt idx="51">
                  <c:v>0.45832963014038197</c:v>
                </c:pt>
                <c:pt idx="52">
                  <c:v>0.45738746229970872</c:v>
                </c:pt>
                <c:pt idx="53">
                  <c:v>0.4565018593378225</c:v>
                </c:pt>
                <c:pt idx="54">
                  <c:v>0.45566962305431286</c:v>
                </c:pt>
                <c:pt idx="55">
                  <c:v>0.4548888249299689</c:v>
                </c:pt>
                <c:pt idx="56">
                  <c:v>0.45387934004769687</c:v>
                </c:pt>
                <c:pt idx="57">
                  <c:v>0.45291602064038072</c:v>
                </c:pt>
                <c:pt idx="58">
                  <c:v>0.45199552040591134</c:v>
                </c:pt>
                <c:pt idx="59">
                  <c:v>0.45112112530767756</c:v>
                </c:pt>
                <c:pt idx="60">
                  <c:v>0.44528930888407298</c:v>
                </c:pt>
                <c:pt idx="61">
                  <c:v>0.43949939318268916</c:v>
                </c:pt>
                <c:pt idx="62">
                  <c:v>0.43350624585427477</c:v>
                </c:pt>
                <c:pt idx="63">
                  <c:v>0.42766601037128332</c:v>
                </c:pt>
                <c:pt idx="64">
                  <c:v>0.42183727018890488</c:v>
                </c:pt>
                <c:pt idx="65">
                  <c:v>0.41644354401564615</c:v>
                </c:pt>
                <c:pt idx="66">
                  <c:v>0.41113430310225729</c:v>
                </c:pt>
                <c:pt idx="67">
                  <c:v>0.40584722137330848</c:v>
                </c:pt>
                <c:pt idx="68">
                  <c:v>0.40105400701305755</c:v>
                </c:pt>
                <c:pt idx="69">
                  <c:v>0.39619183197870955</c:v>
                </c:pt>
                <c:pt idx="70">
                  <c:v>0.39175016828537035</c:v>
                </c:pt>
                <c:pt idx="71">
                  <c:v>0.38744326508119464</c:v>
                </c:pt>
                <c:pt idx="72">
                  <c:v>0.38351032733814128</c:v>
                </c:pt>
                <c:pt idx="73">
                  <c:v>0.37967454142073598</c:v>
                </c:pt>
                <c:pt idx="74">
                  <c:v>0.37592315967882894</c:v>
                </c:pt>
                <c:pt idx="75">
                  <c:v>0.37250168257673205</c:v>
                </c:pt>
                <c:pt idx="76">
                  <c:v>0.36939994735150161</c:v>
                </c:pt>
                <c:pt idx="77">
                  <c:v>0.3661013133090627</c:v>
                </c:pt>
                <c:pt idx="78">
                  <c:v>0.36310906967274703</c:v>
                </c:pt>
                <c:pt idx="79">
                  <c:v>0.36041712066977849</c:v>
                </c:pt>
                <c:pt idx="80">
                  <c:v>0.35515462102779549</c:v>
                </c:pt>
                <c:pt idx="81">
                  <c:v>0.35053720932339594</c:v>
                </c:pt>
                <c:pt idx="82">
                  <c:v>0.34628890743890528</c:v>
                </c:pt>
                <c:pt idx="83">
                  <c:v>0.34239255384865591</c:v>
                </c:pt>
                <c:pt idx="84">
                  <c:v>0.33883423374153804</c:v>
                </c:pt>
                <c:pt idx="85">
                  <c:v>0.33585086903617134</c:v>
                </c:pt>
                <c:pt idx="86">
                  <c:v>0.33293423073040601</c:v>
                </c:pt>
                <c:pt idx="87">
                  <c:v>0.33032516807764783</c:v>
                </c:pt>
                <c:pt idx="88">
                  <c:v>0.32776910143285115</c:v>
                </c:pt>
                <c:pt idx="89">
                  <c:v>0.32575500497423293</c:v>
                </c:pt>
                <c:pt idx="90">
                  <c:v>0.32353543347700564</c:v>
                </c:pt>
                <c:pt idx="91">
                  <c:v>0.32184756634193118</c:v>
                </c:pt>
                <c:pt idx="92">
                  <c:v>0.32019315860023018</c:v>
                </c:pt>
                <c:pt idx="93">
                  <c:v>0.31856923522123298</c:v>
                </c:pt>
                <c:pt idx="94">
                  <c:v>0.31721885462621346</c:v>
                </c:pt>
                <c:pt idx="95">
                  <c:v>0.31400400677452145</c:v>
                </c:pt>
                <c:pt idx="96">
                  <c:v>0.3112872664909736</c:v>
                </c:pt>
                <c:pt idx="97">
                  <c:v>0.30881668092253195</c:v>
                </c:pt>
                <c:pt idx="98">
                  <c:v>0.30659198120792563</c:v>
                </c:pt>
                <c:pt idx="99">
                  <c:v>0.30461359268507537</c:v>
                </c:pt>
                <c:pt idx="100">
                  <c:v>0.30288101932514688</c:v>
                </c:pt>
                <c:pt idx="101">
                  <c:v>0.30139468270848091</c:v>
                </c:pt>
                <c:pt idx="102">
                  <c:v>0.29990846900536866</c:v>
                </c:pt>
                <c:pt idx="103">
                  <c:v>0.29842282687775451</c:v>
                </c:pt>
                <c:pt idx="104">
                  <c:v>0.29718313223721132</c:v>
                </c:pt>
                <c:pt idx="105">
                  <c:v>0.29618935344742814</c:v>
                </c:pt>
                <c:pt idx="106">
                  <c:v>0.29519587273753251</c:v>
                </c:pt>
                <c:pt idx="107">
                  <c:v>0.29420290896674994</c:v>
                </c:pt>
                <c:pt idx="108">
                  <c:v>0.29345558637097297</c:v>
                </c:pt>
                <c:pt idx="109">
                  <c:v>0.29246319664604797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282-4F1D-B0D7-9AFD664080B9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0.12929170630459225</c:v>
                </c:pt>
                <c:pt idx="1">
                  <c:v>0.16705139680595468</c:v>
                </c:pt>
                <c:pt idx="2">
                  <c:v>0.2</c:v>
                </c:pt>
                <c:pt idx="3">
                  <c:v>0.22719086803535313</c:v>
                </c:pt>
                <c:pt idx="4">
                  <c:v>0.24915760998528783</c:v>
                </c:pt>
                <c:pt idx="5">
                  <c:v>0.26720528519430242</c:v>
                </c:pt>
                <c:pt idx="6">
                  <c:v>0.28185689460920044</c:v>
                </c:pt>
                <c:pt idx="7">
                  <c:v>0.29398286862420248</c:v>
                </c:pt>
                <c:pt idx="8">
                  <c:v>0.30407853989589512</c:v>
                </c:pt>
                <c:pt idx="9">
                  <c:v>0.31259715227258594</c:v>
                </c:pt>
                <c:pt idx="10">
                  <c:v>0.31985337590161994</c:v>
                </c:pt>
                <c:pt idx="11">
                  <c:v>0.32612077499646441</c:v>
                </c:pt>
                <c:pt idx="12">
                  <c:v>0.331560838285893</c:v>
                </c:pt>
                <c:pt idx="13">
                  <c:v>0.33615321966213907</c:v>
                </c:pt>
                <c:pt idx="14">
                  <c:v>0.34025213294282441</c:v>
                </c:pt>
                <c:pt idx="15">
                  <c:v>0.34383705813161641</c:v>
                </c:pt>
                <c:pt idx="16">
                  <c:v>0.34689197344598671</c:v>
                </c:pt>
                <c:pt idx="17">
                  <c:v>0.34952830188679246</c:v>
                </c:pt>
                <c:pt idx="18">
                  <c:v>0.35188584490700653</c:v>
                </c:pt>
                <c:pt idx="19">
                  <c:v>0.35393220262222325</c:v>
                </c:pt>
                <c:pt idx="20">
                  <c:v>0.35563364619011612</c:v>
                </c:pt>
                <c:pt idx="21">
                  <c:v>0.35719754139597959</c:v>
                </c:pt>
                <c:pt idx="22">
                  <c:v>0.35842371110704246</c:v>
                </c:pt>
                <c:pt idx="23">
                  <c:v>0.3594823284602563</c:v>
                </c:pt>
                <c:pt idx="24">
                  <c:v>0.36036791049466782</c:v>
                </c:pt>
                <c:pt idx="25">
                  <c:v>0.36120020693222971</c:v>
                </c:pt>
                <c:pt idx="26">
                  <c:v>0.36182158452900809</c:v>
                </c:pt>
                <c:pt idx="27">
                  <c:v>0.36222208735408956</c:v>
                </c:pt>
                <c:pt idx="28">
                  <c:v>0.36262427039636375</c:v>
                </c:pt>
                <c:pt idx="29">
                  <c:v>0.36278368811905731</c:v>
                </c:pt>
                <c:pt idx="30">
                  <c:v>0.36290045288876227</c:v>
                </c:pt>
                <c:pt idx="31">
                  <c:v>0.36287495130502534</c:v>
                </c:pt>
                <c:pt idx="32">
                  <c:v>0.36280390622736097</c:v>
                </c:pt>
                <c:pt idx="33">
                  <c:v>0.36267096044547953</c:v>
                </c:pt>
                <c:pt idx="34">
                  <c:v>0.36247395610354766</c:v>
                </c:pt>
                <c:pt idx="35">
                  <c:v>0.36221409744069383</c:v>
                </c:pt>
                <c:pt idx="36">
                  <c:v>0.36187204970109893</c:v>
                </c:pt>
                <c:pt idx="37">
                  <c:v>0.36144915372779407</c:v>
                </c:pt>
                <c:pt idx="38">
                  <c:v>0.36103258098901608</c:v>
                </c:pt>
                <c:pt idx="39">
                  <c:v>0.36052641279905628</c:v>
                </c:pt>
                <c:pt idx="40">
                  <c:v>0.36001686433376717</c:v>
                </c:pt>
                <c:pt idx="41">
                  <c:v>0.35950364244750588</c:v>
                </c:pt>
                <c:pt idx="42">
                  <c:v>0.35888531455082184</c:v>
                </c:pt>
                <c:pt idx="43">
                  <c:v>0.35825272346103909</c:v>
                </c:pt>
                <c:pt idx="44">
                  <c:v>0.35760152638962661</c:v>
                </c:pt>
                <c:pt idx="45">
                  <c:v>0.35692874846768491</c:v>
                </c:pt>
                <c:pt idx="46">
                  <c:v>0.35623146669708028</c:v>
                </c:pt>
                <c:pt idx="47">
                  <c:v>0.35541711592987502</c:v>
                </c:pt>
                <c:pt idx="48">
                  <c:v>0.35474973921960362</c:v>
                </c:pt>
                <c:pt idx="49">
                  <c:v>0.35396125713933424</c:v>
                </c:pt>
                <c:pt idx="50">
                  <c:v>0.35313703103375954</c:v>
                </c:pt>
                <c:pt idx="51">
                  <c:v>0.35236087910934644</c:v>
                </c:pt>
                <c:pt idx="52">
                  <c:v>0.35154731375314457</c:v>
                </c:pt>
                <c:pt idx="53">
                  <c:v>0.3506909114922524</c:v>
                </c:pt>
                <c:pt idx="54">
                  <c:v>0.34987660331234999</c:v>
                </c:pt>
                <c:pt idx="55">
                  <c:v>0.34901647485587201</c:v>
                </c:pt>
                <c:pt idx="56">
                  <c:v>0.34811216756235358</c:v>
                </c:pt>
                <c:pt idx="57">
                  <c:v>0.34724399236973624</c:v>
                </c:pt>
                <c:pt idx="58">
                  <c:v>0.34640934380099453</c:v>
                </c:pt>
                <c:pt idx="59">
                  <c:v>0.34552525991291805</c:v>
                </c:pt>
                <c:pt idx="60">
                  <c:v>0.34017332319668525</c:v>
                </c:pt>
                <c:pt idx="61">
                  <c:v>0.33470738939904354</c:v>
                </c:pt>
                <c:pt idx="62">
                  <c:v>0.32935204587975553</c:v>
                </c:pt>
                <c:pt idx="63">
                  <c:v>0.32404184038727751</c:v>
                </c:pt>
                <c:pt idx="64">
                  <c:v>0.31891205430616698</c:v>
                </c:pt>
                <c:pt idx="65">
                  <c:v>0.31387766292563746</c:v>
                </c:pt>
                <c:pt idx="66">
                  <c:v>0.30911577761686376</c:v>
                </c:pt>
                <c:pt idx="67">
                  <c:v>0.30457478860763754</c:v>
                </c:pt>
                <c:pt idx="68">
                  <c:v>0.30021383456175876</c:v>
                </c:pt>
                <c:pt idx="69">
                  <c:v>0.29600163377009137</c:v>
                </c:pt>
                <c:pt idx="70">
                  <c:v>0.29207277427161976</c:v>
                </c:pt>
                <c:pt idx="71">
                  <c:v>0.28832732256658689</c:v>
                </c:pt>
                <c:pt idx="72">
                  <c:v>0.28475068373228868</c:v>
                </c:pt>
                <c:pt idx="73">
                  <c:v>0.28132829669574694</c:v>
                </c:pt>
                <c:pt idx="74">
                  <c:v>0.27812805952614061</c:v>
                </c:pt>
                <c:pt idx="75">
                  <c:v>0.27506317857382867</c:v>
                </c:pt>
                <c:pt idx="76">
                  <c:v>0.27220463925282906</c:v>
                </c:pt>
                <c:pt idx="77">
                  <c:v>0.26946857963679716</c:v>
                </c:pt>
                <c:pt idx="78">
                  <c:v>0.26685015851023675</c:v>
                </c:pt>
                <c:pt idx="79">
                  <c:v>0.26442290921014994</c:v>
                </c:pt>
                <c:pt idx="80">
                  <c:v>0.25989397191229119</c:v>
                </c:pt>
                <c:pt idx="81">
                  <c:v>0.25578126504284199</c:v>
                </c:pt>
                <c:pt idx="82">
                  <c:v>0.25206637594294484</c:v>
                </c:pt>
                <c:pt idx="83">
                  <c:v>0.24865865280020591</c:v>
                </c:pt>
                <c:pt idx="84">
                  <c:v>0.24562363489353506</c:v>
                </c:pt>
                <c:pt idx="85">
                  <c:v>0.24287503031171886</c:v>
                </c:pt>
                <c:pt idx="86">
                  <c:v>0.24032936843146654</c:v>
                </c:pt>
                <c:pt idx="87">
                  <c:v>0.23805617335715415</c:v>
                </c:pt>
                <c:pt idx="88">
                  <c:v>0.23597424301707326</c:v>
                </c:pt>
                <c:pt idx="89">
                  <c:v>0.23407856924395348</c:v>
                </c:pt>
                <c:pt idx="90">
                  <c:v>0.23228970524983805</c:v>
                </c:pt>
                <c:pt idx="91">
                  <c:v>0.23067998511449833</c:v>
                </c:pt>
                <c:pt idx="92">
                  <c:v>0.22924610372085799</c:v>
                </c:pt>
                <c:pt idx="93">
                  <c:v>0.22790997443071445</c:v>
                </c:pt>
                <c:pt idx="94">
                  <c:v>0.22666937406463161</c:v>
                </c:pt>
                <c:pt idx="95">
                  <c:v>0.22424812581357625</c:v>
                </c:pt>
                <c:pt idx="96">
                  <c:v>0.22205728972798922</c:v>
                </c:pt>
                <c:pt idx="97">
                  <c:v>0.22009239820256621</c:v>
                </c:pt>
                <c:pt idx="98">
                  <c:v>0.21835325255365784</c:v>
                </c:pt>
                <c:pt idx="99">
                  <c:v>0.21676496151914418</c:v>
                </c:pt>
                <c:pt idx="100">
                  <c:v>0.21532717475559537</c:v>
                </c:pt>
                <c:pt idx="101">
                  <c:v>0.21404019474876027</c:v>
                </c:pt>
                <c:pt idx="102">
                  <c:v>0.21290367687356362</c:v>
                </c:pt>
                <c:pt idx="103">
                  <c:v>0.2118427462277257</c:v>
                </c:pt>
                <c:pt idx="104">
                  <c:v>0.21085723048612176</c:v>
                </c:pt>
                <c:pt idx="105">
                  <c:v>0.21002228761928388</c:v>
                </c:pt>
                <c:pt idx="106">
                  <c:v>0.20918756600532928</c:v>
                </c:pt>
                <c:pt idx="107">
                  <c:v>0.2084283838419522</c:v>
                </c:pt>
                <c:pt idx="108">
                  <c:v>0.20781957803230561</c:v>
                </c:pt>
                <c:pt idx="109">
                  <c:v>0.20713596943166129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282-4F1D-B0D7-9AFD664080B9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590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0.39729614941658931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282-4F1D-B0D7-9AFD664080B9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590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0.30411114043933685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282-4F1D-B0D7-9AFD664080B9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0.17734238519415377</c:v>
                </c:pt>
                <c:pt idx="1">
                  <c:v>0.1236627879587318</c:v>
                </c:pt>
                <c:pt idx="2">
                  <c:v>9.3411945918192713E-2</c:v>
                </c:pt>
                <c:pt idx="3">
                  <c:v>7.4528856010860831E-2</c:v>
                </c:pt>
                <c:pt idx="4">
                  <c:v>6.1998244032082012E-2</c:v>
                </c:pt>
                <c:pt idx="5">
                  <c:v>5.3232973552988699E-2</c:v>
                </c:pt>
                <c:pt idx="6">
                  <c:v>4.6816506578570477E-2</c:v>
                </c:pt>
                <c:pt idx="7">
                  <c:v>4.1939969685219784E-2</c:v>
                </c:pt>
                <c:pt idx="8">
                  <c:v>3.8115899057784806E-2</c:v>
                </c:pt>
                <c:pt idx="9">
                  <c:v>3.5040726232668032E-2</c:v>
                </c:pt>
                <c:pt idx="10">
                  <c:v>3.2512563556816837E-2</c:v>
                </c:pt>
                <c:pt idx="11">
                  <c:v>3.0401781926177342E-2</c:v>
                </c:pt>
                <c:pt idx="12">
                  <c:v>2.8610110021623534E-2</c:v>
                </c:pt>
                <c:pt idx="13">
                  <c:v>2.7079709954549037E-2</c:v>
                </c:pt>
                <c:pt idx="14">
                  <c:v>2.5753852031070928E-2</c:v>
                </c:pt>
                <c:pt idx="15">
                  <c:v>2.4593450133102209E-2</c:v>
                </c:pt>
                <c:pt idx="16">
                  <c:v>2.3568376584188293E-2</c:v>
                </c:pt>
                <c:pt idx="17">
                  <c:v>2.2656014150943395E-2</c:v>
                </c:pt>
                <c:pt idx="18">
                  <c:v>2.1842898209399785E-2</c:v>
                </c:pt>
                <c:pt idx="19">
                  <c:v>2.1112406874844319E-2</c:v>
                </c:pt>
                <c:pt idx="20">
                  <c:v>2.0450602731195231E-2</c:v>
                </c:pt>
                <c:pt idx="21">
                  <c:v>1.984841525034451E-2</c:v>
                </c:pt>
                <c:pt idx="22">
                  <c:v>1.9301246082433145E-2</c:v>
                </c:pt>
                <c:pt idx="23">
                  <c:v>1.8799460670340055E-2</c:v>
                </c:pt>
                <c:pt idx="24">
                  <c:v>1.8338117287183892E-2</c:v>
                </c:pt>
                <c:pt idx="25">
                  <c:v>1.7914743921365751E-2</c:v>
                </c:pt>
                <c:pt idx="26">
                  <c:v>1.752298456786967E-2</c:v>
                </c:pt>
                <c:pt idx="27">
                  <c:v>1.7158159859197671E-2</c:v>
                </c:pt>
                <c:pt idx="28">
                  <c:v>1.6819979375869768E-2</c:v>
                </c:pt>
                <c:pt idx="29">
                  <c:v>1.6503931230728047E-2</c:v>
                </c:pt>
                <c:pt idx="30">
                  <c:v>1.6207916220491007E-2</c:v>
                </c:pt>
                <c:pt idx="31">
                  <c:v>1.5930560966108297E-2</c:v>
                </c:pt>
                <c:pt idx="32">
                  <c:v>1.5670694601408328E-2</c:v>
                </c:pt>
                <c:pt idx="33">
                  <c:v>1.5426262974783634E-2</c:v>
                </c:pt>
                <c:pt idx="34">
                  <c:v>1.5196411412697054E-2</c:v>
                </c:pt>
                <c:pt idx="35">
                  <c:v>1.4980207654299993E-2</c:v>
                </c:pt>
                <c:pt idx="36">
                  <c:v>1.4775941514869976E-2</c:v>
                </c:pt>
                <c:pt idx="37">
                  <c:v>1.4582832097729287E-2</c:v>
                </c:pt>
                <c:pt idx="38">
                  <c:v>1.4400055614774991E-2</c:v>
                </c:pt>
                <c:pt idx="39">
                  <c:v>1.4226969440041287E-2</c:v>
                </c:pt>
                <c:pt idx="40">
                  <c:v>1.4062837974080252E-2</c:v>
                </c:pt>
                <c:pt idx="41">
                  <c:v>1.390703781033744E-2</c:v>
                </c:pt>
                <c:pt idx="42">
                  <c:v>1.3758933577186652E-2</c:v>
                </c:pt>
                <c:pt idx="43">
                  <c:v>1.3618027479284001E-2</c:v>
                </c:pt>
                <c:pt idx="44">
                  <c:v>1.3483797388493301E-2</c:v>
                </c:pt>
                <c:pt idx="45">
                  <c:v>1.3355971331167959E-2</c:v>
                </c:pt>
                <c:pt idx="46">
                  <c:v>1.3233936616104015E-2</c:v>
                </c:pt>
                <c:pt idx="47">
                  <c:v>1.3117420763281552E-2</c:v>
                </c:pt>
                <c:pt idx="48">
                  <c:v>1.3006134969325154E-2</c:v>
                </c:pt>
                <c:pt idx="49">
                  <c:v>1.289963758383351E-2</c:v>
                </c:pt>
                <c:pt idx="50">
                  <c:v>1.2797794824225692E-2</c:v>
                </c:pt>
                <c:pt idx="51">
                  <c:v>1.2700121564066013E-2</c:v>
                </c:pt>
                <c:pt idx="52">
                  <c:v>1.2606540715158637E-2</c:v>
                </c:pt>
                <c:pt idx="53">
                  <c:v>1.2516780768652612E-2</c:v>
                </c:pt>
                <c:pt idx="54">
                  <c:v>1.2430624554424912E-2</c:v>
                </c:pt>
                <c:pt idx="55">
                  <c:v>1.2347807311122148E-2</c:v>
                </c:pt>
                <c:pt idx="56">
                  <c:v>1.226841325616646E-2</c:v>
                </c:pt>
                <c:pt idx="57">
                  <c:v>1.2192017424897643E-2</c:v>
                </c:pt>
                <c:pt idx="58">
                  <c:v>1.2118416487851259E-2</c:v>
                </c:pt>
                <c:pt idx="59">
                  <c:v>1.2047672916424583E-2</c:v>
                </c:pt>
                <c:pt idx="60">
                  <c:v>1.1673608922048389E-2</c:v>
                </c:pt>
                <c:pt idx="61">
                  <c:v>1.1369549961912032E-2</c:v>
                </c:pt>
                <c:pt idx="62">
                  <c:v>1.1118459401931692E-2</c:v>
                </c:pt>
                <c:pt idx="63">
                  <c:v>1.0907825004300353E-2</c:v>
                </c:pt>
                <c:pt idx="64">
                  <c:v>1.0728787263693897E-2</c:v>
                </c:pt>
                <c:pt idx="65">
                  <c:v>1.0574547360265401E-2</c:v>
                </c:pt>
                <c:pt idx="66">
                  <c:v>1.0440099766674713E-2</c:v>
                </c:pt>
                <c:pt idx="67">
                  <c:v>1.0321585486767055E-2</c:v>
                </c:pt>
                <c:pt idx="68">
                  <c:v>1.021620341162236E-2</c:v>
                </c:pt>
                <c:pt idx="69">
                  <c:v>1.0121428213842706E-2</c:v>
                </c:pt>
                <c:pt idx="70">
                  <c:v>1.0035566671075212E-2</c:v>
                </c:pt>
                <c:pt idx="71">
                  <c:v>9.9571614443525105E-3</c:v>
                </c:pt>
                <c:pt idx="72">
                  <c:v>9.8852652345945702E-3</c:v>
                </c:pt>
                <c:pt idx="73">
                  <c:v>9.8186951800446134E-3</c:v>
                </c:pt>
                <c:pt idx="74">
                  <c:v>9.7568043861366756E-3</c:v>
                </c:pt>
                <c:pt idx="75">
                  <c:v>9.6990246197173405E-3</c:v>
                </c:pt>
                <c:pt idx="76">
                  <c:v>9.6448240182582176E-3</c:v>
                </c:pt>
                <c:pt idx="77">
                  <c:v>9.5938751340339679E-3</c:v>
                </c:pt>
                <c:pt idx="78">
                  <c:v>9.5457955567429375E-3</c:v>
                </c:pt>
                <c:pt idx="79">
                  <c:v>9.500387215605836E-3</c:v>
                </c:pt>
                <c:pt idx="80">
                  <c:v>9.4164437790005048E-3</c:v>
                </c:pt>
                <c:pt idx="81">
                  <c:v>9.3404447867526715E-3</c:v>
                </c:pt>
                <c:pt idx="82">
                  <c:v>9.2713883926582794E-3</c:v>
                </c:pt>
                <c:pt idx="83">
                  <c:v>9.2082604312534663E-3</c:v>
                </c:pt>
                <c:pt idx="84">
                  <c:v>9.1503592646881259E-3</c:v>
                </c:pt>
                <c:pt idx="85">
                  <c:v>9.0970996832330057E-3</c:v>
                </c:pt>
                <c:pt idx="86">
                  <c:v>9.0479669413940315E-3</c:v>
                </c:pt>
                <c:pt idx="87">
                  <c:v>9.002533999343712E-3</c:v>
                </c:pt>
                <c:pt idx="88">
                  <c:v>8.9604242683433578E-3</c:v>
                </c:pt>
                <c:pt idx="89">
                  <c:v>8.9214065305801091E-3</c:v>
                </c:pt>
                <c:pt idx="90">
                  <c:v>8.8850623281732724E-3</c:v>
                </c:pt>
                <c:pt idx="91">
                  <c:v>8.851212164444032E-3</c:v>
                </c:pt>
                <c:pt idx="92">
                  <c:v>8.8196049518967645E-3</c:v>
                </c:pt>
                <c:pt idx="93">
                  <c:v>8.7900818879709918E-3</c:v>
                </c:pt>
                <c:pt idx="94">
                  <c:v>8.7624183080266833E-3</c:v>
                </c:pt>
                <c:pt idx="95">
                  <c:v>8.759513813218307E-3</c:v>
                </c:pt>
                <c:pt idx="96">
                  <c:v>8.7584418240731765E-3</c:v>
                </c:pt>
                <c:pt idx="97">
                  <c:v>8.7574517105096939E-3</c:v>
                </c:pt>
                <c:pt idx="98">
                  <c:v>8.7563864942798823E-3</c:v>
                </c:pt>
                <c:pt idx="99">
                  <c:v>8.7553345383349929E-3</c:v>
                </c:pt>
                <c:pt idx="100">
                  <c:v>8.7543578566224751E-3</c:v>
                </c:pt>
                <c:pt idx="101">
                  <c:v>8.7533192394092588E-3</c:v>
                </c:pt>
                <c:pt idx="102">
                  <c:v>8.7523558859371551E-3</c:v>
                </c:pt>
                <c:pt idx="103">
                  <c:v>8.7514057698206034E-3</c:v>
                </c:pt>
                <c:pt idx="104">
                  <c:v>8.7504623072967875E-3</c:v>
                </c:pt>
                <c:pt idx="105">
                  <c:v>8.7496006644942823E-3</c:v>
                </c:pt>
                <c:pt idx="106">
                  <c:v>8.7486704976379014E-3</c:v>
                </c:pt>
                <c:pt idx="107">
                  <c:v>8.7478287144110226E-3</c:v>
                </c:pt>
                <c:pt idx="108">
                  <c:v>8.7469869919224695E-3</c:v>
                </c:pt>
                <c:pt idx="109">
                  <c:v>8.7461584770545803E-3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0282-4F1D-B0D7-9AFD664080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16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dodecan6one SOA yields (2G DHF)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146700000000</c:v>
                </c:pt>
                <c:pt idx="2">
                  <c:v>343400000000</c:v>
                </c:pt>
                <c:pt idx="3">
                  <c:v>559800000000</c:v>
                </c:pt>
                <c:pt idx="4">
                  <c:v>780000000000</c:v>
                </c:pt>
                <c:pt idx="5">
                  <c:v>993000000000</c:v>
                </c:pt>
                <c:pt idx="6">
                  <c:v>1196000000000</c:v>
                </c:pt>
                <c:pt idx="7">
                  <c:v>1386000000000</c:v>
                </c:pt>
                <c:pt idx="8">
                  <c:v>1563000000000</c:v>
                </c:pt>
                <c:pt idx="9">
                  <c:v>1728000000000</c:v>
                </c:pt>
                <c:pt idx="10">
                  <c:v>1880000000000</c:v>
                </c:pt>
                <c:pt idx="11">
                  <c:v>2022000000000</c:v>
                </c:pt>
                <c:pt idx="12">
                  <c:v>2153000000000</c:v>
                </c:pt>
                <c:pt idx="13">
                  <c:v>2274000000000</c:v>
                </c:pt>
                <c:pt idx="14">
                  <c:v>2386000000000</c:v>
                </c:pt>
                <c:pt idx="15">
                  <c:v>2491000000000</c:v>
                </c:pt>
                <c:pt idx="16">
                  <c:v>2587000000000</c:v>
                </c:pt>
                <c:pt idx="17">
                  <c:v>2677000000000</c:v>
                </c:pt>
                <c:pt idx="18">
                  <c:v>2761000000000</c:v>
                </c:pt>
                <c:pt idx="19">
                  <c:v>2838000000000</c:v>
                </c:pt>
                <c:pt idx="20">
                  <c:v>2911000000000</c:v>
                </c:pt>
                <c:pt idx="21">
                  <c:v>2978000000000</c:v>
                </c:pt>
                <c:pt idx="22">
                  <c:v>3041000000000</c:v>
                </c:pt>
                <c:pt idx="23">
                  <c:v>3099000000000</c:v>
                </c:pt>
                <c:pt idx="24">
                  <c:v>3153000000000</c:v>
                </c:pt>
                <c:pt idx="25">
                  <c:v>3204000000000</c:v>
                </c:pt>
                <c:pt idx="26">
                  <c:v>3251000000000</c:v>
                </c:pt>
                <c:pt idx="27">
                  <c:v>3295000000000</c:v>
                </c:pt>
                <c:pt idx="28">
                  <c:v>3336000000000</c:v>
                </c:pt>
                <c:pt idx="29">
                  <c:v>3374000000000</c:v>
                </c:pt>
                <c:pt idx="30">
                  <c:v>3409000000000</c:v>
                </c:pt>
                <c:pt idx="31">
                  <c:v>3442000000000</c:v>
                </c:pt>
                <c:pt idx="32">
                  <c:v>3473000000000</c:v>
                </c:pt>
                <c:pt idx="33">
                  <c:v>3501000000000</c:v>
                </c:pt>
                <c:pt idx="34">
                  <c:v>3528000000000</c:v>
                </c:pt>
                <c:pt idx="35">
                  <c:v>3552000000000</c:v>
                </c:pt>
                <c:pt idx="36">
                  <c:v>3575000000000</c:v>
                </c:pt>
                <c:pt idx="37">
                  <c:v>3596000000000</c:v>
                </c:pt>
                <c:pt idx="38">
                  <c:v>3616000000000</c:v>
                </c:pt>
                <c:pt idx="39">
                  <c:v>3634000000000</c:v>
                </c:pt>
                <c:pt idx="40">
                  <c:v>3651000000000</c:v>
                </c:pt>
                <c:pt idx="41">
                  <c:v>3666000000000</c:v>
                </c:pt>
                <c:pt idx="42">
                  <c:v>3680000000000</c:v>
                </c:pt>
                <c:pt idx="43">
                  <c:v>3693000000000</c:v>
                </c:pt>
                <c:pt idx="44">
                  <c:v>3705000000000</c:v>
                </c:pt>
                <c:pt idx="45">
                  <c:v>3716000000000</c:v>
                </c:pt>
                <c:pt idx="46">
                  <c:v>3726000000000</c:v>
                </c:pt>
                <c:pt idx="47">
                  <c:v>3735000000000</c:v>
                </c:pt>
                <c:pt idx="48">
                  <c:v>3743000000000</c:v>
                </c:pt>
                <c:pt idx="49">
                  <c:v>3750000000000</c:v>
                </c:pt>
                <c:pt idx="50">
                  <c:v>3757000000000</c:v>
                </c:pt>
                <c:pt idx="51">
                  <c:v>3762000000000</c:v>
                </c:pt>
                <c:pt idx="52">
                  <c:v>3767000000000</c:v>
                </c:pt>
                <c:pt idx="53">
                  <c:v>3772000000000</c:v>
                </c:pt>
                <c:pt idx="54">
                  <c:v>3776000000000</c:v>
                </c:pt>
                <c:pt idx="55">
                  <c:v>3779000000000</c:v>
                </c:pt>
                <c:pt idx="56">
                  <c:v>3781000000000</c:v>
                </c:pt>
                <c:pt idx="57">
                  <c:v>3784000000000</c:v>
                </c:pt>
                <c:pt idx="58">
                  <c:v>3785000000000</c:v>
                </c:pt>
                <c:pt idx="59">
                  <c:v>3786000000000</c:v>
                </c:pt>
                <c:pt idx="60">
                  <c:v>3787000000000</c:v>
                </c:pt>
                <c:pt idx="61">
                  <c:v>3783000000000</c:v>
                </c:pt>
                <c:pt idx="62">
                  <c:v>3769000000000</c:v>
                </c:pt>
                <c:pt idx="63">
                  <c:v>3747000000000</c:v>
                </c:pt>
                <c:pt idx="64">
                  <c:v>3719000000000</c:v>
                </c:pt>
                <c:pt idx="65">
                  <c:v>3688000000000</c:v>
                </c:pt>
                <c:pt idx="66">
                  <c:v>3655000000000</c:v>
                </c:pt>
                <c:pt idx="67">
                  <c:v>3621000000000</c:v>
                </c:pt>
                <c:pt idx="68">
                  <c:v>3587000000000</c:v>
                </c:pt>
                <c:pt idx="69">
                  <c:v>3552000000000</c:v>
                </c:pt>
                <c:pt idx="70">
                  <c:v>3518000000000</c:v>
                </c:pt>
                <c:pt idx="71">
                  <c:v>3485000000000</c:v>
                </c:pt>
                <c:pt idx="72">
                  <c:v>3452000000000</c:v>
                </c:pt>
                <c:pt idx="73">
                  <c:v>3421000000000</c:v>
                </c:pt>
                <c:pt idx="74">
                  <c:v>3390000000000</c:v>
                </c:pt>
                <c:pt idx="75">
                  <c:v>3361000000000</c:v>
                </c:pt>
                <c:pt idx="76">
                  <c:v>3333000000000</c:v>
                </c:pt>
                <c:pt idx="77">
                  <c:v>3306000000000</c:v>
                </c:pt>
                <c:pt idx="78">
                  <c:v>3280000000000</c:v>
                </c:pt>
                <c:pt idx="79">
                  <c:v>3256000000000</c:v>
                </c:pt>
                <c:pt idx="80">
                  <c:v>3232000000000</c:v>
                </c:pt>
                <c:pt idx="81">
                  <c:v>3188000000000</c:v>
                </c:pt>
                <c:pt idx="82">
                  <c:v>3148000000000</c:v>
                </c:pt>
                <c:pt idx="83">
                  <c:v>3111000000000</c:v>
                </c:pt>
                <c:pt idx="84">
                  <c:v>3077000000000</c:v>
                </c:pt>
                <c:pt idx="85">
                  <c:v>3047000000000</c:v>
                </c:pt>
                <c:pt idx="86">
                  <c:v>3019000000000</c:v>
                </c:pt>
                <c:pt idx="87">
                  <c:v>2993000000000</c:v>
                </c:pt>
                <c:pt idx="88">
                  <c:v>2969000000000</c:v>
                </c:pt>
                <c:pt idx="89">
                  <c:v>2948000000000</c:v>
                </c:pt>
                <c:pt idx="90">
                  <c:v>2928000000000</c:v>
                </c:pt>
                <c:pt idx="91">
                  <c:v>2910000000000</c:v>
                </c:pt>
                <c:pt idx="92">
                  <c:v>2893000000000</c:v>
                </c:pt>
                <c:pt idx="93">
                  <c:v>2878000000000</c:v>
                </c:pt>
                <c:pt idx="94">
                  <c:v>2864000000000</c:v>
                </c:pt>
                <c:pt idx="95">
                  <c:v>2851000000000</c:v>
                </c:pt>
                <c:pt idx="96">
                  <c:v>2821000000000</c:v>
                </c:pt>
                <c:pt idx="97">
                  <c:v>2793000000000</c:v>
                </c:pt>
                <c:pt idx="98">
                  <c:v>2768000000000</c:v>
                </c:pt>
                <c:pt idx="99">
                  <c:v>2746000000000</c:v>
                </c:pt>
                <c:pt idx="100">
                  <c:v>2727000000000</c:v>
                </c:pt>
                <c:pt idx="101">
                  <c:v>2709000000000</c:v>
                </c:pt>
                <c:pt idx="102">
                  <c:v>2692000000000</c:v>
                </c:pt>
                <c:pt idx="103">
                  <c:v>2678000000000</c:v>
                </c:pt>
                <c:pt idx="104">
                  <c:v>2664000000000</c:v>
                </c:pt>
                <c:pt idx="105">
                  <c:v>2652000000000</c:v>
                </c:pt>
                <c:pt idx="106">
                  <c:v>2641000000000</c:v>
                </c:pt>
                <c:pt idx="107">
                  <c:v>2630000000000</c:v>
                </c:pt>
                <c:pt idx="108">
                  <c:v>2621000000000</c:v>
                </c:pt>
                <c:pt idx="109">
                  <c:v>2612000000000</c:v>
                </c:pt>
                <c:pt idx="110">
                  <c:v>2604000000000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073-4E1D-98AB-B71372991F5D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1152700000000</c:v>
                </c:pt>
                <c:pt idx="2">
                  <c:v>2113100000000</c:v>
                </c:pt>
                <c:pt idx="3">
                  <c:v>2904700000000</c:v>
                </c:pt>
                <c:pt idx="4">
                  <c:v>3584900000000</c:v>
                </c:pt>
                <c:pt idx="5">
                  <c:v>4182500000000</c:v>
                </c:pt>
                <c:pt idx="6">
                  <c:v>4714200000000</c:v>
                </c:pt>
                <c:pt idx="7">
                  <c:v>5191600000000</c:v>
                </c:pt>
                <c:pt idx="8">
                  <c:v>5622700000000</c:v>
                </c:pt>
                <c:pt idx="9">
                  <c:v>6014500000000</c:v>
                </c:pt>
                <c:pt idx="10">
                  <c:v>6372100000000</c:v>
                </c:pt>
                <c:pt idx="11">
                  <c:v>6699900000000</c:v>
                </c:pt>
                <c:pt idx="12">
                  <c:v>7001500000000</c:v>
                </c:pt>
                <c:pt idx="13">
                  <c:v>7280200000000</c:v>
                </c:pt>
                <c:pt idx="14">
                  <c:v>7537200000000</c:v>
                </c:pt>
                <c:pt idx="15">
                  <c:v>7775100000000</c:v>
                </c:pt>
                <c:pt idx="16">
                  <c:v>7996300000000</c:v>
                </c:pt>
                <c:pt idx="17">
                  <c:v>8202700000000</c:v>
                </c:pt>
                <c:pt idx="18">
                  <c:v>8396000000000</c:v>
                </c:pt>
                <c:pt idx="19">
                  <c:v>8576200000000</c:v>
                </c:pt>
                <c:pt idx="20">
                  <c:v>8745100000000</c:v>
                </c:pt>
                <c:pt idx="21">
                  <c:v>8904100000000</c:v>
                </c:pt>
                <c:pt idx="22">
                  <c:v>9053900000000</c:v>
                </c:pt>
                <c:pt idx="23">
                  <c:v>9194800000000</c:v>
                </c:pt>
                <c:pt idx="24">
                  <c:v>9327800000000</c:v>
                </c:pt>
                <c:pt idx="25">
                  <c:v>9453800000000</c:v>
                </c:pt>
                <c:pt idx="26">
                  <c:v>9572400000000</c:v>
                </c:pt>
                <c:pt idx="27">
                  <c:v>9685200000000</c:v>
                </c:pt>
                <c:pt idx="28">
                  <c:v>9792100000000</c:v>
                </c:pt>
                <c:pt idx="29">
                  <c:v>9893900000000</c:v>
                </c:pt>
                <c:pt idx="30">
                  <c:v>9990500000000</c:v>
                </c:pt>
                <c:pt idx="31">
                  <c:v>10082800000000</c:v>
                </c:pt>
                <c:pt idx="32">
                  <c:v>10170800000000</c:v>
                </c:pt>
                <c:pt idx="33">
                  <c:v>10255000000000</c:v>
                </c:pt>
                <c:pt idx="34">
                  <c:v>10335100000000</c:v>
                </c:pt>
                <c:pt idx="35">
                  <c:v>10411800000000</c:v>
                </c:pt>
                <c:pt idx="36">
                  <c:v>10485200000000</c:v>
                </c:pt>
                <c:pt idx="37">
                  <c:v>10555600000000</c:v>
                </c:pt>
                <c:pt idx="38">
                  <c:v>10623000000000</c:v>
                </c:pt>
                <c:pt idx="39">
                  <c:v>10687700000000</c:v>
                </c:pt>
                <c:pt idx="40">
                  <c:v>10749700000000</c:v>
                </c:pt>
                <c:pt idx="41">
                  <c:v>10809200000000</c:v>
                </c:pt>
                <c:pt idx="42">
                  <c:v>10866200000000</c:v>
                </c:pt>
                <c:pt idx="43">
                  <c:v>10921100000000</c:v>
                </c:pt>
                <c:pt idx="44">
                  <c:v>10973900000000</c:v>
                </c:pt>
                <c:pt idx="45">
                  <c:v>11024570000000</c:v>
                </c:pt>
                <c:pt idx="46">
                  <c:v>11073260000000</c:v>
                </c:pt>
                <c:pt idx="47">
                  <c:v>11120210000000</c:v>
                </c:pt>
                <c:pt idx="48">
                  <c:v>11165420000000</c:v>
                </c:pt>
                <c:pt idx="49">
                  <c:v>11208960000000</c:v>
                </c:pt>
                <c:pt idx="50">
                  <c:v>11250930000000</c:v>
                </c:pt>
                <c:pt idx="51">
                  <c:v>11291390000000</c:v>
                </c:pt>
                <c:pt idx="52">
                  <c:v>11330420000000</c:v>
                </c:pt>
                <c:pt idx="53">
                  <c:v>11368090000000</c:v>
                </c:pt>
                <c:pt idx="54">
                  <c:v>11404440000000</c:v>
                </c:pt>
                <c:pt idx="55">
                  <c:v>11439560000000</c:v>
                </c:pt>
                <c:pt idx="56">
                  <c:v>11473480000000</c:v>
                </c:pt>
                <c:pt idx="57">
                  <c:v>11506270000000</c:v>
                </c:pt>
                <c:pt idx="58">
                  <c:v>11537970000000</c:v>
                </c:pt>
                <c:pt idx="59">
                  <c:v>11568630000000</c:v>
                </c:pt>
                <c:pt idx="60">
                  <c:v>11598300000000</c:v>
                </c:pt>
                <c:pt idx="61">
                  <c:v>11757690000000</c:v>
                </c:pt>
                <c:pt idx="62">
                  <c:v>11890400000000</c:v>
                </c:pt>
                <c:pt idx="63">
                  <c:v>12002280000000</c:v>
                </c:pt>
                <c:pt idx="64">
                  <c:v>12097680000000</c:v>
                </c:pt>
                <c:pt idx="65">
                  <c:v>12179950000000</c:v>
                </c:pt>
                <c:pt idx="66">
                  <c:v>12251640000000</c:v>
                </c:pt>
                <c:pt idx="67">
                  <c:v>12314790000000</c:v>
                </c:pt>
                <c:pt idx="68">
                  <c:v>12370920000000</c:v>
                </c:pt>
                <c:pt idx="69">
                  <c:v>12421310000000</c:v>
                </c:pt>
                <c:pt idx="70">
                  <c:v>12466920000000</c:v>
                </c:pt>
                <c:pt idx="71">
                  <c:v>12508530000000</c:v>
                </c:pt>
                <c:pt idx="72">
                  <c:v>12546740000000</c:v>
                </c:pt>
                <c:pt idx="73">
                  <c:v>12582050000000</c:v>
                </c:pt>
                <c:pt idx="74">
                  <c:v>12614880000000</c:v>
                </c:pt>
                <c:pt idx="75">
                  <c:v>12645550000000</c:v>
                </c:pt>
                <c:pt idx="76">
                  <c:v>12674310000000</c:v>
                </c:pt>
                <c:pt idx="77">
                  <c:v>12701390000000</c:v>
                </c:pt>
                <c:pt idx="78">
                  <c:v>12726960000000</c:v>
                </c:pt>
                <c:pt idx="79">
                  <c:v>12751190000000</c:v>
                </c:pt>
                <c:pt idx="80">
                  <c:v>12774190000000</c:v>
                </c:pt>
                <c:pt idx="81">
                  <c:v>12816930000000</c:v>
                </c:pt>
                <c:pt idx="82">
                  <c:v>12855880000000</c:v>
                </c:pt>
                <c:pt idx="83">
                  <c:v>12891590000000</c:v>
                </c:pt>
                <c:pt idx="84">
                  <c:v>12924440000000</c:v>
                </c:pt>
                <c:pt idx="85">
                  <c:v>12954760000000</c:v>
                </c:pt>
                <c:pt idx="86">
                  <c:v>12982820000000</c:v>
                </c:pt>
                <c:pt idx="87">
                  <c:v>13008850000000</c:v>
                </c:pt>
                <c:pt idx="88">
                  <c:v>13033040000000</c:v>
                </c:pt>
                <c:pt idx="89">
                  <c:v>13055580000000</c:v>
                </c:pt>
                <c:pt idx="90">
                  <c:v>13076600000000</c:v>
                </c:pt>
                <c:pt idx="91">
                  <c:v>13096260000000</c:v>
                </c:pt>
                <c:pt idx="92">
                  <c:v>13114660000000</c:v>
                </c:pt>
                <c:pt idx="93">
                  <c:v>13131920000000</c:v>
                </c:pt>
                <c:pt idx="94">
                  <c:v>13148130000000</c:v>
                </c:pt>
                <c:pt idx="95">
                  <c:v>13163370000000</c:v>
                </c:pt>
                <c:pt idx="96">
                  <c:v>13164580000000</c:v>
                </c:pt>
                <c:pt idx="97">
                  <c:v>13165500000000</c:v>
                </c:pt>
                <c:pt idx="98">
                  <c:v>13166390000000</c:v>
                </c:pt>
                <c:pt idx="99">
                  <c:v>13167270000000</c:v>
                </c:pt>
                <c:pt idx="100">
                  <c:v>13168130000000</c:v>
                </c:pt>
                <c:pt idx="101">
                  <c:v>13168970000000</c:v>
                </c:pt>
                <c:pt idx="102">
                  <c:v>13169800000000</c:v>
                </c:pt>
                <c:pt idx="103">
                  <c:v>13170600000000</c:v>
                </c:pt>
                <c:pt idx="104">
                  <c:v>13171390000000</c:v>
                </c:pt>
                <c:pt idx="105">
                  <c:v>13172150000000</c:v>
                </c:pt>
                <c:pt idx="106">
                  <c:v>13172900000000</c:v>
                </c:pt>
                <c:pt idx="107">
                  <c:v>13173630000000</c:v>
                </c:pt>
                <c:pt idx="108">
                  <c:v>13174340000000</c:v>
                </c:pt>
                <c:pt idx="109">
                  <c:v>13175030000000</c:v>
                </c:pt>
                <c:pt idx="110">
                  <c:v>13175710000000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073-4E1D-98AB-B71372991F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0.16266835867311757</c:v>
                </c:pt>
                <c:pt idx="1">
                  <c:v>0.20749881405593534</c:v>
                </c:pt>
                <c:pt idx="2">
                  <c:v>0.2457725127326634</c:v>
                </c:pt>
                <c:pt idx="3">
                  <c:v>0.27706373918023491</c:v>
                </c:pt>
                <c:pt idx="4">
                  <c:v>0.30247017114934815</c:v>
                </c:pt>
                <c:pt idx="5">
                  <c:v>0.32317708918158145</c:v>
                </c:pt>
                <c:pt idx="6">
                  <c:v>0.34021853540502511</c:v>
                </c:pt>
                <c:pt idx="7">
                  <c:v>0.35446068774917017</c:v>
                </c:pt>
                <c:pt idx="8">
                  <c:v>0.36646285496833386</c:v>
                </c:pt>
                <c:pt idx="9">
                  <c:v>0.37666172787485519</c:v>
                </c:pt>
                <c:pt idx="10">
                  <c:v>0.38539565526875652</c:v>
                </c:pt>
                <c:pt idx="11">
                  <c:v>0.39292001451307557</c:v>
                </c:pt>
                <c:pt idx="12">
                  <c:v>0.39942003868035969</c:v>
                </c:pt>
                <c:pt idx="13">
                  <c:v>0.40513418503853327</c:v>
                </c:pt>
                <c:pt idx="14">
                  <c:v>0.4101771681397352</c:v>
                </c:pt>
                <c:pt idx="15">
                  <c:v>0.41472490466233414</c:v>
                </c:pt>
                <c:pt idx="16">
                  <c:v>0.41862874031014363</c:v>
                </c:pt>
                <c:pt idx="17">
                  <c:v>0.42183246943584934</c:v>
                </c:pt>
                <c:pt idx="18">
                  <c:v>0.42477908010447019</c:v>
                </c:pt>
                <c:pt idx="19">
                  <c:v>0.4274097229726031</c:v>
                </c:pt>
                <c:pt idx="20">
                  <c:v>0.42968482812531938</c:v>
                </c:pt>
                <c:pt idx="21">
                  <c:v>0.43195808788888707</c:v>
                </c:pt>
                <c:pt idx="22">
                  <c:v>0.43351157371715732</c:v>
                </c:pt>
                <c:pt idx="23">
                  <c:v>0.43503632669819631</c:v>
                </c:pt>
                <c:pt idx="24">
                  <c:v>0.43649582415747612</c:v>
                </c:pt>
                <c:pt idx="25">
                  <c:v>0.4375728223676037</c:v>
                </c:pt>
                <c:pt idx="26">
                  <c:v>0.43854878488074028</c:v>
                </c:pt>
                <c:pt idx="27">
                  <c:v>0.4394334250983789</c:v>
                </c:pt>
                <c:pt idx="28">
                  <c:v>0.44019568992695718</c:v>
                </c:pt>
                <c:pt idx="29">
                  <c:v>0.44084490018661754</c:v>
                </c:pt>
                <c:pt idx="30">
                  <c:v>0.44102186914623631</c:v>
                </c:pt>
                <c:pt idx="31">
                  <c:v>0.44138215569482647</c:v>
                </c:pt>
                <c:pt idx="32">
                  <c:v>0.44158134569846952</c:v>
                </c:pt>
                <c:pt idx="33">
                  <c:v>0.44163641524690267</c:v>
                </c:pt>
                <c:pt idx="34">
                  <c:v>0.44183487296132484</c:v>
                </c:pt>
                <c:pt idx="35">
                  <c:v>0.4415463351720873</c:v>
                </c:pt>
                <c:pt idx="36">
                  <c:v>0.44138721975008699</c:v>
                </c:pt>
                <c:pt idx="37">
                  <c:v>0.44135481879334154</c:v>
                </c:pt>
                <c:pt idx="38">
                  <c:v>0.44112861395556668</c:v>
                </c:pt>
                <c:pt idx="39">
                  <c:v>0.44071193417376731</c:v>
                </c:pt>
                <c:pt idx="40">
                  <c:v>0.44040186787205199</c:v>
                </c:pt>
                <c:pt idx="41">
                  <c:v>0.43989576905459282</c:v>
                </c:pt>
                <c:pt idx="42">
                  <c:v>0.4394794426568247</c:v>
                </c:pt>
                <c:pt idx="43">
                  <c:v>0.43885357263884989</c:v>
                </c:pt>
                <c:pt idx="44">
                  <c:v>0.43831836528440582</c:v>
                </c:pt>
                <c:pt idx="45">
                  <c:v>0.43786633565413691</c:v>
                </c:pt>
                <c:pt idx="46">
                  <c:v>0.43719289506323622</c:v>
                </c:pt>
                <c:pt idx="47">
                  <c:v>0.43659314448330394</c:v>
                </c:pt>
                <c:pt idx="48">
                  <c:v>0.43606318971094488</c:v>
                </c:pt>
                <c:pt idx="49">
                  <c:v>0.43530771400156332</c:v>
                </c:pt>
                <c:pt idx="50">
                  <c:v>0.43461596724945512</c:v>
                </c:pt>
                <c:pt idx="51">
                  <c:v>0.43398392594361379</c:v>
                </c:pt>
                <c:pt idx="52">
                  <c:v>0.43312066196017546</c:v>
                </c:pt>
                <c:pt idx="53">
                  <c:v>0.43231313224109746</c:v>
                </c:pt>
                <c:pt idx="54">
                  <c:v>0.43155713066660539</c:v>
                </c:pt>
                <c:pt idx="55">
                  <c:v>0.43085081435809219</c:v>
                </c:pt>
                <c:pt idx="56">
                  <c:v>0.42990695137848228</c:v>
                </c:pt>
                <c:pt idx="57">
                  <c:v>0.42900897760646756</c:v>
                </c:pt>
                <c:pt idx="58">
                  <c:v>0.42843683523346365</c:v>
                </c:pt>
                <c:pt idx="59">
                  <c:v>0.4273408366042355</c:v>
                </c:pt>
                <c:pt idx="60">
                  <c:v>0.42238135151854833</c:v>
                </c:pt>
                <c:pt idx="61">
                  <c:v>0.41711754702140463</c:v>
                </c:pt>
                <c:pt idx="62">
                  <c:v>0.41159604221905161</c:v>
                </c:pt>
                <c:pt idx="63">
                  <c:v>0.40645976370593706</c:v>
                </c:pt>
                <c:pt idx="64">
                  <c:v>0.40103182648746399</c:v>
                </c:pt>
                <c:pt idx="65">
                  <c:v>0.39601841352357187</c:v>
                </c:pt>
                <c:pt idx="66">
                  <c:v>0.39106921196232131</c:v>
                </c:pt>
                <c:pt idx="67">
                  <c:v>0.38638964650171659</c:v>
                </c:pt>
                <c:pt idx="68">
                  <c:v>0.38192876521240976</c:v>
                </c:pt>
                <c:pt idx="69">
                  <c:v>0.37764867148743225</c:v>
                </c:pt>
                <c:pt idx="70">
                  <c:v>0.37351918734332812</c:v>
                </c:pt>
                <c:pt idx="71">
                  <c:v>0.36951719294248397</c:v>
                </c:pt>
                <c:pt idx="72">
                  <c:v>0.36588342807532381</c:v>
                </c:pt>
                <c:pt idx="73">
                  <c:v>0.3623412214029047</c:v>
                </c:pt>
                <c:pt idx="74">
                  <c:v>0.35887869391896915</c:v>
                </c:pt>
                <c:pt idx="75">
                  <c:v>0.35548648476508526</c:v>
                </c:pt>
                <c:pt idx="76">
                  <c:v>0.35241344494384624</c:v>
                </c:pt>
                <c:pt idx="77">
                  <c:v>0.34965164958042433</c:v>
                </c:pt>
                <c:pt idx="78">
                  <c:v>0.34668115328031568</c:v>
                </c:pt>
                <c:pt idx="79">
                  <c:v>0.34401079110027216</c:v>
                </c:pt>
                <c:pt idx="80">
                  <c:v>0.33929479405251578</c:v>
                </c:pt>
                <c:pt idx="81">
                  <c:v>0.33470879021162581</c:v>
                </c:pt>
                <c:pt idx="82">
                  <c:v>0.33048690774315403</c:v>
                </c:pt>
                <c:pt idx="83">
                  <c:v>0.32686614661154434</c:v>
                </c:pt>
                <c:pt idx="84">
                  <c:v>0.32357908141471203</c:v>
                </c:pt>
                <c:pt idx="85">
                  <c:v>0.32036312462038308</c:v>
                </c:pt>
                <c:pt idx="86">
                  <c:v>0.31746168787681872</c:v>
                </c:pt>
                <c:pt idx="87">
                  <c:v>0.3148669405606912</c:v>
                </c:pt>
                <c:pt idx="88">
                  <c:v>0.31257153183468472</c:v>
                </c:pt>
                <c:pt idx="89">
                  <c:v>0.31032010218064604</c:v>
                </c:pt>
                <c:pt idx="90">
                  <c:v>0.30835737169825611</c:v>
                </c:pt>
                <c:pt idx="91">
                  <c:v>0.30667909294598389</c:v>
                </c:pt>
                <c:pt idx="92">
                  <c:v>0.30478319222143796</c:v>
                </c:pt>
                <c:pt idx="93">
                  <c:v>0.30341344920767616</c:v>
                </c:pt>
                <c:pt idx="94">
                  <c:v>0.30182112896233232</c:v>
                </c:pt>
                <c:pt idx="95">
                  <c:v>0.29906334871818452</c:v>
                </c:pt>
                <c:pt idx="96">
                  <c:v>0.29631260219421818</c:v>
                </c:pt>
                <c:pt idx="97">
                  <c:v>0.29405921144218961</c:v>
                </c:pt>
                <c:pt idx="98">
                  <c:v>0.29180634692633195</c:v>
                </c:pt>
                <c:pt idx="99">
                  <c:v>0.29005046018514746</c:v>
                </c:pt>
                <c:pt idx="100">
                  <c:v>0.28829524061965422</c:v>
                </c:pt>
                <c:pt idx="101">
                  <c:v>0.28654046253156246</c:v>
                </c:pt>
                <c:pt idx="102">
                  <c:v>0.28528269812052176</c:v>
                </c:pt>
                <c:pt idx="103">
                  <c:v>0.28402530213471144</c:v>
                </c:pt>
                <c:pt idx="104">
                  <c:v>0.28276870098670986</c:v>
                </c:pt>
                <c:pt idx="105">
                  <c:v>0.28176048713923807</c:v>
                </c:pt>
                <c:pt idx="106">
                  <c:v>0.28075281432458993</c:v>
                </c:pt>
                <c:pt idx="107">
                  <c:v>0.27974567786357618</c:v>
                </c:pt>
                <c:pt idx="108">
                  <c:v>0.27898706158209963</c:v>
                </c:pt>
                <c:pt idx="109">
                  <c:v>0.27798076022395674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073-4E1D-98AB-B71372991F5D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0.1272664179751887</c:v>
                </c:pt>
                <c:pt idx="1">
                  <c:v>0.16251005631536605</c:v>
                </c:pt>
                <c:pt idx="2">
                  <c:v>0.19272213998003235</c:v>
                </c:pt>
                <c:pt idx="3">
                  <c:v>0.21757929091466988</c:v>
                </c:pt>
                <c:pt idx="4">
                  <c:v>0.2374178123132098</c:v>
                </c:pt>
                <c:pt idx="5">
                  <c:v>0.25370158245301427</c:v>
                </c:pt>
                <c:pt idx="6">
                  <c:v>0.26696972031743588</c:v>
                </c:pt>
                <c:pt idx="7">
                  <c:v>0.27798032973482489</c:v>
                </c:pt>
                <c:pt idx="8">
                  <c:v>0.28730567794496631</c:v>
                </c:pt>
                <c:pt idx="9">
                  <c:v>0.29503617331805843</c:v>
                </c:pt>
                <c:pt idx="10">
                  <c:v>0.30179554918730128</c:v>
                </c:pt>
                <c:pt idx="11">
                  <c:v>0.30750553452831536</c:v>
                </c:pt>
                <c:pt idx="12">
                  <c:v>0.31235405620724704</c:v>
                </c:pt>
                <c:pt idx="13">
                  <c:v>0.31656317996072814</c:v>
                </c:pt>
                <c:pt idx="14">
                  <c:v>0.32038173142467619</c:v>
                </c:pt>
                <c:pt idx="15">
                  <c:v>0.32352463014144039</c:v>
                </c:pt>
                <c:pt idx="16">
                  <c:v>0.32635595596571859</c:v>
                </c:pt>
                <c:pt idx="17">
                  <c:v>0.32884707003334923</c:v>
                </c:pt>
                <c:pt idx="18">
                  <c:v>0.33091579021011636</c:v>
                </c:pt>
                <c:pt idx="19">
                  <c:v>0.33287212267441196</c:v>
                </c:pt>
                <c:pt idx="20">
                  <c:v>0.33445266787210387</c:v>
                </c:pt>
                <c:pt idx="21">
                  <c:v>0.33587735671920388</c:v>
                </c:pt>
                <c:pt idx="22">
                  <c:v>0.33703832601035366</c:v>
                </c:pt>
                <c:pt idx="23">
                  <c:v>0.33802182722614121</c:v>
                </c:pt>
                <c:pt idx="24">
                  <c:v>0.33891133724005162</c:v>
                </c:pt>
                <c:pt idx="25">
                  <c:v>0.33962224729430446</c:v>
                </c:pt>
                <c:pt idx="26">
                  <c:v>0.34020980465039441</c:v>
                </c:pt>
                <c:pt idx="27">
                  <c:v>0.34068279531459034</c:v>
                </c:pt>
                <c:pt idx="28">
                  <c:v>0.34101820313526515</c:v>
                </c:pt>
                <c:pt idx="29">
                  <c:v>0.34122416295480706</c:v>
                </c:pt>
                <c:pt idx="30">
                  <c:v>0.34137342801602727</c:v>
                </c:pt>
                <c:pt idx="31">
                  <c:v>0.34146773115192514</c:v>
                </c:pt>
                <c:pt idx="32">
                  <c:v>0.34139444173573869</c:v>
                </c:pt>
                <c:pt idx="33">
                  <c:v>0.34136099312053103</c:v>
                </c:pt>
                <c:pt idx="34">
                  <c:v>0.34115138592750532</c:v>
                </c:pt>
                <c:pt idx="35">
                  <c:v>0.34095677717163242</c:v>
                </c:pt>
                <c:pt idx="36">
                  <c:v>0.34067224980105348</c:v>
                </c:pt>
                <c:pt idx="37">
                  <c:v>0.3403934858326273</c:v>
                </c:pt>
                <c:pt idx="38">
                  <c:v>0.3400170289210962</c:v>
                </c:pt>
                <c:pt idx="39">
                  <c:v>0.33963738522935522</c:v>
                </c:pt>
                <c:pt idx="40">
                  <c:v>0.33915553417459199</c:v>
                </c:pt>
                <c:pt idx="41">
                  <c:v>0.33866485063775748</c:v>
                </c:pt>
                <c:pt idx="42">
                  <c:v>0.33815275018084257</c:v>
                </c:pt>
                <c:pt idx="43">
                  <c:v>0.33761926024476258</c:v>
                </c:pt>
                <c:pt idx="44">
                  <c:v>0.33706530050605149</c:v>
                </c:pt>
                <c:pt idx="45">
                  <c:v>0.3364862741414904</c:v>
                </c:pt>
                <c:pt idx="46">
                  <c:v>0.33587495200180573</c:v>
                </c:pt>
                <c:pt idx="47">
                  <c:v>0.33523145569087415</c:v>
                </c:pt>
                <c:pt idx="48">
                  <c:v>0.3345537855429942</c:v>
                </c:pt>
                <c:pt idx="49">
                  <c:v>0.33392795084495236</c:v>
                </c:pt>
                <c:pt idx="50">
                  <c:v>0.33317421504349776</c:v>
                </c:pt>
                <c:pt idx="51">
                  <c:v>0.3324678167270057</c:v>
                </c:pt>
                <c:pt idx="52">
                  <c:v>0.3318059586087021</c:v>
                </c:pt>
                <c:pt idx="53">
                  <c:v>0.33109911578297574</c:v>
                </c:pt>
                <c:pt idx="54">
                  <c:v>0.33034487340422186</c:v>
                </c:pt>
                <c:pt idx="55">
                  <c:v>0.32954256250065367</c:v>
                </c:pt>
                <c:pt idx="56">
                  <c:v>0.32886417579285032</c:v>
                </c:pt>
                <c:pt idx="57">
                  <c:v>0.32804730814866045</c:v>
                </c:pt>
                <c:pt idx="58">
                  <c:v>0.32726433467057031</c:v>
                </c:pt>
                <c:pt idx="59">
                  <c:v>0.32651336833846339</c:v>
                </c:pt>
                <c:pt idx="60">
                  <c:v>0.32174687374815969</c:v>
                </c:pt>
                <c:pt idx="61">
                  <c:v>0.31697840274507166</c:v>
                </c:pt>
                <c:pt idx="62">
                  <c:v>0.31219068377008369</c:v>
                </c:pt>
                <c:pt idx="63">
                  <c:v>0.30741431414948983</c:v>
                </c:pt>
                <c:pt idx="64">
                  <c:v>0.30279270440354844</c:v>
                </c:pt>
                <c:pt idx="65">
                  <c:v>0.29832740759604426</c:v>
                </c:pt>
                <c:pt idx="66">
                  <c:v>0.29403668272053363</c:v>
                </c:pt>
                <c:pt idx="67">
                  <c:v>0.28995418287403041</c:v>
                </c:pt>
                <c:pt idx="68">
                  <c:v>0.28596017650312244</c:v>
                </c:pt>
                <c:pt idx="69">
                  <c:v>0.28218677909218959</c:v>
                </c:pt>
                <c:pt idx="70">
                  <c:v>0.27860987662019437</c:v>
                </c:pt>
                <c:pt idx="71">
                  <c:v>0.27513122930737388</c:v>
                </c:pt>
                <c:pt idx="72">
                  <c:v>0.27189527938610958</c:v>
                </c:pt>
                <c:pt idx="73">
                  <c:v>0.26873026140557815</c:v>
                </c:pt>
                <c:pt idx="74">
                  <c:v>0.26578519716421983</c:v>
                </c:pt>
                <c:pt idx="75">
                  <c:v>0.26297289556591247</c:v>
                </c:pt>
                <c:pt idx="76">
                  <c:v>0.26028647258292203</c:v>
                </c:pt>
                <c:pt idx="77">
                  <c:v>0.2577206182780491</c:v>
                </c:pt>
                <c:pt idx="78">
                  <c:v>0.25534871647273705</c:v>
                </c:pt>
                <c:pt idx="79">
                  <c:v>0.25301017129070413</c:v>
                </c:pt>
                <c:pt idx="80">
                  <c:v>0.24873351106700278</c:v>
                </c:pt>
                <c:pt idx="81">
                  <c:v>0.24486849597227106</c:v>
                </c:pt>
                <c:pt idx="82">
                  <c:v>0.24132011644800991</c:v>
                </c:pt>
                <c:pt idx="83">
                  <c:v>0.23807607911832157</c:v>
                </c:pt>
                <c:pt idx="84">
                  <c:v>0.23520312225004555</c:v>
                </c:pt>
                <c:pt idx="85">
                  <c:v>0.23253807724361888</c:v>
                </c:pt>
                <c:pt idx="86">
                  <c:v>0.23007414183421288</c:v>
                </c:pt>
                <c:pt idx="87">
                  <c:v>0.22780563859237751</c:v>
                </c:pt>
                <c:pt idx="88">
                  <c:v>0.22580383253750502</c:v>
                </c:pt>
                <c:pt idx="89">
                  <c:v>0.2239114142819999</c:v>
                </c:pt>
                <c:pt idx="90">
                  <c:v>0.22220084207246954</c:v>
                </c:pt>
                <c:pt idx="91">
                  <c:v>0.220592832753575</c:v>
                </c:pt>
                <c:pt idx="92">
                  <c:v>0.21916064063746962</c:v>
                </c:pt>
                <c:pt idx="93">
                  <c:v>0.21782565277343621</c:v>
                </c:pt>
                <c:pt idx="94">
                  <c:v>0.2165858742859921</c:v>
                </c:pt>
                <c:pt idx="95">
                  <c:v>0.21428712499753125</c:v>
                </c:pt>
                <c:pt idx="96">
                  <c:v>0.21214537997037713</c:v>
                </c:pt>
                <c:pt idx="97">
                  <c:v>0.21023226564001218</c:v>
                </c:pt>
                <c:pt idx="98">
                  <c:v>0.20854740580241765</c:v>
                </c:pt>
                <c:pt idx="99">
                  <c:v>0.20709090812438821</c:v>
                </c:pt>
                <c:pt idx="100">
                  <c:v>0.20571084906412573</c:v>
                </c:pt>
                <c:pt idx="101">
                  <c:v>0.20440705249889898</c:v>
                </c:pt>
                <c:pt idx="102">
                  <c:v>0.2033316629462591</c:v>
                </c:pt>
                <c:pt idx="103">
                  <c:v>0.20225655758427927</c:v>
                </c:pt>
                <c:pt idx="104">
                  <c:v>0.20133387487995505</c:v>
                </c:pt>
                <c:pt idx="105">
                  <c:v>0.20048736420985508</c:v>
                </c:pt>
                <c:pt idx="106">
                  <c:v>0.19964125301834043</c:v>
                </c:pt>
                <c:pt idx="107">
                  <c:v>0.19894734764701685</c:v>
                </c:pt>
                <c:pt idx="108">
                  <c:v>0.19825381801787167</c:v>
                </c:pt>
                <c:pt idx="109">
                  <c:v>0.1976364082087417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073-4E1D-98AB-B71372991F5D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0.37724173448268922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073-4E1D-98AB-B71372991F5D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0.28766584273862134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073-4E1D-98AB-B71372991F5D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0.17791359417020908</c:v>
                </c:pt>
                <c:pt idx="1">
                  <c:v>0.12426293123846481</c:v>
                </c:pt>
                <c:pt idx="2">
                  <c:v>9.4010741212517637E-2</c:v>
                </c:pt>
                <c:pt idx="3">
                  <c:v>7.5112276493068147E-2</c:v>
                </c:pt>
                <c:pt idx="4">
                  <c:v>6.2559952181709511E-2</c:v>
                </c:pt>
                <c:pt idx="5">
                  <c:v>5.377434135166094E-2</c:v>
                </c:pt>
                <c:pt idx="6">
                  <c:v>4.7338007550658756E-2</c:v>
                </c:pt>
                <c:pt idx="7">
                  <c:v>4.2443665854482719E-2</c:v>
                </c:pt>
                <c:pt idx="8">
                  <c:v>3.8602543852356806E-2</c:v>
                </c:pt>
                <c:pt idx="9">
                  <c:v>3.5511526812196922E-2</c:v>
                </c:pt>
                <c:pt idx="10">
                  <c:v>3.2970492096896967E-2</c:v>
                </c:pt>
                <c:pt idx="11">
                  <c:v>3.0845961579661501E-2</c:v>
                </c:pt>
                <c:pt idx="12">
                  <c:v>2.9041372489766765E-2</c:v>
                </c:pt>
                <c:pt idx="13">
                  <c:v>2.7496152417343312E-2</c:v>
                </c:pt>
                <c:pt idx="14">
                  <c:v>2.6158377384213709E-2</c:v>
                </c:pt>
                <c:pt idx="15">
                  <c:v>2.4987306629316058E-2</c:v>
                </c:pt>
                <c:pt idx="16">
                  <c:v>2.3952479061772343E-2</c:v>
                </c:pt>
                <c:pt idx="17">
                  <c:v>2.3030371605526442E-2</c:v>
                </c:pt>
                <c:pt idx="18">
                  <c:v>2.2209253515543013E-2</c:v>
                </c:pt>
                <c:pt idx="19">
                  <c:v>2.147042343712479E-2</c:v>
                </c:pt>
                <c:pt idx="20">
                  <c:v>2.0800867016318326E-2</c:v>
                </c:pt>
                <c:pt idx="21">
                  <c:v>2.0191851025524912E-2</c:v>
                </c:pt>
                <c:pt idx="22">
                  <c:v>1.9637512507069212E-2</c:v>
                </c:pt>
                <c:pt idx="23">
                  <c:v>1.9129698321147536E-2</c:v>
                </c:pt>
                <c:pt idx="24">
                  <c:v>1.8662231060525926E-2</c:v>
                </c:pt>
                <c:pt idx="25">
                  <c:v>1.8233149471396932E-2</c:v>
                </c:pt>
                <c:pt idx="26">
                  <c:v>1.7835666790567049E-2</c:v>
                </c:pt>
                <c:pt idx="27">
                  <c:v>1.7467244002818599E-2</c:v>
                </c:pt>
                <c:pt idx="28">
                  <c:v>1.7124187630762389E-2</c:v>
                </c:pt>
                <c:pt idx="29">
                  <c:v>1.6804964716480658E-2</c:v>
                </c:pt>
                <c:pt idx="30">
                  <c:v>1.6506228428611099E-2</c:v>
                </c:pt>
                <c:pt idx="31">
                  <c:v>1.6226353875801312E-2</c:v>
                </c:pt>
                <c:pt idx="32">
                  <c:v>1.5963334958556803E-2</c:v>
                </c:pt>
                <c:pt idx="33">
                  <c:v>1.5717022573560006E-2</c:v>
                </c:pt>
                <c:pt idx="34">
                  <c:v>1.5484738469813096E-2</c:v>
                </c:pt>
                <c:pt idx="35">
                  <c:v>1.5265707854881166E-2</c:v>
                </c:pt>
                <c:pt idx="36">
                  <c:v>1.50588313312365E-2</c:v>
                </c:pt>
                <c:pt idx="37">
                  <c:v>1.4863315447613669E-2</c:v>
                </c:pt>
                <c:pt idx="38">
                  <c:v>1.4677994329930668E-2</c:v>
                </c:pt>
                <c:pt idx="39">
                  <c:v>1.4502544257049034E-2</c:v>
                </c:pt>
                <c:pt idx="40">
                  <c:v>1.4336213595825778E-2</c:v>
                </c:pt>
                <c:pt idx="41">
                  <c:v>1.4178369623235354E-2</c:v>
                </c:pt>
                <c:pt idx="42">
                  <c:v>1.4028165660968218E-2</c:v>
                </c:pt>
                <c:pt idx="43">
                  <c:v>1.3885127438741013E-2</c:v>
                </c:pt>
                <c:pt idx="44">
                  <c:v>1.3749107674947867E-2</c:v>
                </c:pt>
                <c:pt idx="45">
                  <c:v>1.3619656722591179E-2</c:v>
                </c:pt>
                <c:pt idx="46">
                  <c:v>1.3495968151680589E-2</c:v>
                </c:pt>
                <c:pt idx="47">
                  <c:v>1.3377821882204162E-2</c:v>
                </c:pt>
                <c:pt idx="48">
                  <c:v>1.3264923775265502E-2</c:v>
                </c:pt>
                <c:pt idx="49">
                  <c:v>1.3157045684223437E-2</c:v>
                </c:pt>
                <c:pt idx="50">
                  <c:v>1.3053751575315352E-2</c:v>
                </c:pt>
                <c:pt idx="51">
                  <c:v>1.295494783070707E-2</c:v>
                </c:pt>
                <c:pt idx="52">
                  <c:v>1.2860119861823754E-2</c:v>
                </c:pt>
                <c:pt idx="53">
                  <c:v>1.2769324929588826E-2</c:v>
                </c:pt>
                <c:pt idx="54">
                  <c:v>1.2682131130917623E-2</c:v>
                </c:pt>
                <c:pt idx="55">
                  <c:v>1.2598444412680373E-2</c:v>
                </c:pt>
                <c:pt idx="56">
                  <c:v>1.2518044509645611E-2</c:v>
                </c:pt>
                <c:pt idx="57">
                  <c:v>1.2440749975948975E-2</c:v>
                </c:pt>
                <c:pt idx="58">
                  <c:v>1.236637354639227E-2</c:v>
                </c:pt>
                <c:pt idx="59">
                  <c:v>1.2294819068311735E-2</c:v>
                </c:pt>
                <c:pt idx="60">
                  <c:v>1.1916881632361459E-2</c:v>
                </c:pt>
                <c:pt idx="61">
                  <c:v>1.1610290654645765E-2</c:v>
                </c:pt>
                <c:pt idx="62">
                  <c:v>1.1357425422503058E-2</c:v>
                </c:pt>
                <c:pt idx="63">
                  <c:v>1.1145690744010422E-2</c:v>
                </c:pt>
                <c:pt idx="64">
                  <c:v>1.0965972766719075E-2</c:v>
                </c:pt>
                <c:pt idx="65">
                  <c:v>1.081145054866124E-2</c:v>
                </c:pt>
                <c:pt idx="66">
                  <c:v>1.0676917754992169E-2</c:v>
                </c:pt>
                <c:pt idx="67">
                  <c:v>1.0558632664345093E-2</c:v>
                </c:pt>
                <c:pt idx="68">
                  <c:v>1.0453486790040665E-2</c:v>
                </c:pt>
                <c:pt idx="69">
                  <c:v>1.0359094307174507E-2</c:v>
                </c:pt>
                <c:pt idx="70">
                  <c:v>1.0273629275382478E-2</c:v>
                </c:pt>
                <c:pt idx="71">
                  <c:v>1.0195716178066971E-2</c:v>
                </c:pt>
                <c:pt idx="72">
                  <c:v>1.0124184850640396E-2</c:v>
                </c:pt>
                <c:pt idx="73">
                  <c:v>1.0058042565605062E-2</c:v>
                </c:pt>
                <c:pt idx="74">
                  <c:v>9.9966391339245814E-3</c:v>
                </c:pt>
                <c:pt idx="75">
                  <c:v>9.9393181956256398E-3</c:v>
                </c:pt>
                <c:pt idx="76">
                  <c:v>9.8856109449438206E-3</c:v>
                </c:pt>
                <c:pt idx="77">
                  <c:v>9.8351059483175879E-3</c:v>
                </c:pt>
                <c:pt idx="78">
                  <c:v>9.7874002348016138E-3</c:v>
                </c:pt>
                <c:pt idx="79">
                  <c:v>9.7423789688426427E-3</c:v>
                </c:pt>
                <c:pt idx="80">
                  <c:v>9.6590993318992919E-3</c:v>
                </c:pt>
                <c:pt idx="81">
                  <c:v>9.5837079997635327E-3</c:v>
                </c:pt>
                <c:pt idx="82">
                  <c:v>9.5150404255797769E-3</c:v>
                </c:pt>
                <c:pt idx="83">
                  <c:v>9.4521696878162621E-3</c:v>
                </c:pt>
                <c:pt idx="84">
                  <c:v>9.3944619583844081E-3</c:v>
                </c:pt>
                <c:pt idx="85">
                  <c:v>9.3412679217612198E-3</c:v>
                </c:pt>
                <c:pt idx="86">
                  <c:v>9.2921357383627303E-3</c:v>
                </c:pt>
                <c:pt idx="87">
                  <c:v>9.246729849674366E-3</c:v>
                </c:pt>
                <c:pt idx="88">
                  <c:v>9.2044934043527746E-3</c:v>
                </c:pt>
                <c:pt idx="89">
                  <c:v>9.1652264350060419E-3</c:v>
                </c:pt>
                <c:pt idx="90">
                  <c:v>9.1287130829717806E-3</c:v>
                </c:pt>
                <c:pt idx="91">
                  <c:v>9.0945552534339429E-3</c:v>
                </c:pt>
                <c:pt idx="92">
                  <c:v>9.0626503968955028E-3</c:v>
                </c:pt>
                <c:pt idx="93">
                  <c:v>9.0327673973409142E-3</c:v>
                </c:pt>
                <c:pt idx="94">
                  <c:v>9.0046849704900796E-3</c:v>
                </c:pt>
                <c:pt idx="95">
                  <c:v>9.001198670979248E-3</c:v>
                </c:pt>
                <c:pt idx="96">
                  <c:v>8.9995062853670572E-3</c:v>
                </c:pt>
                <c:pt idx="97">
                  <c:v>8.997910589007313E-3</c:v>
                </c:pt>
                <c:pt idx="98">
                  <c:v>8.9963219406908185E-3</c:v>
                </c:pt>
                <c:pt idx="99">
                  <c:v>8.9947471660744537E-3</c:v>
                </c:pt>
                <c:pt idx="100">
                  <c:v>8.9931862552652189E-3</c:v>
                </c:pt>
                <c:pt idx="101">
                  <c:v>8.9917083023280543E-3</c:v>
                </c:pt>
                <c:pt idx="102">
                  <c:v>8.9902510136212477E-3</c:v>
                </c:pt>
                <c:pt idx="103">
                  <c:v>8.9888007264229512E-3</c:v>
                </c:pt>
                <c:pt idx="104">
                  <c:v>8.9873710821695776E-3</c:v>
                </c:pt>
                <c:pt idx="105">
                  <c:v>8.9860243378451221E-3</c:v>
                </c:pt>
                <c:pt idx="106">
                  <c:v>8.9846913872637987E-3</c:v>
                </c:pt>
                <c:pt idx="107">
                  <c:v>8.9833722220619781E-3</c:v>
                </c:pt>
                <c:pt idx="108">
                  <c:v>8.9821427351588577E-3</c:v>
                </c:pt>
                <c:pt idx="109">
                  <c:v>8.9808442960569116E-3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D073-4E1D-98AB-B71372991F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16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reactivity of positions in dodecanones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BR_all!$A$3</c:f>
              <c:strCache>
                <c:ptCount val="1"/>
                <c:pt idx="0">
                  <c:v>12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BR_all!$B$3:$F$3</c:f>
              <c:numCache>
                <c:formatCode>0.00E+00</c:formatCode>
                <c:ptCount val="5"/>
                <c:pt idx="0">
                  <c:v>1.771E-13</c:v>
                </c:pt>
                <c:pt idx="1">
                  <c:v>1.757E-13</c:v>
                </c:pt>
                <c:pt idx="2">
                  <c:v>1.757E-13</c:v>
                </c:pt>
                <c:pt idx="3">
                  <c:v>1.757E-13</c:v>
                </c:pt>
                <c:pt idx="4">
                  <c:v>1.757E-13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0F-476D-A31D-D981F6D962A3}"/>
            </c:ext>
          </c:extLst>
        </c:ser>
        <c:ser>
          <c:idx val="2"/>
          <c:order val="1"/>
          <c:tx>
            <c:strRef>
              <c:f>BR_all!$A$4</c:f>
              <c:strCache>
                <c:ptCount val="1"/>
                <c:pt idx="0">
                  <c:v>11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BR_all!$B$4:$F$4</c:f>
              <c:numCache>
                <c:formatCode>0.00E+00</c:formatCode>
                <c:ptCount val="5"/>
                <c:pt idx="0">
                  <c:v>1.046E-12</c:v>
                </c:pt>
                <c:pt idx="1">
                  <c:v>1.038E-12</c:v>
                </c:pt>
                <c:pt idx="2">
                  <c:v>1.038E-12</c:v>
                </c:pt>
                <c:pt idx="3">
                  <c:v>1.038E-12</c:v>
                </c:pt>
                <c:pt idx="4">
                  <c:v>1.038E-12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0F-476D-A31D-D981F6D962A3}"/>
            </c:ext>
          </c:extLst>
        </c:ser>
        <c:ser>
          <c:idx val="3"/>
          <c:order val="2"/>
          <c:tx>
            <c:strRef>
              <c:f>BR_all!$A$5</c:f>
              <c:strCache>
                <c:ptCount val="1"/>
                <c:pt idx="0">
                  <c:v>10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BR_all!$B$5:$F$5</c:f>
              <c:numCache>
                <c:formatCode>0.00E+00</c:formatCode>
                <c:ptCount val="5"/>
                <c:pt idx="0">
                  <c:v>1.4129999999999999E-12</c:v>
                </c:pt>
                <c:pt idx="1">
                  <c:v>1.401E-12</c:v>
                </c:pt>
                <c:pt idx="2">
                  <c:v>1.401E-12</c:v>
                </c:pt>
                <c:pt idx="3">
                  <c:v>1.401E-12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60F-476D-A31D-D981F6D962A3}"/>
            </c:ext>
          </c:extLst>
        </c:ser>
        <c:ser>
          <c:idx val="4"/>
          <c:order val="3"/>
          <c:tx>
            <c:strRef>
              <c:f>BR_all!$A$6</c:f>
              <c:strCache>
                <c:ptCount val="1"/>
                <c:pt idx="0">
                  <c:v>9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BR_all!$B$6:$F$6</c:f>
              <c:numCache>
                <c:formatCode>0.00E+00</c:formatCode>
                <c:ptCount val="5"/>
                <c:pt idx="0">
                  <c:v>1.4129999999999999E-12</c:v>
                </c:pt>
                <c:pt idx="1">
                  <c:v>1.401E-12</c:v>
                </c:pt>
                <c:pt idx="2">
                  <c:v>1.401E-12</c:v>
                </c:pt>
                <c:pt idx="3">
                  <c:v>1.401E-12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60F-476D-A31D-D981F6D962A3}"/>
            </c:ext>
          </c:extLst>
        </c:ser>
        <c:ser>
          <c:idx val="5"/>
          <c:order val="4"/>
          <c:tx>
            <c:strRef>
              <c:f>BR_all!$A$7</c:f>
              <c:strCache>
                <c:ptCount val="1"/>
                <c:pt idx="0">
                  <c:v>8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BR_all!$B$7:$F$7</c:f>
              <c:numCache>
                <c:formatCode>0.00E+00</c:formatCode>
                <c:ptCount val="5"/>
                <c:pt idx="0">
                  <c:v>1.4129999999999999E-12</c:v>
                </c:pt>
                <c:pt idx="1">
                  <c:v>1.401E-12</c:v>
                </c:pt>
                <c:pt idx="2">
                  <c:v>1.401E-12</c:v>
                </c:pt>
                <c:pt idx="3">
                  <c:v>1.401E-12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60F-476D-A31D-D981F6D962A3}"/>
            </c:ext>
          </c:extLst>
        </c:ser>
        <c:ser>
          <c:idx val="0"/>
          <c:order val="5"/>
          <c:tx>
            <c:strRef>
              <c:f>BR_all!$A$8</c:f>
              <c:strCache>
                <c:ptCount val="1"/>
                <c:pt idx="0">
                  <c:v>7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BR_all!$B$8:$F$8</c:f>
              <c:numCache>
                <c:formatCode>0.00E+00</c:formatCode>
                <c:ptCount val="5"/>
                <c:pt idx="0">
                  <c:v>1.4129999999999999E-12</c:v>
                </c:pt>
                <c:pt idx="1">
                  <c:v>1.401E-12</c:v>
                </c:pt>
                <c:pt idx="2">
                  <c:v>1.401E-12</c:v>
                </c:pt>
                <c:pt idx="3">
                  <c:v>1.401E-12</c:v>
                </c:pt>
                <c:pt idx="4">
                  <c:v>7.7830000000000003E-13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60F-476D-A31D-D981F6D962A3}"/>
            </c:ext>
          </c:extLst>
        </c:ser>
        <c:ser>
          <c:idx val="6"/>
          <c:order val="6"/>
          <c:tx>
            <c:strRef>
              <c:f>BR_all!$A$9</c:f>
              <c:strCache>
                <c:ptCount val="1"/>
                <c:pt idx="0">
                  <c:v>6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BR_all!$B$9:$F$9</c:f>
              <c:numCache>
                <c:formatCode>0.00E+00</c:formatCode>
                <c:ptCount val="5"/>
                <c:pt idx="0">
                  <c:v>1.4129999999999999E-12</c:v>
                </c:pt>
                <c:pt idx="1">
                  <c:v>1.401E-12</c:v>
                </c:pt>
                <c:pt idx="2">
                  <c:v>1.401E-12</c:v>
                </c:pt>
                <c:pt idx="3">
                  <c:v>7.7830000000000003E-13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60F-476D-A31D-D981F6D962A3}"/>
            </c:ext>
          </c:extLst>
        </c:ser>
        <c:ser>
          <c:idx val="7"/>
          <c:order val="7"/>
          <c:tx>
            <c:strRef>
              <c:f>BR_all!$A$10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BR_all!$B$10:$F$10</c:f>
              <c:numCache>
                <c:formatCode>0.00E+00</c:formatCode>
                <c:ptCount val="5"/>
                <c:pt idx="0">
                  <c:v>1.4129999999999999E-12</c:v>
                </c:pt>
                <c:pt idx="1">
                  <c:v>1.401E-12</c:v>
                </c:pt>
                <c:pt idx="2">
                  <c:v>7.7830000000000003E-13</c:v>
                </c:pt>
                <c:pt idx="3">
                  <c:v>0</c:v>
                </c:pt>
                <c:pt idx="4">
                  <c:v>7.7830000000000003E-13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60F-476D-A31D-D981F6D962A3}"/>
            </c:ext>
          </c:extLst>
        </c:ser>
        <c:ser>
          <c:idx val="8"/>
          <c:order val="8"/>
          <c:tx>
            <c:strRef>
              <c:f>BR_all!$A$11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BR_all!$B$11:$F$11</c:f>
              <c:numCache>
                <c:formatCode>0.00E+00</c:formatCode>
                <c:ptCount val="5"/>
                <c:pt idx="0">
                  <c:v>1.4129999999999999E-12</c:v>
                </c:pt>
                <c:pt idx="1">
                  <c:v>7.7830000000000003E-13</c:v>
                </c:pt>
                <c:pt idx="2">
                  <c:v>0</c:v>
                </c:pt>
                <c:pt idx="3">
                  <c:v>7.7830000000000003E-13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60F-476D-A31D-D981F6D962A3}"/>
            </c:ext>
          </c:extLst>
        </c:ser>
        <c:ser>
          <c:idx val="9"/>
          <c:order val="9"/>
          <c:tx>
            <c:strRef>
              <c:f>BR_all!$A$12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BR_all!$B$12:$F$12</c:f>
              <c:numCache>
                <c:formatCode>0.00E+00</c:formatCode>
                <c:ptCount val="5"/>
                <c:pt idx="0">
                  <c:v>7.8480000000000005E-13</c:v>
                </c:pt>
                <c:pt idx="1">
                  <c:v>0</c:v>
                </c:pt>
                <c:pt idx="2">
                  <c:v>7.7830000000000003E-13</c:v>
                </c:pt>
                <c:pt idx="3">
                  <c:v>1.401E-12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60F-476D-A31D-D981F6D962A3}"/>
            </c:ext>
          </c:extLst>
        </c:ser>
        <c:ser>
          <c:idx val="10"/>
          <c:order val="10"/>
          <c:tx>
            <c:strRef>
              <c:f>BR_all!$A$13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BR_all!$B$13:$F$13</c:f>
              <c:numCache>
                <c:formatCode>0.00E+00</c:formatCode>
                <c:ptCount val="5"/>
                <c:pt idx="0">
                  <c:v>0</c:v>
                </c:pt>
                <c:pt idx="1">
                  <c:v>5.7650000000000002E-13</c:v>
                </c:pt>
                <c:pt idx="2">
                  <c:v>1.038E-12</c:v>
                </c:pt>
                <c:pt idx="3">
                  <c:v>1.038E-12</c:v>
                </c:pt>
                <c:pt idx="4">
                  <c:v>1.038E-12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60F-476D-A31D-D981F6D962A3}"/>
            </c:ext>
          </c:extLst>
        </c:ser>
        <c:ser>
          <c:idx val="11"/>
          <c:order val="11"/>
          <c:tx>
            <c:strRef>
              <c:f>BR_all!$A$14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BR_all!$B$1:$F$1</c:f>
              <c:strCache>
                <c:ptCount val="5"/>
                <c:pt idx="0">
                  <c:v>2-one</c:v>
                </c:pt>
                <c:pt idx="1">
                  <c:v>3-one</c:v>
                </c:pt>
                <c:pt idx="2">
                  <c:v>4-one</c:v>
                </c:pt>
                <c:pt idx="3">
                  <c:v>5-one</c:v>
                </c:pt>
                <c:pt idx="4">
                  <c:v>6-one</c:v>
                </c:pt>
              </c:strCache>
            </c:strRef>
          </c:cat>
          <c:val>
            <c:numRef>
              <c:f>BR_all!$B$14:$F$14</c:f>
              <c:numCache>
                <c:formatCode>0.00E+00</c:formatCode>
                <c:ptCount val="5"/>
                <c:pt idx="0">
                  <c:v>0</c:v>
                </c:pt>
                <c:pt idx="1">
                  <c:v>1.757E-13</c:v>
                </c:pt>
                <c:pt idx="2">
                  <c:v>1.757E-13</c:v>
                </c:pt>
                <c:pt idx="3">
                  <c:v>1.757E-13</c:v>
                </c:pt>
                <c:pt idx="4">
                  <c:v>1.757E-13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360F-476D-A31D-D981F6D962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28640143"/>
        <c:axId val="1828636399"/>
      </c:barChart>
      <c:catAx>
        <c:axId val="18286401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636399"/>
        <c:crosses val="autoZero"/>
        <c:auto val="1"/>
        <c:lblAlgn val="ctr"/>
        <c:lblOffset val="100"/>
        <c:noMultiLvlLbl val="0"/>
      </c:catAx>
      <c:valAx>
        <c:axId val="18286363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6401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dodecanone isomer fates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934634258775879"/>
          <c:y val="0.14009442870632671"/>
          <c:w val="0.85625245019335594"/>
          <c:h val="0.6098631155524824"/>
        </c:manualLayout>
      </c:layout>
      <c:barChart>
        <c:barDir val="col"/>
        <c:grouping val="percentStacked"/>
        <c:varyColors val="0"/>
        <c:ser>
          <c:idx val="4"/>
          <c:order val="0"/>
          <c:tx>
            <c:strRef>
              <c:f>paths_all!$A$3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paths_all!$B$2:$F$2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paths_all!$B$3:$F$3</c:f>
              <c:numCache>
                <c:formatCode>0.00E+00</c:formatCode>
                <c:ptCount val="5"/>
                <c:pt idx="0">
                  <c:v>0</c:v>
                </c:pt>
                <c:pt idx="1">
                  <c:v>122046420000</c:v>
                </c:pt>
                <c:pt idx="2">
                  <c:v>875322400000</c:v>
                </c:pt>
                <c:pt idx="3">
                  <c:v>1301808100000</c:v>
                </c:pt>
                <c:pt idx="4">
                  <c:v>856942000000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43-4CA9-8685-6053703BE198}"/>
            </c:ext>
          </c:extLst>
        </c:ser>
        <c:ser>
          <c:idx val="2"/>
          <c:order val="1"/>
          <c:tx>
            <c:strRef>
              <c:f>paths_all!$A$4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paths_all!$B$2:$F$2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paths_all!$B$4:$F$4</c:f>
              <c:numCache>
                <c:formatCode>0.00E+00</c:formatCode>
                <c:ptCount val="5"/>
                <c:pt idx="0">
                  <c:v>4392134800000</c:v>
                </c:pt>
                <c:pt idx="1">
                  <c:v>4238867700000</c:v>
                </c:pt>
                <c:pt idx="2">
                  <c:v>4203988200000</c:v>
                </c:pt>
                <c:pt idx="3">
                  <c:v>4185032200000</c:v>
                </c:pt>
                <c:pt idx="4">
                  <c:v>4169219200000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43-4CA9-8685-6053703BE198}"/>
            </c:ext>
          </c:extLst>
        </c:ser>
        <c:ser>
          <c:idx val="3"/>
          <c:order val="2"/>
          <c:tx>
            <c:strRef>
              <c:f>paths_all!$A$5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paths_all!$B$2:$F$2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paths_all!$B$5:$F$5</c:f>
              <c:numCache>
                <c:formatCode>0.00E+00</c:formatCode>
                <c:ptCount val="5"/>
                <c:pt idx="0">
                  <c:v>1211247893179.0999</c:v>
                </c:pt>
                <c:pt idx="1">
                  <c:v>1775386665500</c:v>
                </c:pt>
                <c:pt idx="2">
                  <c:v>2490515656200</c:v>
                </c:pt>
                <c:pt idx="3">
                  <c:v>3922075520831.8999</c:v>
                </c:pt>
                <c:pt idx="4">
                  <c:v>7135921891316.0996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43-4CA9-8685-6053703BE198}"/>
            </c:ext>
          </c:extLst>
        </c:ser>
        <c:ser>
          <c:idx val="5"/>
          <c:order val="3"/>
          <c:tx>
            <c:strRef>
              <c:f>paths_all!$A$6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paths_all!$B$2:$F$2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paths_all!$B$6:$F$6</c:f>
              <c:numCache>
                <c:formatCode>0.00E+00</c:formatCode>
                <c:ptCount val="5"/>
                <c:pt idx="0">
                  <c:v>1726231639651.4817</c:v>
                </c:pt>
                <c:pt idx="1">
                  <c:v>1464929291340</c:v>
                </c:pt>
                <c:pt idx="2">
                  <c:v>1208723538288</c:v>
                </c:pt>
                <c:pt idx="3">
                  <c:v>1003872272498</c:v>
                </c:pt>
                <c:pt idx="4">
                  <c:v>1040730110900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443-4CA9-8685-6053703BE198}"/>
            </c:ext>
          </c:extLst>
        </c:ser>
        <c:ser>
          <c:idx val="0"/>
          <c:order val="4"/>
          <c:tx>
            <c:strRef>
              <c:f>paths_all!$A$7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paths_all!$B$2:$F$2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paths_all!$B$7:$F$7</c:f>
              <c:numCache>
                <c:formatCode>0.00E+00</c:formatCode>
                <c:ptCount val="5"/>
                <c:pt idx="0">
                  <c:v>8129173630000</c:v>
                </c:pt>
                <c:pt idx="1">
                  <c:v>7217289750000</c:v>
                </c:pt>
                <c:pt idx="2">
                  <c:v>6183953220000</c:v>
                </c:pt>
                <c:pt idx="3">
                  <c:v>4538747790000</c:v>
                </c:pt>
                <c:pt idx="4">
                  <c:v>4146621600000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443-4CA9-8685-6053703BE1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96887823"/>
        <c:axId val="1496890735"/>
      </c:barChart>
      <c:scatterChart>
        <c:scatterStyle val="lineMarker"/>
        <c:varyColors val="0"/>
        <c:ser>
          <c:idx val="1"/>
          <c:order val="5"/>
          <c:tx>
            <c:strRef>
              <c:f>paths_all!$A$10</c:f>
              <c:strCache>
                <c:ptCount val="1"/>
                <c:pt idx="0">
                  <c:v>[SOA]/d[gas]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plus"/>
            <c:size val="10"/>
            <c:spPr>
              <a:noFill/>
              <a:ln w="25400">
                <a:solidFill>
                  <a:schemeClr val="tx1"/>
                </a:solidFill>
              </a:ln>
              <a:effectLst/>
            </c:spPr>
          </c:marker>
          <c:yVal>
            <c:numRef>
              <c:f>paths_all!$B$10:$F$10</c:f>
              <c:numCache>
                <c:formatCode>0.00</c:formatCode>
                <c:ptCount val="5"/>
                <c:pt idx="0">
                  <c:v>0.69559803643103268</c:v>
                </c:pt>
                <c:pt idx="1">
                  <c:v>0.6121675540200664</c:v>
                </c:pt>
                <c:pt idx="2">
                  <c:v>0.50399078115642604</c:v>
                </c:pt>
                <c:pt idx="3">
                  <c:v>0.35147412810164153</c:v>
                </c:pt>
                <c:pt idx="4">
                  <c:v>0.32726236874169612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443-4CA9-8685-6053703BE198}"/>
            </c:ext>
          </c:extLst>
        </c:ser>
        <c:ser>
          <c:idx val="6"/>
          <c:order val="6"/>
          <c:tx>
            <c:strRef>
              <c:f>paths_all!$A$12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10"/>
            <c:spPr>
              <a:noFill/>
              <a:ln w="25400">
                <a:solidFill>
                  <a:schemeClr val="tx1"/>
                </a:solidFill>
              </a:ln>
              <a:effectLst/>
            </c:spPr>
          </c:marker>
          <c:yVal>
            <c:numRef>
              <c:f>paths_all!$B$12:$F$12</c:f>
              <c:numCache>
                <c:formatCode>0.00</c:formatCode>
                <c:ptCount val="5"/>
                <c:pt idx="0">
                  <c:v>0.85442900935118726</c:v>
                </c:pt>
                <c:pt idx="1">
                  <c:v>0.75180687448522665</c:v>
                </c:pt>
                <c:pt idx="2">
                  <c:v>0.62025089657053845</c:v>
                </c:pt>
                <c:pt idx="3">
                  <c:v>0.43663543493994988</c:v>
                </c:pt>
                <c:pt idx="4">
                  <c:v>0.40875422934718014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0443-4CA9-8685-6053703BE1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96887823"/>
        <c:axId val="1496890735"/>
      </c:scatter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4891228539775287"/>
          <c:w val="1"/>
          <c:h val="0.128424825083833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dodecanone isomer fate:</a:t>
            </a:r>
            <a:r>
              <a:rPr lang="en-US" baseline="0"/>
              <a:t> 3G</a:t>
            </a:r>
            <a:r>
              <a:rPr lang="en-US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934631566116419"/>
          <c:y val="0.14009442870632671"/>
          <c:w val="0.85625248559126599"/>
          <c:h val="0.59853167079327552"/>
        </c:manualLayout>
      </c:layout>
      <c:barChart>
        <c:barDir val="col"/>
        <c:grouping val="percentStacked"/>
        <c:varyColors val="0"/>
        <c:ser>
          <c:idx val="4"/>
          <c:order val="0"/>
          <c:tx>
            <c:strRef>
              <c:f>paths_all!$A$19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paths_all!$B$19:$F$19</c:f>
              <c:numCache>
                <c:formatCode>0.00E+00</c:formatCode>
                <c:ptCount val="5"/>
                <c:pt idx="0">
                  <c:v>0</c:v>
                </c:pt>
                <c:pt idx="1">
                  <c:v>122047150000</c:v>
                </c:pt>
                <c:pt idx="2">
                  <c:v>875326800000</c:v>
                </c:pt>
                <c:pt idx="3">
                  <c:v>1301813700000</c:v>
                </c:pt>
                <c:pt idx="4">
                  <c:v>856946270000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0E-4402-B0EE-29E7603CF34E}"/>
            </c:ext>
          </c:extLst>
        </c:ser>
        <c:ser>
          <c:idx val="2"/>
          <c:order val="1"/>
          <c:tx>
            <c:strRef>
              <c:f>paths_all!$A$20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paths_all!$B$20:$F$20</c:f>
              <c:numCache>
                <c:formatCode>0.00E+00</c:formatCode>
                <c:ptCount val="5"/>
                <c:pt idx="0">
                  <c:v>4392159100000</c:v>
                </c:pt>
                <c:pt idx="1">
                  <c:v>4238890200000</c:v>
                </c:pt>
                <c:pt idx="2">
                  <c:v>4204010000000</c:v>
                </c:pt>
                <c:pt idx="3">
                  <c:v>4185046000000</c:v>
                </c:pt>
                <c:pt idx="4">
                  <c:v>4169238800000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0E-4402-B0EE-29E7603CF34E}"/>
            </c:ext>
          </c:extLst>
        </c:ser>
        <c:ser>
          <c:idx val="3"/>
          <c:order val="2"/>
          <c:tx>
            <c:strRef>
              <c:f>paths_all!$A$21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paths_all!$B$21:$F$21</c:f>
              <c:numCache>
                <c:formatCode>0.00E+00</c:formatCode>
                <c:ptCount val="5"/>
                <c:pt idx="0">
                  <c:v>1211253112704.3999</c:v>
                </c:pt>
                <c:pt idx="1">
                  <c:v>1784028187300</c:v>
                </c:pt>
                <c:pt idx="2">
                  <c:v>2083254788672.2</c:v>
                </c:pt>
                <c:pt idx="3">
                  <c:v>3922090718476.8999</c:v>
                </c:pt>
                <c:pt idx="4">
                  <c:v>6478347430479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0E-4402-B0EE-29E7603CF34E}"/>
            </c:ext>
          </c:extLst>
        </c:ser>
        <c:ser>
          <c:idx val="5"/>
          <c:order val="3"/>
          <c:tx>
            <c:strRef>
              <c:f>paths_all!$A$22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paths_all!$B$22:$F$22</c:f>
              <c:numCache>
                <c:formatCode>0.00E+00</c:formatCode>
                <c:ptCount val="5"/>
                <c:pt idx="0">
                  <c:v>1726238367760.6621</c:v>
                </c:pt>
                <c:pt idx="1">
                  <c:v>1464935372664</c:v>
                </c:pt>
                <c:pt idx="2">
                  <c:v>1208729151838</c:v>
                </c:pt>
                <c:pt idx="3">
                  <c:v>1003877558932</c:v>
                </c:pt>
                <c:pt idx="4">
                  <c:v>1040731848700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70E-4402-B0EE-29E7603CF34E}"/>
            </c:ext>
          </c:extLst>
        </c:ser>
        <c:ser>
          <c:idx val="0"/>
          <c:order val="4"/>
          <c:tx>
            <c:strRef>
              <c:f>paths_all!$A$23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invertIfNegative val="0"/>
          <c:val>
            <c:numRef>
              <c:f>paths_all!$B$23:$F$23</c:f>
              <c:numCache>
                <c:formatCode>0.00E+00</c:formatCode>
                <c:ptCount val="5"/>
                <c:pt idx="0">
                  <c:v>8129208030000</c:v>
                </c:pt>
                <c:pt idx="1">
                  <c:v>7217315160000</c:v>
                </c:pt>
                <c:pt idx="2">
                  <c:v>6183975570000</c:v>
                </c:pt>
                <c:pt idx="3">
                  <c:v>4538767710000</c:v>
                </c:pt>
                <c:pt idx="4">
                  <c:v>4146638000000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70E-4402-B0EE-29E7603CF3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96887823"/>
        <c:axId val="1496890735"/>
      </c:barChart>
      <c:scatterChart>
        <c:scatterStyle val="lineMarker"/>
        <c:varyColors val="0"/>
        <c:ser>
          <c:idx val="1"/>
          <c:order val="5"/>
          <c:tx>
            <c:strRef>
              <c:f>paths_all!$A$26</c:f>
              <c:strCache>
                <c:ptCount val="1"/>
                <c:pt idx="0">
                  <c:v>[SOA]/d[gas]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plus"/>
            <c:size val="10"/>
            <c:spPr>
              <a:noFill/>
              <a:ln w="25400">
                <a:solidFill>
                  <a:schemeClr val="tx1"/>
                </a:solidFill>
              </a:ln>
              <a:effectLst/>
            </c:spPr>
          </c:marker>
          <c:yVal>
            <c:numRef>
              <c:f>paths_all!$B$26:$F$26</c:f>
              <c:numCache>
                <c:formatCode>0.00</c:formatCode>
                <c:ptCount val="5"/>
                <c:pt idx="0">
                  <c:v>0.69559803643103268</c:v>
                </c:pt>
                <c:pt idx="1">
                  <c:v>0.6121675540200664</c:v>
                </c:pt>
                <c:pt idx="2">
                  <c:v>0.50399078115642604</c:v>
                </c:pt>
                <c:pt idx="3">
                  <c:v>0.35147412810164153</c:v>
                </c:pt>
                <c:pt idx="4">
                  <c:v>0.32718988538206339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70E-4402-B0EE-29E7603CF34E}"/>
            </c:ext>
          </c:extLst>
        </c:ser>
        <c:ser>
          <c:idx val="6"/>
          <c:order val="6"/>
          <c:tx>
            <c:strRef>
              <c:f>paths_all!$A$28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9"/>
            <c:spPr>
              <a:noFill/>
              <a:ln w="25400">
                <a:solidFill>
                  <a:schemeClr val="tx1"/>
                </a:solidFill>
              </a:ln>
              <a:effectLst/>
            </c:spPr>
          </c:marker>
          <c:yVal>
            <c:numRef>
              <c:f>paths_all!$B$28:$F$28</c:f>
              <c:numCache>
                <c:formatCode>0.00</c:formatCode>
                <c:ptCount val="5"/>
                <c:pt idx="0">
                  <c:v>0.85442900935118726</c:v>
                </c:pt>
                <c:pt idx="1">
                  <c:v>0.75180687448522665</c:v>
                </c:pt>
                <c:pt idx="2">
                  <c:v>0.62025089657053845</c:v>
                </c:pt>
                <c:pt idx="3">
                  <c:v>0.43663543493994988</c:v>
                </c:pt>
                <c:pt idx="4">
                  <c:v>0.40875422934718014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E70E-4402-B0EE-29E7603CF3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96887823"/>
        <c:axId val="1496890735"/>
      </c:scatter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1491795112013254"/>
          <c:w val="1"/>
          <c:h val="0.1624191593614537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dodecanone isomer fate:</a:t>
            </a:r>
            <a:r>
              <a:rPr lang="en-US" baseline="0"/>
              <a:t> 2_gen</a:t>
            </a:r>
            <a:r>
              <a:rPr lang="en-US"/>
              <a:t> DHF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97512767133443"/>
          <c:y val="0.14009442870632671"/>
          <c:w val="0.8619988832156581"/>
          <c:h val="0.60183712163458314"/>
        </c:manualLayout>
      </c:layout>
      <c:barChart>
        <c:barDir val="col"/>
        <c:grouping val="percentStacked"/>
        <c:varyColors val="0"/>
        <c:ser>
          <c:idx val="4"/>
          <c:order val="0"/>
          <c:tx>
            <c:strRef>
              <c:f>paths_all_DHF!$A$20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paths_all_DHF!$B$20:$F$20</c:f>
              <c:numCache>
                <c:formatCode>0.00E+00</c:formatCode>
                <c:ptCount val="5"/>
                <c:pt idx="0">
                  <c:v>2810.2159999999999</c:v>
                </c:pt>
                <c:pt idx="1">
                  <c:v>57825732785.675003</c:v>
                </c:pt>
                <c:pt idx="2">
                  <c:v>524449385059.32599</c:v>
                </c:pt>
                <c:pt idx="3">
                  <c:v>837522206119.56006</c:v>
                </c:pt>
                <c:pt idx="4">
                  <c:v>563999263934.48206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F5-42F9-93C9-0C7FC47FABA2}"/>
            </c:ext>
          </c:extLst>
        </c:ser>
        <c:ser>
          <c:idx val="2"/>
          <c:order val="1"/>
          <c:tx>
            <c:strRef>
              <c:f>paths_all_DHF!$A$21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paths_all_DHF!$B$21:$F$21</c:f>
              <c:numCache>
                <c:formatCode>0.00E+00</c:formatCode>
                <c:ptCount val="5"/>
                <c:pt idx="0">
                  <c:v>3543708885658.1123</c:v>
                </c:pt>
                <c:pt idx="1">
                  <c:v>3375113936250</c:v>
                </c:pt>
                <c:pt idx="2">
                  <c:v>3245421438800</c:v>
                </c:pt>
                <c:pt idx="3">
                  <c:v>3117302768530</c:v>
                </c:pt>
                <c:pt idx="4">
                  <c:v>3138316353460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F5-42F9-93C9-0C7FC47FABA2}"/>
            </c:ext>
          </c:extLst>
        </c:ser>
        <c:ser>
          <c:idx val="3"/>
          <c:order val="2"/>
          <c:tx>
            <c:strRef>
              <c:f>paths_all_DHF!$A$22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paths_all_DHF!$B$22:$F$22</c:f>
              <c:numCache>
                <c:formatCode>0.00E+00</c:formatCode>
                <c:ptCount val="5"/>
                <c:pt idx="0">
                  <c:v>3037633589041.0845</c:v>
                </c:pt>
                <c:pt idx="1">
                  <c:v>4065078623952.1553</c:v>
                </c:pt>
                <c:pt idx="2">
                  <c:v>4435897055443.4336</c:v>
                </c:pt>
                <c:pt idx="3">
                  <c:v>5776201007840.1934</c:v>
                </c:pt>
                <c:pt idx="4">
                  <c:v>6415449623299.9229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F5-42F9-93C9-0C7FC47FABA2}"/>
            </c:ext>
          </c:extLst>
        </c:ser>
        <c:ser>
          <c:idx val="5"/>
          <c:order val="3"/>
          <c:tx>
            <c:strRef>
              <c:f>paths_all_DHF!$A$23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paths_all_DHF!$B$23:$F$23</c:f>
              <c:numCache>
                <c:formatCode>0.00E+00</c:formatCode>
                <c:ptCount val="5"/>
                <c:pt idx="0">
                  <c:v>7623046234384.8691</c:v>
                </c:pt>
                <c:pt idx="1">
                  <c:v>6293714026982.4111</c:v>
                </c:pt>
                <c:pt idx="2">
                  <c:v>5765280962509.709</c:v>
                </c:pt>
                <c:pt idx="3">
                  <c:v>4649933899407.7295</c:v>
                </c:pt>
                <c:pt idx="4">
                  <c:v>4251504498768.7622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1F5-42F9-93C9-0C7FC47FABA2}"/>
            </c:ext>
          </c:extLst>
        </c:ser>
        <c:ser>
          <c:idx val="0"/>
          <c:order val="4"/>
          <c:tx>
            <c:strRef>
              <c:f>paths_all_DHF!$A$25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invertIfNegative val="0"/>
          <c:val>
            <c:numRef>
              <c:f>paths_all_DHF!$B$25:$F$25</c:f>
              <c:numCache>
                <c:formatCode>0.00E+00</c:formatCode>
                <c:ptCount val="5"/>
                <c:pt idx="0">
                  <c:v>536753112500</c:v>
                </c:pt>
                <c:pt idx="1">
                  <c:v>491436997800</c:v>
                </c:pt>
                <c:pt idx="2">
                  <c:v>342289043600</c:v>
                </c:pt>
                <c:pt idx="3">
                  <c:v>264974770900</c:v>
                </c:pt>
                <c:pt idx="4">
                  <c:v>280748083370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1F5-42F9-93C9-0C7FC47FABA2}"/>
            </c:ext>
          </c:extLst>
        </c:ser>
        <c:ser>
          <c:idx val="7"/>
          <c:order val="5"/>
          <c:tx>
            <c:strRef>
              <c:f>paths_all_DHF!$A$24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 w="25400">
              <a:noFill/>
            </a:ln>
            <a:effectLst/>
          </c:spPr>
          <c:invertIfNegative val="0"/>
          <c:cat>
            <c:numRef>
              <c:f>paths_all_DHF!$B$19:$F$19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paths_all_DHF!$B$24:$F$24</c:f>
              <c:numCache>
                <c:formatCode>0.00E+00</c:formatCode>
                <c:ptCount val="5"/>
                <c:pt idx="0">
                  <c:v>1196958229139.9612</c:v>
                </c:pt>
                <c:pt idx="1">
                  <c:v>993947152919.76599</c:v>
                </c:pt>
                <c:pt idx="2">
                  <c:v>723206836760.79395</c:v>
                </c:pt>
                <c:pt idx="3">
                  <c:v>567660714283.05823</c:v>
                </c:pt>
                <c:pt idx="4">
                  <c:v>661808718947.27332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1F5-42F9-93C9-0C7FC47FAB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96887823"/>
        <c:axId val="1496890735"/>
      </c:barChart>
      <c:scatterChart>
        <c:scatterStyle val="lineMarker"/>
        <c:varyColors val="0"/>
        <c:ser>
          <c:idx val="1"/>
          <c:order val="6"/>
          <c:tx>
            <c:strRef>
              <c:f>paths_all_DHF!$A$28</c:f>
              <c:strCache>
                <c:ptCount val="1"/>
                <c:pt idx="0">
                  <c:v>[SOA]/d[gas]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plus"/>
            <c:size val="10"/>
            <c:spPr>
              <a:noFill/>
              <a:ln w="25400">
                <a:solidFill>
                  <a:schemeClr val="tx1"/>
                </a:solidFill>
              </a:ln>
              <a:effectLst/>
            </c:spPr>
          </c:marker>
          <c:yVal>
            <c:numRef>
              <c:f>paths_all_DHF!$B$28:$F$28</c:f>
              <c:numCache>
                <c:formatCode>0.00</c:formatCode>
                <c:ptCount val="5"/>
                <c:pt idx="0">
                  <c:v>0.52496782291818989</c:v>
                </c:pt>
                <c:pt idx="1">
                  <c:v>0.46271714136994446</c:v>
                </c:pt>
                <c:pt idx="2">
                  <c:v>0.39585062116135189</c:v>
                </c:pt>
                <c:pt idx="3">
                  <c:v>0.30411114043933685</c:v>
                </c:pt>
                <c:pt idx="4">
                  <c:v>0.28766584273862134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A1F5-42F9-93C9-0C7FC47FABA2}"/>
            </c:ext>
          </c:extLst>
        </c:ser>
        <c:ser>
          <c:idx val="6"/>
          <c:order val="7"/>
          <c:tx>
            <c:strRef>
              <c:f>paths_all_DHF!$A$30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9"/>
            <c:spPr>
              <a:noFill/>
              <a:ln w="25400">
                <a:solidFill>
                  <a:schemeClr val="tx1"/>
                </a:solidFill>
              </a:ln>
              <a:effectLst/>
            </c:spPr>
          </c:marker>
          <c:yVal>
            <c:numRef>
              <c:f>paths_all_DHF!$B$30:$F$30</c:f>
              <c:numCache>
                <c:formatCode>0.00</c:formatCode>
                <c:ptCount val="5"/>
                <c:pt idx="0">
                  <c:v>0.67193811420638627</c:v>
                </c:pt>
                <c:pt idx="1">
                  <c:v>0.59389258932140576</c:v>
                </c:pt>
                <c:pt idx="2">
                  <c:v>0.51111162190001846</c:v>
                </c:pt>
                <c:pt idx="3">
                  <c:v>0.39729614941658931</c:v>
                </c:pt>
                <c:pt idx="4">
                  <c:v>0.37724173448268922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A1F5-42F9-93C9-0C7FC47FAB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96887823"/>
        <c:axId val="1496890735"/>
      </c:scatter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dodecanone isomer fates: DHF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520683130656959"/>
          <c:y val="0.14009442870632671"/>
          <c:w val="0.86169428382021307"/>
          <c:h val="0.61694571464685899"/>
        </c:manualLayout>
      </c:layout>
      <c:barChart>
        <c:barDir val="col"/>
        <c:grouping val="percentStacked"/>
        <c:varyColors val="0"/>
        <c:ser>
          <c:idx val="4"/>
          <c:order val="0"/>
          <c:tx>
            <c:strRef>
              <c:f>paths_all_DHF!$A$3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paths_all_DHF!$B$2:$F$2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paths_all_DHF!$B$3:$F$3</c:f>
              <c:numCache>
                <c:formatCode>0.00E+00</c:formatCode>
                <c:ptCount val="5"/>
                <c:pt idx="0">
                  <c:v>97372.221100000024</c:v>
                </c:pt>
                <c:pt idx="1">
                  <c:v>38344636325.051788</c:v>
                </c:pt>
                <c:pt idx="2">
                  <c:v>500617926170.5498</c:v>
                </c:pt>
                <c:pt idx="3">
                  <c:v>830519220827.74658</c:v>
                </c:pt>
                <c:pt idx="4">
                  <c:v>558438247093.59644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CB-4E8B-BF4D-54C38B583D16}"/>
            </c:ext>
          </c:extLst>
        </c:ser>
        <c:ser>
          <c:idx val="2"/>
          <c:order val="1"/>
          <c:tx>
            <c:strRef>
              <c:f>paths_all_DHF!$A$4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paths_all_DHF!$B$2:$F$2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paths_all_DHF!$B$4:$F$4</c:f>
              <c:numCache>
                <c:formatCode>0.00E+00</c:formatCode>
                <c:ptCount val="5"/>
                <c:pt idx="0">
                  <c:v>3224430680000</c:v>
                </c:pt>
                <c:pt idx="1">
                  <c:v>3124295640000</c:v>
                </c:pt>
                <c:pt idx="2">
                  <c:v>3058398390000</c:v>
                </c:pt>
                <c:pt idx="3">
                  <c:v>2989676480000</c:v>
                </c:pt>
                <c:pt idx="4">
                  <c:v>2974392660000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CB-4E8B-BF4D-54C38B583D16}"/>
            </c:ext>
          </c:extLst>
        </c:ser>
        <c:ser>
          <c:idx val="3"/>
          <c:order val="2"/>
          <c:tx>
            <c:strRef>
              <c:f>paths_all_DHF!$A$5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paths_all_DHF!$B$2:$F$2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paths_all_DHF!$B$5:$F$5</c:f>
              <c:numCache>
                <c:formatCode>0.00E+00</c:formatCode>
                <c:ptCount val="5"/>
                <c:pt idx="0">
                  <c:v>360148279845.98303</c:v>
                </c:pt>
                <c:pt idx="1">
                  <c:v>1126079795041.9822</c:v>
                </c:pt>
                <c:pt idx="2">
                  <c:v>644010363267.30884</c:v>
                </c:pt>
                <c:pt idx="3">
                  <c:v>1562211786448.2778</c:v>
                </c:pt>
                <c:pt idx="4">
                  <c:v>2011990055425.3679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7CB-4E8B-BF4D-54C38B583D16}"/>
            </c:ext>
          </c:extLst>
        </c:ser>
        <c:ser>
          <c:idx val="5"/>
          <c:order val="3"/>
          <c:tx>
            <c:strRef>
              <c:f>paths_all_DHF!$A$6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paths_all_DHF!$B$2:$F$2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paths_all_DHF!$B$6:$F$6</c:f>
              <c:numCache>
                <c:formatCode>0.00E+00</c:formatCode>
                <c:ptCount val="5"/>
                <c:pt idx="0">
                  <c:v>1277956627205.5464</c:v>
                </c:pt>
                <c:pt idx="1">
                  <c:v>1108436179227.7136</c:v>
                </c:pt>
                <c:pt idx="2">
                  <c:v>934153689910.58997</c:v>
                </c:pt>
                <c:pt idx="3">
                  <c:v>751138350515.59424</c:v>
                </c:pt>
                <c:pt idx="4">
                  <c:v>814512054426.62952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7CB-4E8B-BF4D-54C38B583D16}"/>
            </c:ext>
          </c:extLst>
        </c:ser>
        <c:ser>
          <c:idx val="0"/>
          <c:order val="4"/>
          <c:tx>
            <c:strRef>
              <c:f>paths_all_DHF!$A$8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paths_all_DHF!$B$2:$F$2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paths_all_DHF!$B$8:$F$8</c:f>
              <c:numCache>
                <c:formatCode>0.00E+00</c:formatCode>
                <c:ptCount val="5"/>
                <c:pt idx="0">
                  <c:v>544112687945.75098</c:v>
                </c:pt>
                <c:pt idx="1">
                  <c:v>474766552107.39203</c:v>
                </c:pt>
                <c:pt idx="2">
                  <c:v>408484927092.19104</c:v>
                </c:pt>
                <c:pt idx="3">
                  <c:v>316358249001.68207</c:v>
                </c:pt>
                <c:pt idx="4">
                  <c:v>332310928323.99097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7CB-4E8B-BF4D-54C38B583D16}"/>
            </c:ext>
          </c:extLst>
        </c:ser>
        <c:ser>
          <c:idx val="7"/>
          <c:order val="5"/>
          <c:tx>
            <c:strRef>
              <c:f>paths_all_DHF!$A$7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 w="25400">
              <a:noFill/>
            </a:ln>
            <a:effectLst/>
          </c:spPr>
          <c:invertIfNegative val="0"/>
          <c:cat>
            <c:numRef>
              <c:f>paths_all_DHF!$B$2:$F$2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paths_all_DHF!$B$7:$F$7</c:f>
              <c:numCache>
                <c:formatCode>0.00E+00</c:formatCode>
                <c:ptCount val="5"/>
                <c:pt idx="0">
                  <c:v>121272130261.50839</c:v>
                </c:pt>
                <c:pt idx="1">
                  <c:v>109069844170.08655</c:v>
                </c:pt>
                <c:pt idx="2">
                  <c:v>216051056324.07431</c:v>
                </c:pt>
                <c:pt idx="3">
                  <c:v>176633213853.12759</c:v>
                </c:pt>
                <c:pt idx="4">
                  <c:v>207304068860.61484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7CB-4E8B-BF4D-54C38B583D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96887823"/>
        <c:axId val="1496890735"/>
      </c:barChart>
      <c:scatterChart>
        <c:scatterStyle val="lineMarker"/>
        <c:varyColors val="0"/>
        <c:ser>
          <c:idx val="1"/>
          <c:order val="6"/>
          <c:tx>
            <c:strRef>
              <c:f>paths_all_DHF!$A$11</c:f>
              <c:strCache>
                <c:ptCount val="1"/>
                <c:pt idx="0">
                  <c:v>[SOA]/d[gas]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plus"/>
            <c:size val="10"/>
            <c:spPr>
              <a:noFill/>
              <a:ln w="25400">
                <a:solidFill>
                  <a:schemeClr val="tx1"/>
                </a:solidFill>
              </a:ln>
              <a:effectLst/>
            </c:spPr>
          </c:marker>
          <c:yVal>
            <c:numRef>
              <c:f>paths_all_DHF!$B$11:$F$11</c:f>
              <c:numCache>
                <c:formatCode>0.00</c:formatCode>
                <c:ptCount val="5"/>
                <c:pt idx="0">
                  <c:v>0.37420015801491591</c:v>
                </c:pt>
                <c:pt idx="1">
                  <c:v>0.26032993503672858</c:v>
                </c:pt>
                <c:pt idx="2">
                  <c:v>0.26032993503672858</c:v>
                </c:pt>
                <c:pt idx="3">
                  <c:v>0.18237755499579186</c:v>
                </c:pt>
                <c:pt idx="4">
                  <c:v>0.1806272747184825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07CB-4E8B-BF4D-54C38B583D16}"/>
            </c:ext>
          </c:extLst>
        </c:ser>
        <c:ser>
          <c:idx val="6"/>
          <c:order val="7"/>
          <c:tx>
            <c:strRef>
              <c:f>paths_all_DHF!$A$13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10"/>
            <c:spPr>
              <a:noFill/>
              <a:ln w="25400">
                <a:solidFill>
                  <a:schemeClr val="tx1"/>
                </a:solidFill>
              </a:ln>
              <a:effectLst/>
            </c:spPr>
          </c:marker>
          <c:yVal>
            <c:numRef>
              <c:f>paths_all_DHF!$B$13:$F$13</c:f>
              <c:numCache>
                <c:formatCode>0.00</c:formatCode>
                <c:ptCount val="5"/>
                <c:pt idx="0">
                  <c:v>0.46450581817117248</c:v>
                </c:pt>
                <c:pt idx="1">
                  <c:v>0.32425642279935274</c:v>
                </c:pt>
                <c:pt idx="2">
                  <c:v>0.32425642279935274</c:v>
                </c:pt>
                <c:pt idx="3">
                  <c:v>0.22950749806096654</c:v>
                </c:pt>
                <c:pt idx="4">
                  <c:v>0.22829313872381554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07CB-4E8B-BF4D-54C38B583D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96887823"/>
        <c:axId val="1496890735"/>
      </c:scatter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3710914322678509"/>
          <c:w val="0.97474699610442461"/>
          <c:h val="0.140227967254801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dodecan2one SOA yields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286400000000</c:v>
                </c:pt>
                <c:pt idx="2">
                  <c:v>737000000000</c:v>
                </c:pt>
                <c:pt idx="3">
                  <c:v>1245000000000</c:v>
                </c:pt>
                <c:pt idx="4">
                  <c:v>1746000000000</c:v>
                </c:pt>
                <c:pt idx="5">
                  <c:v>2220000000000</c:v>
                </c:pt>
                <c:pt idx="6">
                  <c:v>2660000000000</c:v>
                </c:pt>
                <c:pt idx="7">
                  <c:v>3066000000000</c:v>
                </c:pt>
                <c:pt idx="8">
                  <c:v>3441000000000</c:v>
                </c:pt>
                <c:pt idx="9">
                  <c:v>3786000000000</c:v>
                </c:pt>
                <c:pt idx="10">
                  <c:v>4106000000000</c:v>
                </c:pt>
                <c:pt idx="11">
                  <c:v>4401000000000</c:v>
                </c:pt>
                <c:pt idx="12">
                  <c:v>4674000000000</c:v>
                </c:pt>
                <c:pt idx="13">
                  <c:v>4928000000000</c:v>
                </c:pt>
                <c:pt idx="14">
                  <c:v>5164000000000</c:v>
                </c:pt>
                <c:pt idx="15">
                  <c:v>5383000000000</c:v>
                </c:pt>
                <c:pt idx="16">
                  <c:v>5588000000000</c:v>
                </c:pt>
                <c:pt idx="17">
                  <c:v>5779000000000</c:v>
                </c:pt>
                <c:pt idx="18">
                  <c:v>5958000000000</c:v>
                </c:pt>
                <c:pt idx="19">
                  <c:v>6126000000000</c:v>
                </c:pt>
                <c:pt idx="20">
                  <c:v>6283000000000</c:v>
                </c:pt>
                <c:pt idx="21">
                  <c:v>6430000000000</c:v>
                </c:pt>
                <c:pt idx="22">
                  <c:v>6569000000000</c:v>
                </c:pt>
                <c:pt idx="23">
                  <c:v>6700000000000</c:v>
                </c:pt>
                <c:pt idx="24">
                  <c:v>6823000000000</c:v>
                </c:pt>
                <c:pt idx="25">
                  <c:v>6939000000000</c:v>
                </c:pt>
                <c:pt idx="26">
                  <c:v>7049000000000</c:v>
                </c:pt>
                <c:pt idx="27">
                  <c:v>7153000000000</c:v>
                </c:pt>
                <c:pt idx="28">
                  <c:v>7251000000000</c:v>
                </c:pt>
                <c:pt idx="29">
                  <c:v>7344000000000</c:v>
                </c:pt>
                <c:pt idx="30">
                  <c:v>7431000000000</c:v>
                </c:pt>
                <c:pt idx="31">
                  <c:v>7515000000000</c:v>
                </c:pt>
                <c:pt idx="32">
                  <c:v>7594000000000</c:v>
                </c:pt>
                <c:pt idx="33">
                  <c:v>7669000000000</c:v>
                </c:pt>
                <c:pt idx="34">
                  <c:v>7740000000000</c:v>
                </c:pt>
                <c:pt idx="35">
                  <c:v>7808000000000</c:v>
                </c:pt>
                <c:pt idx="36">
                  <c:v>7872000000000</c:v>
                </c:pt>
                <c:pt idx="37">
                  <c:v>7933000000000</c:v>
                </c:pt>
                <c:pt idx="38">
                  <c:v>7991000000000</c:v>
                </c:pt>
                <c:pt idx="39">
                  <c:v>8047000000000</c:v>
                </c:pt>
                <c:pt idx="40">
                  <c:v>8099000000000</c:v>
                </c:pt>
                <c:pt idx="41">
                  <c:v>8150000000000</c:v>
                </c:pt>
                <c:pt idx="42">
                  <c:v>8198000000000</c:v>
                </c:pt>
                <c:pt idx="43">
                  <c:v>8243000000000</c:v>
                </c:pt>
                <c:pt idx="44">
                  <c:v>8287000000000</c:v>
                </c:pt>
                <c:pt idx="45">
                  <c:v>8329000000000</c:v>
                </c:pt>
                <c:pt idx="46">
                  <c:v>8369000000000</c:v>
                </c:pt>
                <c:pt idx="47">
                  <c:v>8407000000000</c:v>
                </c:pt>
                <c:pt idx="48">
                  <c:v>8443000000000</c:v>
                </c:pt>
                <c:pt idx="49">
                  <c:v>8478000000000</c:v>
                </c:pt>
                <c:pt idx="50">
                  <c:v>8511000000000</c:v>
                </c:pt>
                <c:pt idx="51">
                  <c:v>8543000000000</c:v>
                </c:pt>
                <c:pt idx="52">
                  <c:v>8573000000000</c:v>
                </c:pt>
                <c:pt idx="53">
                  <c:v>8602000000000</c:v>
                </c:pt>
                <c:pt idx="54">
                  <c:v>8630000000000</c:v>
                </c:pt>
                <c:pt idx="55">
                  <c:v>8657000000000</c:v>
                </c:pt>
                <c:pt idx="56">
                  <c:v>8682000000000</c:v>
                </c:pt>
                <c:pt idx="57">
                  <c:v>8707000000000</c:v>
                </c:pt>
                <c:pt idx="58">
                  <c:v>8731000000000</c:v>
                </c:pt>
                <c:pt idx="59">
                  <c:v>8753000000000</c:v>
                </c:pt>
                <c:pt idx="60">
                  <c:v>8775000000000</c:v>
                </c:pt>
                <c:pt idx="61">
                  <c:v>8888000000000</c:v>
                </c:pt>
                <c:pt idx="62">
                  <c:v>8977000000000</c:v>
                </c:pt>
                <c:pt idx="63">
                  <c:v>9049000000000</c:v>
                </c:pt>
                <c:pt idx="64">
                  <c:v>9107000000000</c:v>
                </c:pt>
                <c:pt idx="65">
                  <c:v>9155000000000</c:v>
                </c:pt>
                <c:pt idx="66">
                  <c:v>9194000000000</c:v>
                </c:pt>
                <c:pt idx="67">
                  <c:v>9228000000000</c:v>
                </c:pt>
                <c:pt idx="68">
                  <c:v>9256000000000</c:v>
                </c:pt>
                <c:pt idx="69">
                  <c:v>9281000000000</c:v>
                </c:pt>
                <c:pt idx="70">
                  <c:v>9304000000000</c:v>
                </c:pt>
                <c:pt idx="71">
                  <c:v>9323000000000</c:v>
                </c:pt>
                <c:pt idx="72">
                  <c:v>9342000000000</c:v>
                </c:pt>
                <c:pt idx="73">
                  <c:v>9358000000000</c:v>
                </c:pt>
                <c:pt idx="74">
                  <c:v>9374000000000</c:v>
                </c:pt>
                <c:pt idx="75">
                  <c:v>9388000000000</c:v>
                </c:pt>
                <c:pt idx="76">
                  <c:v>9402000000000</c:v>
                </c:pt>
                <c:pt idx="77">
                  <c:v>9415000000000</c:v>
                </c:pt>
                <c:pt idx="78">
                  <c:v>9428000000000</c:v>
                </c:pt>
                <c:pt idx="79">
                  <c:v>9440000000000</c:v>
                </c:pt>
                <c:pt idx="80">
                  <c:v>9452000000000</c:v>
                </c:pt>
                <c:pt idx="81">
                  <c:v>9475000000000</c:v>
                </c:pt>
                <c:pt idx="82">
                  <c:v>9496000000000</c:v>
                </c:pt>
                <c:pt idx="83">
                  <c:v>9516000000000</c:v>
                </c:pt>
                <c:pt idx="84">
                  <c:v>9536000000000</c:v>
                </c:pt>
                <c:pt idx="85">
                  <c:v>9554000000000</c:v>
                </c:pt>
                <c:pt idx="86">
                  <c:v>9572000000000</c:v>
                </c:pt>
                <c:pt idx="87">
                  <c:v>9589000000000</c:v>
                </c:pt>
                <c:pt idx="88">
                  <c:v>9605000000000</c:v>
                </c:pt>
                <c:pt idx="89">
                  <c:v>9620000000000</c:v>
                </c:pt>
                <c:pt idx="90">
                  <c:v>9635000000000</c:v>
                </c:pt>
                <c:pt idx="91">
                  <c:v>9649000000000</c:v>
                </c:pt>
                <c:pt idx="92">
                  <c:v>9662000000000</c:v>
                </c:pt>
                <c:pt idx="93">
                  <c:v>9675000000000</c:v>
                </c:pt>
                <c:pt idx="94">
                  <c:v>9687000000000</c:v>
                </c:pt>
                <c:pt idx="95">
                  <c:v>9698000000000</c:v>
                </c:pt>
                <c:pt idx="96">
                  <c:v>9694000000000</c:v>
                </c:pt>
                <c:pt idx="97">
                  <c:v>9690000000000</c:v>
                </c:pt>
                <c:pt idx="98">
                  <c:v>9687000000000</c:v>
                </c:pt>
                <c:pt idx="99">
                  <c:v>9684000000000</c:v>
                </c:pt>
                <c:pt idx="100">
                  <c:v>9681000000000</c:v>
                </c:pt>
                <c:pt idx="101">
                  <c:v>9678000000000</c:v>
                </c:pt>
                <c:pt idx="102">
                  <c:v>9676000000000</c:v>
                </c:pt>
                <c:pt idx="103">
                  <c:v>9674000000000</c:v>
                </c:pt>
                <c:pt idx="104">
                  <c:v>9672000000000</c:v>
                </c:pt>
                <c:pt idx="105">
                  <c:v>9671000000000</c:v>
                </c:pt>
                <c:pt idx="106">
                  <c:v>9669000000000</c:v>
                </c:pt>
                <c:pt idx="107">
                  <c:v>9668000000000</c:v>
                </c:pt>
                <c:pt idx="108">
                  <c:v>9667000000000</c:v>
                </c:pt>
                <c:pt idx="109">
                  <c:v>9666000000000</c:v>
                </c:pt>
                <c:pt idx="110">
                  <c:v>9665000000000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99E-40A6-9F4A-FFAE18D8CEC8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1225500000000</c:v>
                </c:pt>
                <c:pt idx="2">
                  <c:v>2259900000000</c:v>
                </c:pt>
                <c:pt idx="3">
                  <c:v>3118600000000</c:v>
                </c:pt>
                <c:pt idx="4">
                  <c:v>3858900000000</c:v>
                </c:pt>
                <c:pt idx="5">
                  <c:v>4510200000000</c:v>
                </c:pt>
                <c:pt idx="6">
                  <c:v>5090200000000</c:v>
                </c:pt>
                <c:pt idx="7">
                  <c:v>5610600000000</c:v>
                </c:pt>
                <c:pt idx="8">
                  <c:v>6080000000000</c:v>
                </c:pt>
                <c:pt idx="9">
                  <c:v>6504700000000</c:v>
                </c:pt>
                <c:pt idx="10">
                  <c:v>6891300000000</c:v>
                </c:pt>
                <c:pt idx="11">
                  <c:v>7244600000000</c:v>
                </c:pt>
                <c:pt idx="12">
                  <c:v>7568500000000</c:v>
                </c:pt>
                <c:pt idx="13">
                  <c:v>7866700000000</c:v>
                </c:pt>
                <c:pt idx="14">
                  <c:v>8138500000000</c:v>
                </c:pt>
                <c:pt idx="15">
                  <c:v>8390100000000</c:v>
                </c:pt>
                <c:pt idx="16">
                  <c:v>8621900000000</c:v>
                </c:pt>
                <c:pt idx="17">
                  <c:v>8837700000000</c:v>
                </c:pt>
                <c:pt idx="18">
                  <c:v>9039200000000</c:v>
                </c:pt>
                <c:pt idx="19">
                  <c:v>9225900000000</c:v>
                </c:pt>
                <c:pt idx="20">
                  <c:v>9400300000000</c:v>
                </c:pt>
                <c:pt idx="21">
                  <c:v>9564500000000</c:v>
                </c:pt>
                <c:pt idx="22">
                  <c:v>9719300000000</c:v>
                </c:pt>
                <c:pt idx="23">
                  <c:v>9864700000000</c:v>
                </c:pt>
                <c:pt idx="24">
                  <c:v>10001500000000</c:v>
                </c:pt>
                <c:pt idx="25">
                  <c:v>10130800000000</c:v>
                </c:pt>
                <c:pt idx="26">
                  <c:v>10253100000000</c:v>
                </c:pt>
                <c:pt idx="27">
                  <c:v>10369200000000</c:v>
                </c:pt>
                <c:pt idx="28">
                  <c:v>10479500000000</c:v>
                </c:pt>
                <c:pt idx="29">
                  <c:v>10584800000000</c:v>
                </c:pt>
                <c:pt idx="30">
                  <c:v>10684700000000</c:v>
                </c:pt>
                <c:pt idx="31">
                  <c:v>10779500000000</c:v>
                </c:pt>
                <c:pt idx="32">
                  <c:v>10869900000000</c:v>
                </c:pt>
                <c:pt idx="33">
                  <c:v>10956200000000</c:v>
                </c:pt>
                <c:pt idx="34">
                  <c:v>11039030000000</c:v>
                </c:pt>
                <c:pt idx="35">
                  <c:v>11117790000000</c:v>
                </c:pt>
                <c:pt idx="36">
                  <c:v>11193180000000</c:v>
                </c:pt>
                <c:pt idx="37">
                  <c:v>11265250000000</c:v>
                </c:pt>
                <c:pt idx="38">
                  <c:v>11334530000000</c:v>
                </c:pt>
                <c:pt idx="39">
                  <c:v>11400920000000</c:v>
                </c:pt>
                <c:pt idx="40">
                  <c:v>11464470000000</c:v>
                </c:pt>
                <c:pt idx="41">
                  <c:v>11525260000000</c:v>
                </c:pt>
                <c:pt idx="42">
                  <c:v>11582560000000</c:v>
                </c:pt>
                <c:pt idx="43">
                  <c:v>11638930000000</c:v>
                </c:pt>
                <c:pt idx="44">
                  <c:v>11692950000000</c:v>
                </c:pt>
                <c:pt idx="45">
                  <c:v>11744100000000</c:v>
                </c:pt>
                <c:pt idx="46">
                  <c:v>11794010000000</c:v>
                </c:pt>
                <c:pt idx="47">
                  <c:v>11841350000000</c:v>
                </c:pt>
                <c:pt idx="48">
                  <c:v>11886990000000</c:v>
                </c:pt>
                <c:pt idx="49">
                  <c:v>11930880000000</c:v>
                </c:pt>
                <c:pt idx="50">
                  <c:v>11974000000000</c:v>
                </c:pt>
                <c:pt idx="51">
                  <c:v>12014770000000</c:v>
                </c:pt>
                <c:pt idx="52">
                  <c:v>12054810000000</c:v>
                </c:pt>
                <c:pt idx="53">
                  <c:v>12093440000000</c:v>
                </c:pt>
                <c:pt idx="54">
                  <c:v>12130210000000</c:v>
                </c:pt>
                <c:pt idx="55">
                  <c:v>12165950000000</c:v>
                </c:pt>
                <c:pt idx="56">
                  <c:v>12200740000000</c:v>
                </c:pt>
                <c:pt idx="57">
                  <c:v>12234300000000</c:v>
                </c:pt>
                <c:pt idx="58">
                  <c:v>12266570000000</c:v>
                </c:pt>
                <c:pt idx="59">
                  <c:v>12298000000000</c:v>
                </c:pt>
                <c:pt idx="60">
                  <c:v>12328400000000</c:v>
                </c:pt>
                <c:pt idx="61">
                  <c:v>12491020000000</c:v>
                </c:pt>
                <c:pt idx="62">
                  <c:v>12626860000000</c:v>
                </c:pt>
                <c:pt idx="63">
                  <c:v>12741720000000</c:v>
                </c:pt>
                <c:pt idx="64">
                  <c:v>12839850000000</c:v>
                </c:pt>
                <c:pt idx="65">
                  <c:v>12924760000000</c:v>
                </c:pt>
                <c:pt idx="66">
                  <c:v>12998290000000</c:v>
                </c:pt>
                <c:pt idx="67">
                  <c:v>13063810000000</c:v>
                </c:pt>
                <c:pt idx="68">
                  <c:v>13122030000000</c:v>
                </c:pt>
                <c:pt idx="69">
                  <c:v>13174040000000</c:v>
                </c:pt>
                <c:pt idx="70">
                  <c:v>13221590000000</c:v>
                </c:pt>
                <c:pt idx="71">
                  <c:v>13264950000000</c:v>
                </c:pt>
                <c:pt idx="72">
                  <c:v>13305010000000</c:v>
                </c:pt>
                <c:pt idx="73">
                  <c:v>13342130000000</c:v>
                </c:pt>
                <c:pt idx="74">
                  <c:v>13376720000000</c:v>
                </c:pt>
                <c:pt idx="75">
                  <c:v>13408880000000</c:v>
                </c:pt>
                <c:pt idx="76">
                  <c:v>13439060000000</c:v>
                </c:pt>
                <c:pt idx="77">
                  <c:v>13467570000000</c:v>
                </c:pt>
                <c:pt idx="78">
                  <c:v>13494550000000</c:v>
                </c:pt>
                <c:pt idx="79">
                  <c:v>13519930000000</c:v>
                </c:pt>
                <c:pt idx="80">
                  <c:v>13544050000000</c:v>
                </c:pt>
                <c:pt idx="81">
                  <c:v>13588930000000</c:v>
                </c:pt>
                <c:pt idx="82">
                  <c:v>13629520000000</c:v>
                </c:pt>
                <c:pt idx="83">
                  <c:v>13666480000000</c:v>
                </c:pt>
                <c:pt idx="84">
                  <c:v>13700450000000</c:v>
                </c:pt>
                <c:pt idx="85">
                  <c:v>13731680000000</c:v>
                </c:pt>
                <c:pt idx="86">
                  <c:v>13760560000000</c:v>
                </c:pt>
                <c:pt idx="87">
                  <c:v>13787230000000</c:v>
                </c:pt>
                <c:pt idx="88">
                  <c:v>13811940000000</c:v>
                </c:pt>
                <c:pt idx="89">
                  <c:v>13834840000000</c:v>
                </c:pt>
                <c:pt idx="90">
                  <c:v>13856090000000</c:v>
                </c:pt>
                <c:pt idx="91">
                  <c:v>13875800000000</c:v>
                </c:pt>
                <c:pt idx="92">
                  <c:v>13894110000000</c:v>
                </c:pt>
                <c:pt idx="93">
                  <c:v>13911160000000</c:v>
                </c:pt>
                <c:pt idx="94">
                  <c:v>13927020000000</c:v>
                </c:pt>
                <c:pt idx="95">
                  <c:v>13941850000000</c:v>
                </c:pt>
                <c:pt idx="96">
                  <c:v>13941960000000</c:v>
                </c:pt>
                <c:pt idx="97">
                  <c:v>13941940000000</c:v>
                </c:pt>
                <c:pt idx="98">
                  <c:v>13941930000000</c:v>
                </c:pt>
                <c:pt idx="99">
                  <c:v>13941910000000</c:v>
                </c:pt>
                <c:pt idx="100">
                  <c:v>13941900000000</c:v>
                </c:pt>
                <c:pt idx="101">
                  <c:v>13941890000000</c:v>
                </c:pt>
                <c:pt idx="102">
                  <c:v>13941880000000</c:v>
                </c:pt>
                <c:pt idx="103">
                  <c:v>13941880000000</c:v>
                </c:pt>
                <c:pt idx="104">
                  <c:v>13941870000000</c:v>
                </c:pt>
                <c:pt idx="105">
                  <c:v>13941860000000</c:v>
                </c:pt>
                <c:pt idx="106">
                  <c:v>13941860000000</c:v>
                </c:pt>
                <c:pt idx="107">
                  <c:v>13941850000000</c:v>
                </c:pt>
                <c:pt idx="108">
                  <c:v>13941850000000</c:v>
                </c:pt>
                <c:pt idx="109">
                  <c:v>13941840000000</c:v>
                </c:pt>
                <c:pt idx="110">
                  <c:v>13941840000000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99E-40A6-9F4A-FFAE18D8CE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0.29193351517452881</c:v>
                </c:pt>
                <c:pt idx="1">
                  <c:v>0.40365407843726342</c:v>
                </c:pt>
                <c:pt idx="2">
                  <c:v>0.49114653165228772</c:v>
                </c:pt>
                <c:pt idx="3">
                  <c:v>0.555507167004469</c:v>
                </c:pt>
                <c:pt idx="4">
                  <c:v>0.60351002260593578</c:v>
                </c:pt>
                <c:pt idx="5">
                  <c:v>0.64033132336764176</c:v>
                </c:pt>
                <c:pt idx="6">
                  <c:v>0.66968671868715357</c:v>
                </c:pt>
                <c:pt idx="7">
                  <c:v>0.69321712700047566</c:v>
                </c:pt>
                <c:pt idx="8">
                  <c:v>0.71275172496489947</c:v>
                </c:pt>
                <c:pt idx="9">
                  <c:v>0.72966013021459253</c:v>
                </c:pt>
                <c:pt idx="10">
                  <c:v>0.74413663446826817</c:v>
                </c:pt>
                <c:pt idx="11">
                  <c:v>0.7563232299058148</c:v>
                </c:pt>
                <c:pt idx="12">
                  <c:v>0.76710967465400581</c:v>
                </c:pt>
                <c:pt idx="13">
                  <c:v>0.77722030523569996</c:v>
                </c:pt>
                <c:pt idx="14">
                  <c:v>0.78584551308160588</c:v>
                </c:pt>
                <c:pt idx="15">
                  <c:v>0.79389706965624662</c:v>
                </c:pt>
                <c:pt idx="16">
                  <c:v>0.80112965713368611</c:v>
                </c:pt>
                <c:pt idx="17">
                  <c:v>0.80748846327656609</c:v>
                </c:pt>
                <c:pt idx="18">
                  <c:v>0.81345850702728972</c:v>
                </c:pt>
                <c:pt idx="19">
                  <c:v>0.81887332734604068</c:v>
                </c:pt>
                <c:pt idx="20">
                  <c:v>0.82360332630595245</c:v>
                </c:pt>
                <c:pt idx="21">
                  <c:v>0.82796614181127859</c:v>
                </c:pt>
                <c:pt idx="22">
                  <c:v>0.83232273844380733</c:v>
                </c:pt>
                <c:pt idx="23">
                  <c:v>0.8359653941989974</c:v>
                </c:pt>
                <c:pt idx="24">
                  <c:v>0.8391637278878965</c:v>
                </c:pt>
                <c:pt idx="25">
                  <c:v>0.84253783177533881</c:v>
                </c:pt>
                <c:pt idx="26">
                  <c:v>0.84539285805226383</c:v>
                </c:pt>
                <c:pt idx="27">
                  <c:v>0.84771876871092389</c:v>
                </c:pt>
                <c:pt idx="28">
                  <c:v>0.85008907053324723</c:v>
                </c:pt>
                <c:pt idx="29">
                  <c:v>0.85223190534331228</c:v>
                </c:pt>
                <c:pt idx="30">
                  <c:v>0.85443614530791434</c:v>
                </c:pt>
                <c:pt idx="31">
                  <c:v>0.85604695994649582</c:v>
                </c:pt>
                <c:pt idx="32">
                  <c:v>0.85795214321554647</c:v>
                </c:pt>
                <c:pt idx="33">
                  <c:v>0.85920990570047462</c:v>
                </c:pt>
                <c:pt idx="34">
                  <c:v>0.86076392692713655</c:v>
                </c:pt>
                <c:pt idx="35">
                  <c:v>0.86197190799620627</c:v>
                </c:pt>
                <c:pt idx="36">
                  <c:v>0.86312808035527833</c:v>
                </c:pt>
                <c:pt idx="37">
                  <c:v>0.86419403692814944</c:v>
                </c:pt>
                <c:pt idx="38">
                  <c:v>0.865179793527867</c:v>
                </c:pt>
                <c:pt idx="39">
                  <c:v>0.86608371167230902</c:v>
                </c:pt>
                <c:pt idx="40">
                  <c:v>0.8669017959132842</c:v>
                </c:pt>
                <c:pt idx="41">
                  <c:v>0.86769066586858479</c:v>
                </c:pt>
                <c:pt idx="42">
                  <c:v>0.86826044571465977</c:v>
                </c:pt>
                <c:pt idx="43">
                  <c:v>0.86871992474988857</c:v>
                </c:pt>
                <c:pt idx="44">
                  <c:v>0.86938758515056025</c:v>
                </c:pt>
                <c:pt idx="45">
                  <c:v>0.86986390358434296</c:v>
                </c:pt>
                <c:pt idx="46">
                  <c:v>0.87024918276568564</c:v>
                </c:pt>
                <c:pt idx="47">
                  <c:v>0.87075590567268302</c:v>
                </c:pt>
                <c:pt idx="48">
                  <c:v>0.87111269831608362</c:v>
                </c:pt>
                <c:pt idx="49">
                  <c:v>0.87125005353952389</c:v>
                </c:pt>
                <c:pt idx="50">
                  <c:v>0.87155685977169139</c:v>
                </c:pt>
                <c:pt idx="51">
                  <c:v>0.87191438795600984</c:v>
                </c:pt>
                <c:pt idx="52">
                  <c:v>0.87210108109491147</c:v>
                </c:pt>
                <c:pt idx="53">
                  <c:v>0.87215098974547833</c:v>
                </c:pt>
                <c:pt idx="54">
                  <c:v>0.87227443943831373</c:v>
                </c:pt>
                <c:pt idx="55">
                  <c:v>0.87246509438350506</c:v>
                </c:pt>
                <c:pt idx="56">
                  <c:v>0.87247534218518885</c:v>
                </c:pt>
                <c:pt idx="57">
                  <c:v>0.87257728787622812</c:v>
                </c:pt>
                <c:pt idx="58">
                  <c:v>0.87273830585392353</c:v>
                </c:pt>
                <c:pt idx="59">
                  <c:v>0.87270641224512446</c:v>
                </c:pt>
                <c:pt idx="60">
                  <c:v>0.8725921291558435</c:v>
                </c:pt>
                <c:pt idx="61">
                  <c:v>0.87200241693390146</c:v>
                </c:pt>
                <c:pt idx="62">
                  <c:v>0.87106515823836583</c:v>
                </c:pt>
                <c:pt idx="63">
                  <c:v>0.87000611207995926</c:v>
                </c:pt>
                <c:pt idx="64">
                  <c:v>0.86884078193213354</c:v>
                </c:pt>
                <c:pt idx="65">
                  <c:v>0.867696244923851</c:v>
                </c:pt>
                <c:pt idx="66">
                  <c:v>0.86659571368111699</c:v>
                </c:pt>
                <c:pt idx="67">
                  <c:v>0.86548968150697492</c:v>
                </c:pt>
                <c:pt idx="68">
                  <c:v>0.86455287251207869</c:v>
                </c:pt>
                <c:pt idx="69">
                  <c:v>0.8634205244543407</c:v>
                </c:pt>
                <c:pt idx="70">
                  <c:v>0.86256866548697952</c:v>
                </c:pt>
                <c:pt idx="71">
                  <c:v>0.86169052189110318</c:v>
                </c:pt>
                <c:pt idx="72">
                  <c:v>0.86076245293403519</c:v>
                </c:pt>
                <c:pt idx="73">
                  <c:v>0.86000215909903255</c:v>
                </c:pt>
                <c:pt idx="74">
                  <c:v>0.85940150237466839</c:v>
                </c:pt>
                <c:pt idx="75">
                  <c:v>0.85868713263752605</c:v>
                </c:pt>
                <c:pt idx="76">
                  <c:v>0.85832495633897588</c:v>
                </c:pt>
                <c:pt idx="77">
                  <c:v>0.85757735203528263</c:v>
                </c:pt>
                <c:pt idx="78">
                  <c:v>0.85717579421563206</c:v>
                </c:pt>
                <c:pt idx="79">
                  <c:v>0.85685544686203741</c:v>
                </c:pt>
                <c:pt idx="80">
                  <c:v>0.85594900131231977</c:v>
                </c:pt>
                <c:pt idx="81">
                  <c:v>0.8555573758760886</c:v>
                </c:pt>
                <c:pt idx="82">
                  <c:v>0.85515614942413198</c:v>
                </c:pt>
                <c:pt idx="83">
                  <c:v>0.85470515234147415</c:v>
                </c:pt>
                <c:pt idx="84">
                  <c:v>0.8544268433149903</c:v>
                </c:pt>
                <c:pt idx="85">
                  <c:v>0.85429566727127537</c:v>
                </c:pt>
                <c:pt idx="86">
                  <c:v>0.85406498061792369</c:v>
                </c:pt>
                <c:pt idx="87">
                  <c:v>0.85395634923285846</c:v>
                </c:pt>
                <c:pt idx="88">
                  <c:v>0.85395981404351029</c:v>
                </c:pt>
                <c:pt idx="89">
                  <c:v>0.85406495838437468</c:v>
                </c:pt>
                <c:pt idx="90">
                  <c:v>0.85402911607274379</c:v>
                </c:pt>
                <c:pt idx="91">
                  <c:v>0.85407942562598138</c:v>
                </c:pt>
                <c:pt idx="92">
                  <c:v>0.85420696534050577</c:v>
                </c:pt>
                <c:pt idx="93">
                  <c:v>0.85440719174297575</c:v>
                </c:pt>
                <c:pt idx="94">
                  <c:v>0.85443575072274325</c:v>
                </c:pt>
                <c:pt idx="95">
                  <c:v>0.85396031543492223</c:v>
                </c:pt>
                <c:pt idx="96">
                  <c:v>0.85372719316427015</c:v>
                </c:pt>
                <c:pt idx="97">
                  <c:v>0.85325911058453552</c:v>
                </c:pt>
                <c:pt idx="98">
                  <c:v>0.85302598680635922</c:v>
                </c:pt>
                <c:pt idx="99">
                  <c:v>0.85279225068312359</c:v>
                </c:pt>
                <c:pt idx="100">
                  <c:v>0.85255851422458773</c:v>
                </c:pt>
                <c:pt idx="101">
                  <c:v>0.85255912573359072</c:v>
                </c:pt>
                <c:pt idx="102">
                  <c:v>0.8523247774307503</c:v>
                </c:pt>
                <c:pt idx="103">
                  <c:v>0.85209104030161131</c:v>
                </c:pt>
                <c:pt idx="104">
                  <c:v>0.85209165147618937</c:v>
                </c:pt>
                <c:pt idx="105">
                  <c:v>0.85185730283716954</c:v>
                </c:pt>
                <c:pt idx="106">
                  <c:v>0.85162356503742431</c:v>
                </c:pt>
                <c:pt idx="107">
                  <c:v>0.85162356503742431</c:v>
                </c:pt>
                <c:pt idx="108">
                  <c:v>0.85162417587757544</c:v>
                </c:pt>
                <c:pt idx="109">
                  <c:v>0.85138982690237519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99E-40A6-9F4A-FFAE18D8CEC8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0.23370053039575683</c:v>
                </c:pt>
                <c:pt idx="1">
                  <c:v>0.32612062480640736</c:v>
                </c:pt>
                <c:pt idx="2">
                  <c:v>0.39921759763996667</c:v>
                </c:pt>
                <c:pt idx="3">
                  <c:v>0.45246054575137995</c:v>
                </c:pt>
                <c:pt idx="4">
                  <c:v>0.4922176400159638</c:v>
                </c:pt>
                <c:pt idx="5">
                  <c:v>0.52257278692389297</c:v>
                </c:pt>
                <c:pt idx="6">
                  <c:v>0.54646561865041177</c:v>
                </c:pt>
                <c:pt idx="7">
                  <c:v>0.56595394736842108</c:v>
                </c:pt>
                <c:pt idx="8">
                  <c:v>0.58204067827878303</c:v>
                </c:pt>
                <c:pt idx="9">
                  <c:v>0.59582371976259918</c:v>
                </c:pt>
                <c:pt idx="10">
                  <c:v>0.60748695580156253</c:v>
                </c:pt>
                <c:pt idx="11">
                  <c:v>0.61755962211798898</c:v>
                </c:pt>
                <c:pt idx="12">
                  <c:v>0.62643802356769673</c:v>
                </c:pt>
                <c:pt idx="13">
                  <c:v>0.63451495975916938</c:v>
                </c:pt>
                <c:pt idx="14">
                  <c:v>0.64158949237792162</c:v>
                </c:pt>
                <c:pt idx="15">
                  <c:v>0.64811700437258613</c:v>
                </c:pt>
                <c:pt idx="16">
                  <c:v>0.65390316485058331</c:v>
                </c:pt>
                <c:pt idx="17">
                  <c:v>0.65912912647136912</c:v>
                </c:pt>
                <c:pt idx="18">
                  <c:v>0.66400026013722235</c:v>
                </c:pt>
                <c:pt idx="19">
                  <c:v>0.66838292394923571</c:v>
                </c:pt>
                <c:pt idx="20">
                  <c:v>0.67227769355428935</c:v>
                </c:pt>
                <c:pt idx="21">
                  <c:v>0.67587171915672939</c:v>
                </c:pt>
                <c:pt idx="22">
                  <c:v>0.6791894330288808</c:v>
                </c:pt>
                <c:pt idx="23">
                  <c:v>0.68219767034944756</c:v>
                </c:pt>
                <c:pt idx="24">
                  <c:v>0.6849409720851265</c:v>
                </c:pt>
                <c:pt idx="25">
                  <c:v>0.68749939042826069</c:v>
                </c:pt>
                <c:pt idx="26">
                  <c:v>0.68983142383211815</c:v>
                </c:pt>
                <c:pt idx="27">
                  <c:v>0.69192232453838443</c:v>
                </c:pt>
                <c:pt idx="28">
                  <c:v>0.69382510770160988</c:v>
                </c:pt>
                <c:pt idx="29">
                  <c:v>0.6954804533585407</c:v>
                </c:pt>
                <c:pt idx="30">
                  <c:v>0.69715663991836352</c:v>
                </c:pt>
                <c:pt idx="31">
                  <c:v>0.69862648230434499</c:v>
                </c:pt>
                <c:pt idx="32">
                  <c:v>0.69996896734269176</c:v>
                </c:pt>
                <c:pt idx="33">
                  <c:v>0.70114856106016565</c:v>
                </c:pt>
                <c:pt idx="34">
                  <c:v>0.70229784876310852</c:v>
                </c:pt>
                <c:pt idx="35">
                  <c:v>0.70328539342706897</c:v>
                </c:pt>
                <c:pt idx="36">
                  <c:v>0.70420097201571208</c:v>
                </c:pt>
                <c:pt idx="37">
                  <c:v>0.70501379413173726</c:v>
                </c:pt>
                <c:pt idx="38">
                  <c:v>0.7058202320514485</c:v>
                </c:pt>
                <c:pt idx="39">
                  <c:v>0.70644347274666863</c:v>
                </c:pt>
                <c:pt idx="40">
                  <c:v>0.70714239852289662</c:v>
                </c:pt>
                <c:pt idx="41">
                  <c:v>0.7077882609716678</c:v>
                </c:pt>
                <c:pt idx="42">
                  <c:v>0.70822661533319642</c:v>
                </c:pt>
                <c:pt idx="43">
                  <c:v>0.7087176461029937</c:v>
                </c:pt>
                <c:pt idx="44">
                  <c:v>0.709207176369411</c:v>
                </c:pt>
                <c:pt idx="45">
                  <c:v>0.70959749906944292</c:v>
                </c:pt>
                <c:pt idx="46">
                  <c:v>0.70996972473577757</c:v>
                </c:pt>
                <c:pt idx="47">
                  <c:v>0.71027232293456966</c:v>
                </c:pt>
                <c:pt idx="48">
                  <c:v>0.71059301577084</c:v>
                </c:pt>
                <c:pt idx="49">
                  <c:v>0.71079004509771171</c:v>
                </c:pt>
                <c:pt idx="50">
                  <c:v>0.71104149309558151</c:v>
                </c:pt>
                <c:pt idx="51">
                  <c:v>0.71116840497693457</c:v>
                </c:pt>
                <c:pt idx="52">
                  <c:v>0.71129471845893311</c:v>
                </c:pt>
                <c:pt idx="53">
                  <c:v>0.71144687519836836</c:v>
                </c:pt>
                <c:pt idx="54">
                  <c:v>0.7115761613355307</c:v>
                </c:pt>
                <c:pt idx="55">
                  <c:v>0.71159618187093565</c:v>
                </c:pt>
                <c:pt idx="56">
                  <c:v>0.71168763231243304</c:v>
                </c:pt>
                <c:pt idx="57">
                  <c:v>0.71177191341996993</c:v>
                </c:pt>
                <c:pt idx="58">
                  <c:v>0.71174174662546752</c:v>
                </c:pt>
                <c:pt idx="59">
                  <c:v>0.71177119496447228</c:v>
                </c:pt>
                <c:pt idx="60">
                  <c:v>0.71155117836653847</c:v>
                </c:pt>
                <c:pt idx="61">
                  <c:v>0.71094476378133598</c:v>
                </c:pt>
                <c:pt idx="62">
                  <c:v>0.7101866937901633</c:v>
                </c:pt>
                <c:pt idx="63">
                  <c:v>0.70927619870948644</c:v>
                </c:pt>
                <c:pt idx="64">
                  <c:v>0.70833036744976308</c:v>
                </c:pt>
                <c:pt idx="65">
                  <c:v>0.70732380951648255</c:v>
                </c:pt>
                <c:pt idx="66">
                  <c:v>0.70637892008533498</c:v>
                </c:pt>
                <c:pt idx="67">
                  <c:v>0.70537866473403887</c:v>
                </c:pt>
                <c:pt idx="68">
                  <c:v>0.70449156067538887</c:v>
                </c:pt>
                <c:pt idx="69">
                  <c:v>0.70369751293150062</c:v>
                </c:pt>
                <c:pt idx="70">
                  <c:v>0.70282963750334526</c:v>
                </c:pt>
                <c:pt idx="71">
                  <c:v>0.70214152413263875</c:v>
                </c:pt>
                <c:pt idx="72">
                  <c:v>0.70138725975537641</c:v>
                </c:pt>
                <c:pt idx="73">
                  <c:v>0.70076969541113221</c:v>
                </c:pt>
                <c:pt idx="74">
                  <c:v>0.70013304616045491</c:v>
                </c:pt>
                <c:pt idx="75">
                  <c:v>0.69960250196070262</c:v>
                </c:pt>
                <c:pt idx="76">
                  <c:v>0.69908676917959212</c:v>
                </c:pt>
                <c:pt idx="77">
                  <c:v>0.69865241893949781</c:v>
                </c:pt>
                <c:pt idx="78">
                  <c:v>0.69822846715922349</c:v>
                </c:pt>
                <c:pt idx="79">
                  <c:v>0.69787102085417585</c:v>
                </c:pt>
                <c:pt idx="80">
                  <c:v>0.69725872456477445</c:v>
                </c:pt>
                <c:pt idx="81">
                  <c:v>0.696722995380615</c:v>
                </c:pt>
                <c:pt idx="82">
                  <c:v>0.69630219339581223</c:v>
                </c:pt>
                <c:pt idx="83">
                  <c:v>0.6960355316796164</c:v>
                </c:pt>
                <c:pt idx="84">
                  <c:v>0.69576337345466832</c:v>
                </c:pt>
                <c:pt idx="85">
                  <c:v>0.69561122512455886</c:v>
                </c:pt>
                <c:pt idx="86">
                  <c:v>0.6954986607171999</c:v>
                </c:pt>
                <c:pt idx="87">
                  <c:v>0.6954128094967108</c:v>
                </c:pt>
                <c:pt idx="88">
                  <c:v>0.69534595268178023</c:v>
                </c:pt>
                <c:pt idx="89">
                  <c:v>0.69536211153362892</c:v>
                </c:pt>
                <c:pt idx="90">
                  <c:v>0.69538332924948476</c:v>
                </c:pt>
                <c:pt idx="91">
                  <c:v>0.69540258426052481</c:v>
                </c:pt>
                <c:pt idx="92">
                  <c:v>0.69548477625158511</c:v>
                </c:pt>
                <c:pt idx="93">
                  <c:v>0.69555439713592715</c:v>
                </c:pt>
                <c:pt idx="94">
                  <c:v>0.69560352463984332</c:v>
                </c:pt>
                <c:pt idx="95">
                  <c:v>0.69531113272452372</c:v>
                </c:pt>
                <c:pt idx="96">
                  <c:v>0.69502522604458206</c:v>
                </c:pt>
                <c:pt idx="97">
                  <c:v>0.69481054631604089</c:v>
                </c:pt>
                <c:pt idx="98">
                  <c:v>0.69459636448664497</c:v>
                </c:pt>
                <c:pt idx="99">
                  <c:v>0.69438168398855249</c:v>
                </c:pt>
                <c:pt idx="100">
                  <c:v>0.69416700318249536</c:v>
                </c:pt>
                <c:pt idx="101">
                  <c:v>0.69402404840667109</c:v>
                </c:pt>
                <c:pt idx="102">
                  <c:v>0.6938805957302745</c:v>
                </c:pt>
                <c:pt idx="103">
                  <c:v>0.69373764064648424</c:v>
                </c:pt>
                <c:pt idx="104">
                  <c:v>0.69366641179871269</c:v>
                </c:pt>
                <c:pt idx="105">
                  <c:v>0.69352295891652904</c:v>
                </c:pt>
                <c:pt idx="106">
                  <c:v>0.69345172986368375</c:v>
                </c:pt>
                <c:pt idx="107">
                  <c:v>0.69338000337114514</c:v>
                </c:pt>
                <c:pt idx="108">
                  <c:v>0.69330877416467263</c:v>
                </c:pt>
                <c:pt idx="109">
                  <c:v>0.69323704762068705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99E-40A6-9F4A-FFAE18D8CEC8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0.85442900935118726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99E-40A6-9F4A-FFAE18D8CEC8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0.69559803643103268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999E-40A6-9F4A-FFAE18D8CEC8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0.16696368829049368</c:v>
                </c:pt>
                <c:pt idx="1">
                  <c:v>0.11556706048940218</c:v>
                </c:pt>
                <c:pt idx="2">
                  <c:v>8.6788623100109027E-2</c:v>
                </c:pt>
                <c:pt idx="3">
                  <c:v>6.8905387545673644E-2</c:v>
                </c:pt>
                <c:pt idx="4">
                  <c:v>5.7072191920535677E-2</c:v>
                </c:pt>
                <c:pt idx="5">
                  <c:v>4.8811048681780676E-2</c:v>
                </c:pt>
                <c:pt idx="6">
                  <c:v>4.2775460735037248E-2</c:v>
                </c:pt>
                <c:pt idx="7">
                  <c:v>3.8199671052631577E-2</c:v>
                </c:pt>
                <c:pt idx="8">
                  <c:v>3.4622964933048408E-2</c:v>
                </c:pt>
                <c:pt idx="9">
                  <c:v>3.1753225080899103E-2</c:v>
                </c:pt>
                <c:pt idx="10">
                  <c:v>2.9404245921099855E-2</c:v>
                </c:pt>
                <c:pt idx="11">
                  <c:v>2.7446125388121821E-2</c:v>
                </c:pt>
                <c:pt idx="12">
                  <c:v>2.5787941576518744E-2</c:v>
                </c:pt>
                <c:pt idx="13">
                  <c:v>2.4382011427167168E-2</c:v>
                </c:pt>
                <c:pt idx="14">
                  <c:v>2.3163371115958092E-2</c:v>
                </c:pt>
                <c:pt idx="15">
                  <c:v>2.2103828622461408E-2</c:v>
                </c:pt>
                <c:pt idx="16">
                  <c:v>2.1168403543908483E-2</c:v>
                </c:pt>
                <c:pt idx="17">
                  <c:v>2.0336091689530048E-2</c:v>
                </c:pt>
                <c:pt idx="18">
                  <c:v>1.9597329257850182E-2</c:v>
                </c:pt>
                <c:pt idx="19">
                  <c:v>1.893450209035882E-2</c:v>
                </c:pt>
                <c:pt idx="20">
                  <c:v>1.8333420461080035E-2</c:v>
                </c:pt>
                <c:pt idx="21">
                  <c:v>1.7785745887049478E-2</c:v>
                </c:pt>
                <c:pt idx="22">
                  <c:v>1.728699301549971E-2</c:v>
                </c:pt>
                <c:pt idx="23">
                  <c:v>1.6831175323701444E-2</c:v>
                </c:pt>
                <c:pt idx="24">
                  <c:v>1.6412524183677498E-2</c:v>
                </c:pt>
                <c:pt idx="25">
                  <c:v>1.6026567574684729E-2</c:v>
                </c:pt>
                <c:pt idx="26">
                  <c:v>1.5668325425297999E-2</c:v>
                </c:pt>
                <c:pt idx="27">
                  <c:v>1.533565532706713E-2</c:v>
                </c:pt>
                <c:pt idx="28">
                  <c:v>1.5025130375632982E-2</c:v>
                </c:pt>
                <c:pt idx="29">
                  <c:v>1.4736024408733985E-2</c:v>
                </c:pt>
                <c:pt idx="30">
                  <c:v>1.446681200426736E-2</c:v>
                </c:pt>
                <c:pt idx="31">
                  <c:v>1.4214942179780863E-2</c:v>
                </c:pt>
                <c:pt idx="32">
                  <c:v>1.3978021576824082E-2</c:v>
                </c:pt>
                <c:pt idx="33">
                  <c:v>1.3754469369138411E-2</c:v>
                </c:pt>
                <c:pt idx="34">
                  <c:v>1.3544958125670659E-2</c:v>
                </c:pt>
                <c:pt idx="35">
                  <c:v>1.3347323995504406E-2</c:v>
                </c:pt>
                <c:pt idx="36">
                  <c:v>1.3160826435276624E-2</c:v>
                </c:pt>
                <c:pt idx="37">
                  <c:v>1.2984129028729025E-2</c:v>
                </c:pt>
                <c:pt idx="38">
                  <c:v>1.2816860393722611E-2</c:v>
                </c:pt>
                <c:pt idx="39">
                  <c:v>1.2658413341393017E-2</c:v>
                </c:pt>
                <c:pt idx="40">
                  <c:v>1.2508611519393056E-2</c:v>
                </c:pt>
                <c:pt idx="41">
                  <c:v>1.2368077523449048E-2</c:v>
                </c:pt>
                <c:pt idx="42">
                  <c:v>1.2232567770405012E-2</c:v>
                </c:pt>
                <c:pt idx="43">
                  <c:v>1.2103617992037937E-2</c:v>
                </c:pt>
                <c:pt idx="44">
                  <c:v>1.1981931352764368E-2</c:v>
                </c:pt>
                <c:pt idx="45">
                  <c:v>1.1865175627288768E-2</c:v>
                </c:pt>
                <c:pt idx="46">
                  <c:v>1.1754065203714104E-2</c:v>
                </c:pt>
                <c:pt idx="47">
                  <c:v>1.1648869898939934E-2</c:v>
                </c:pt>
                <c:pt idx="48">
                  <c:v>1.1548016575474735E-2</c:v>
                </c:pt>
                <c:pt idx="49">
                  <c:v>1.145089360280608E-2</c:v>
                </c:pt>
                <c:pt idx="50">
                  <c:v>1.1358602786403734E-2</c:v>
                </c:pt>
                <c:pt idx="51">
                  <c:v>1.1269277574677659E-2</c:v>
                </c:pt>
                <c:pt idx="52">
                  <c:v>1.1183418448348857E-2</c:v>
                </c:pt>
                <c:pt idx="53">
                  <c:v>1.110170392763192E-2</c:v>
                </c:pt>
                <c:pt idx="54">
                  <c:v>1.1023306852321437E-2</c:v>
                </c:pt>
                <c:pt idx="55">
                  <c:v>1.0947532690640076E-2</c:v>
                </c:pt>
                <c:pt idx="56">
                  <c:v>1.0874590291230394E-2</c:v>
                </c:pt>
                <c:pt idx="57">
                  <c:v>1.0804813407496961E-2</c:v>
                </c:pt>
                <c:pt idx="58">
                  <c:v>1.0737436981623029E-2</c:v>
                </c:pt>
                <c:pt idx="59">
                  <c:v>1.06725122481425E-2</c:v>
                </c:pt>
                <c:pt idx="60">
                  <c:v>1.0330381345958936E-2</c:v>
                </c:pt>
                <c:pt idx="61">
                  <c:v>1.0052063616766164E-2</c:v>
                </c:pt>
                <c:pt idx="62">
                  <c:v>9.8216724272704153E-3</c:v>
                </c:pt>
                <c:pt idx="63">
                  <c:v>9.6281498615638037E-3</c:v>
                </c:pt>
                <c:pt idx="64">
                  <c:v>9.4633865541797289E-3</c:v>
                </c:pt>
                <c:pt idx="65">
                  <c:v>9.3223800976897728E-3</c:v>
                </c:pt>
                <c:pt idx="66">
                  <c:v>9.198465072593677E-3</c:v>
                </c:pt>
                <c:pt idx="67">
                  <c:v>9.0893710805416538E-3</c:v>
                </c:pt>
                <c:pt idx="68">
                  <c:v>8.9927615219021657E-3</c:v>
                </c:pt>
                <c:pt idx="69">
                  <c:v>8.9052829500839165E-3</c:v>
                </c:pt>
                <c:pt idx="70">
                  <c:v>8.8260415606542051E-3</c:v>
                </c:pt>
                <c:pt idx="71">
                  <c:v>8.7533943980500576E-3</c:v>
                </c:pt>
                <c:pt idx="72">
                  <c:v>8.6864691020099496E-3</c:v>
                </c:pt>
                <c:pt idx="73">
                  <c:v>8.6244610038933318E-3</c:v>
                </c:pt>
                <c:pt idx="74">
                  <c:v>8.5670839026078249E-3</c:v>
                </c:pt>
                <c:pt idx="75">
                  <c:v>8.5136162797100397E-3</c:v>
                </c:pt>
                <c:pt idx="76">
                  <c:v>8.4632936751024863E-3</c:v>
                </c:pt>
                <c:pt idx="77">
                  <c:v>8.4158419510098528E-3</c:v>
                </c:pt>
                <c:pt idx="78">
                  <c:v>8.3714190827911088E-3</c:v>
                </c:pt>
                <c:pt idx="79">
                  <c:v>8.3294140231319289E-3</c:v>
                </c:pt>
                <c:pt idx="80">
                  <c:v>8.2514958867254441E-3</c:v>
                </c:pt>
                <c:pt idx="81">
                  <c:v>8.1815793953125271E-3</c:v>
                </c:pt>
                <c:pt idx="82">
                  <c:v>8.1182572249767319E-3</c:v>
                </c:pt>
                <c:pt idx="83">
                  <c:v>8.0603921768992986E-3</c:v>
                </c:pt>
                <c:pt idx="84">
                  <c:v>8.0074688603288171E-3</c:v>
                </c:pt>
                <c:pt idx="85">
                  <c:v>7.9587603992860752E-3</c:v>
                </c:pt>
                <c:pt idx="86">
                  <c:v>7.9139174438955465E-3</c:v>
                </c:pt>
                <c:pt idx="87">
                  <c:v>7.8725363707053461E-3</c:v>
                </c:pt>
                <c:pt idx="88">
                  <c:v>7.834351535688162E-3</c:v>
                </c:pt>
                <c:pt idx="89">
                  <c:v>7.7989533843963194E-3</c:v>
                </c:pt>
                <c:pt idx="90">
                  <c:v>7.7663269865521269E-3</c:v>
                </c:pt>
                <c:pt idx="91">
                  <c:v>7.7360118784146666E-3</c:v>
                </c:pt>
                <c:pt idx="92">
                  <c:v>7.7079122086152413E-3</c:v>
                </c:pt>
                <c:pt idx="93">
                  <c:v>7.6818299966539862E-3</c:v>
                </c:pt>
                <c:pt idx="94">
                  <c:v>7.6574486169339075E-3</c:v>
                </c:pt>
                <c:pt idx="95">
                  <c:v>7.6560971341188755E-3</c:v>
                </c:pt>
                <c:pt idx="96">
                  <c:v>7.6561081169478568E-3</c:v>
                </c:pt>
                <c:pt idx="97">
                  <c:v>7.6561136083741635E-3</c:v>
                </c:pt>
                <c:pt idx="98">
                  <c:v>7.65612459125041E-3</c:v>
                </c:pt>
                <c:pt idx="99">
                  <c:v>7.6562018089356542E-3</c:v>
                </c:pt>
                <c:pt idx="100">
                  <c:v>7.656207300444918E-3</c:v>
                </c:pt>
                <c:pt idx="101">
                  <c:v>7.6562127919620592E-3</c:v>
                </c:pt>
                <c:pt idx="102">
                  <c:v>7.6562127919620592E-3</c:v>
                </c:pt>
                <c:pt idx="103">
                  <c:v>7.6562182834870787E-3</c:v>
                </c:pt>
                <c:pt idx="104">
                  <c:v>7.6562237750199755E-3</c:v>
                </c:pt>
                <c:pt idx="105">
                  <c:v>7.6562237750199755E-3</c:v>
                </c:pt>
                <c:pt idx="106">
                  <c:v>7.6562292665607505E-3</c:v>
                </c:pt>
                <c:pt idx="107">
                  <c:v>7.6562292665607505E-3</c:v>
                </c:pt>
                <c:pt idx="108">
                  <c:v>7.6563064846533885E-3</c:v>
                </c:pt>
                <c:pt idx="109">
                  <c:v>7.6563064846533885E-3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999E-40A6-9F4A-FFAE18D8CE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dodecan3one SOA yields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238100000000</c:v>
                </c:pt>
                <c:pt idx="2">
                  <c:v>603600000000</c:v>
                </c:pt>
                <c:pt idx="3">
                  <c:v>1022000000000</c:v>
                </c:pt>
                <c:pt idx="4">
                  <c:v>1443000000000</c:v>
                </c:pt>
                <c:pt idx="5">
                  <c:v>1847000000000</c:v>
                </c:pt>
                <c:pt idx="6">
                  <c:v>2225000000000</c:v>
                </c:pt>
                <c:pt idx="7">
                  <c:v>2577000000000</c:v>
                </c:pt>
                <c:pt idx="8">
                  <c:v>2902000000000</c:v>
                </c:pt>
                <c:pt idx="9">
                  <c:v>3203000000000</c:v>
                </c:pt>
                <c:pt idx="10">
                  <c:v>3482000000000</c:v>
                </c:pt>
                <c:pt idx="11">
                  <c:v>3740000000000</c:v>
                </c:pt>
                <c:pt idx="12">
                  <c:v>3979000000000</c:v>
                </c:pt>
                <c:pt idx="13">
                  <c:v>4202000000000</c:v>
                </c:pt>
                <c:pt idx="14">
                  <c:v>4409000000000</c:v>
                </c:pt>
                <c:pt idx="15">
                  <c:v>4602000000000</c:v>
                </c:pt>
                <c:pt idx="16">
                  <c:v>4782000000000</c:v>
                </c:pt>
                <c:pt idx="17">
                  <c:v>4951000000000</c:v>
                </c:pt>
                <c:pt idx="18">
                  <c:v>5108000000000</c:v>
                </c:pt>
                <c:pt idx="19">
                  <c:v>5256000000000</c:v>
                </c:pt>
                <c:pt idx="20">
                  <c:v>5395000000000</c:v>
                </c:pt>
                <c:pt idx="21">
                  <c:v>5525000000000</c:v>
                </c:pt>
                <c:pt idx="22">
                  <c:v>5647000000000</c:v>
                </c:pt>
                <c:pt idx="23">
                  <c:v>5763000000000</c:v>
                </c:pt>
                <c:pt idx="24">
                  <c:v>5871000000000</c:v>
                </c:pt>
                <c:pt idx="25">
                  <c:v>5974000000000</c:v>
                </c:pt>
                <c:pt idx="26">
                  <c:v>6070000000000</c:v>
                </c:pt>
                <c:pt idx="27">
                  <c:v>6162000000000</c:v>
                </c:pt>
                <c:pt idx="28">
                  <c:v>6248000000000</c:v>
                </c:pt>
                <c:pt idx="29">
                  <c:v>6330000000000</c:v>
                </c:pt>
                <c:pt idx="30">
                  <c:v>6407000000000</c:v>
                </c:pt>
                <c:pt idx="31">
                  <c:v>6480000000000</c:v>
                </c:pt>
                <c:pt idx="32">
                  <c:v>6550000000000</c:v>
                </c:pt>
                <c:pt idx="33">
                  <c:v>6616000000000</c:v>
                </c:pt>
                <c:pt idx="34">
                  <c:v>6678000000000</c:v>
                </c:pt>
                <c:pt idx="35">
                  <c:v>6737000000000</c:v>
                </c:pt>
                <c:pt idx="36">
                  <c:v>6794000000000</c:v>
                </c:pt>
                <c:pt idx="37">
                  <c:v>6848000000000</c:v>
                </c:pt>
                <c:pt idx="38">
                  <c:v>6899000000000</c:v>
                </c:pt>
                <c:pt idx="39">
                  <c:v>6947000000000</c:v>
                </c:pt>
                <c:pt idx="40">
                  <c:v>6993000000000</c:v>
                </c:pt>
                <c:pt idx="41">
                  <c:v>7037000000000</c:v>
                </c:pt>
                <c:pt idx="42">
                  <c:v>7079000000000</c:v>
                </c:pt>
                <c:pt idx="43">
                  <c:v>7119000000000</c:v>
                </c:pt>
                <c:pt idx="44">
                  <c:v>7157000000000</c:v>
                </c:pt>
                <c:pt idx="45">
                  <c:v>7194000000000</c:v>
                </c:pt>
                <c:pt idx="46">
                  <c:v>7228000000000</c:v>
                </c:pt>
                <c:pt idx="47">
                  <c:v>7261000000000</c:v>
                </c:pt>
                <c:pt idx="48">
                  <c:v>7293000000000</c:v>
                </c:pt>
                <c:pt idx="49">
                  <c:v>7323000000000</c:v>
                </c:pt>
                <c:pt idx="50">
                  <c:v>7352000000000</c:v>
                </c:pt>
                <c:pt idx="51">
                  <c:v>7380000000000</c:v>
                </c:pt>
                <c:pt idx="52">
                  <c:v>7406000000000</c:v>
                </c:pt>
                <c:pt idx="53">
                  <c:v>7431000000000</c:v>
                </c:pt>
                <c:pt idx="54">
                  <c:v>7455000000000</c:v>
                </c:pt>
                <c:pt idx="55">
                  <c:v>7479000000000</c:v>
                </c:pt>
                <c:pt idx="56">
                  <c:v>7501000000000</c:v>
                </c:pt>
                <c:pt idx="57">
                  <c:v>7522000000000</c:v>
                </c:pt>
                <c:pt idx="58">
                  <c:v>7542000000000</c:v>
                </c:pt>
                <c:pt idx="59">
                  <c:v>7562000000000</c:v>
                </c:pt>
                <c:pt idx="60">
                  <c:v>7580000000000</c:v>
                </c:pt>
                <c:pt idx="61">
                  <c:v>7677000000000</c:v>
                </c:pt>
                <c:pt idx="62">
                  <c:v>7753000000000</c:v>
                </c:pt>
                <c:pt idx="63">
                  <c:v>7814000000000</c:v>
                </c:pt>
                <c:pt idx="64">
                  <c:v>7862000000000</c:v>
                </c:pt>
                <c:pt idx="65">
                  <c:v>7901000000000</c:v>
                </c:pt>
                <c:pt idx="66">
                  <c:v>7934000000000</c:v>
                </c:pt>
                <c:pt idx="67">
                  <c:v>7961000000000</c:v>
                </c:pt>
                <c:pt idx="68">
                  <c:v>7984000000000</c:v>
                </c:pt>
                <c:pt idx="69">
                  <c:v>8005000000000</c:v>
                </c:pt>
                <c:pt idx="70">
                  <c:v>8022000000000</c:v>
                </c:pt>
                <c:pt idx="71">
                  <c:v>8038000000000</c:v>
                </c:pt>
                <c:pt idx="72">
                  <c:v>8052000000000</c:v>
                </c:pt>
                <c:pt idx="73">
                  <c:v>8066000000000</c:v>
                </c:pt>
                <c:pt idx="74">
                  <c:v>8078000000000</c:v>
                </c:pt>
                <c:pt idx="75">
                  <c:v>8089000000000</c:v>
                </c:pt>
                <c:pt idx="76">
                  <c:v>8101000000000</c:v>
                </c:pt>
                <c:pt idx="77">
                  <c:v>8111000000000</c:v>
                </c:pt>
                <c:pt idx="78">
                  <c:v>8121000000000</c:v>
                </c:pt>
                <c:pt idx="79">
                  <c:v>8131000000000</c:v>
                </c:pt>
                <c:pt idx="80">
                  <c:v>8141000000000</c:v>
                </c:pt>
                <c:pt idx="81">
                  <c:v>8159000000000</c:v>
                </c:pt>
                <c:pt idx="82">
                  <c:v>8177000000000</c:v>
                </c:pt>
                <c:pt idx="83">
                  <c:v>8194000000000</c:v>
                </c:pt>
                <c:pt idx="84">
                  <c:v>8210000000000</c:v>
                </c:pt>
                <c:pt idx="85">
                  <c:v>8226000000000</c:v>
                </c:pt>
                <c:pt idx="86">
                  <c:v>8241000000000</c:v>
                </c:pt>
                <c:pt idx="87">
                  <c:v>8256000000000</c:v>
                </c:pt>
                <c:pt idx="88">
                  <c:v>8270000000000</c:v>
                </c:pt>
                <c:pt idx="89">
                  <c:v>8283000000000</c:v>
                </c:pt>
                <c:pt idx="90">
                  <c:v>8296000000000</c:v>
                </c:pt>
                <c:pt idx="91">
                  <c:v>8308000000000</c:v>
                </c:pt>
                <c:pt idx="92">
                  <c:v>8319000000000</c:v>
                </c:pt>
                <c:pt idx="93">
                  <c:v>8331000000000</c:v>
                </c:pt>
                <c:pt idx="94">
                  <c:v>8341000000000</c:v>
                </c:pt>
                <c:pt idx="95">
                  <c:v>8351000000000</c:v>
                </c:pt>
                <c:pt idx="96">
                  <c:v>8347000000000</c:v>
                </c:pt>
                <c:pt idx="97">
                  <c:v>8343000000000</c:v>
                </c:pt>
                <c:pt idx="98">
                  <c:v>8340000000000</c:v>
                </c:pt>
                <c:pt idx="99">
                  <c:v>8336000000000</c:v>
                </c:pt>
                <c:pt idx="100">
                  <c:v>8334000000000</c:v>
                </c:pt>
                <c:pt idx="101">
                  <c:v>8331000000000</c:v>
                </c:pt>
                <c:pt idx="102">
                  <c:v>8329000000000</c:v>
                </c:pt>
                <c:pt idx="103">
                  <c:v>8327000000000</c:v>
                </c:pt>
                <c:pt idx="104">
                  <c:v>8325000000000</c:v>
                </c:pt>
                <c:pt idx="105">
                  <c:v>8324000000000</c:v>
                </c:pt>
                <c:pt idx="106">
                  <c:v>8322000000000</c:v>
                </c:pt>
                <c:pt idx="107">
                  <c:v>8321000000000</c:v>
                </c:pt>
                <c:pt idx="108">
                  <c:v>8320000000000</c:v>
                </c:pt>
                <c:pt idx="109">
                  <c:v>8319000000000</c:v>
                </c:pt>
                <c:pt idx="110">
                  <c:v>8318000000000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05D-4ECA-9D9B-A32539386670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1168700000000</c:v>
                </c:pt>
                <c:pt idx="2">
                  <c:v>2152000000000</c:v>
                </c:pt>
                <c:pt idx="3">
                  <c:v>2969500000000</c:v>
                </c:pt>
                <c:pt idx="4">
                  <c:v>3676400000000</c:v>
                </c:pt>
                <c:pt idx="5">
                  <c:v>4300100000000</c:v>
                </c:pt>
                <c:pt idx="6">
                  <c:v>4856900000000</c:v>
                </c:pt>
                <c:pt idx="7">
                  <c:v>5357700000000</c:v>
                </c:pt>
                <c:pt idx="8">
                  <c:v>5810700000000</c:v>
                </c:pt>
                <c:pt idx="9">
                  <c:v>6222500000000</c:v>
                </c:pt>
                <c:pt idx="10">
                  <c:v>6597300000000</c:v>
                </c:pt>
                <c:pt idx="11">
                  <c:v>6941000000000</c:v>
                </c:pt>
                <c:pt idx="12">
                  <c:v>7256700000000</c:v>
                </c:pt>
                <c:pt idx="13">
                  <c:v>7547600000000</c:v>
                </c:pt>
                <c:pt idx="14">
                  <c:v>7814700000000</c:v>
                </c:pt>
                <c:pt idx="15">
                  <c:v>8061800000000</c:v>
                </c:pt>
                <c:pt idx="16">
                  <c:v>8290200000000</c:v>
                </c:pt>
                <c:pt idx="17">
                  <c:v>8502800000000</c:v>
                </c:pt>
                <c:pt idx="18">
                  <c:v>8702100000000</c:v>
                </c:pt>
                <c:pt idx="19">
                  <c:v>8888700000000</c:v>
                </c:pt>
                <c:pt idx="20">
                  <c:v>9063000000000</c:v>
                </c:pt>
                <c:pt idx="21">
                  <c:v>9227000000000</c:v>
                </c:pt>
                <c:pt idx="22">
                  <c:v>9381700000000</c:v>
                </c:pt>
                <c:pt idx="23">
                  <c:v>9527300000000</c:v>
                </c:pt>
                <c:pt idx="24">
                  <c:v>9664200000000</c:v>
                </c:pt>
                <c:pt idx="25">
                  <c:v>9793800000000</c:v>
                </c:pt>
                <c:pt idx="26">
                  <c:v>9916600000000</c:v>
                </c:pt>
                <c:pt idx="27">
                  <c:v>10032600000000</c:v>
                </c:pt>
                <c:pt idx="28">
                  <c:v>10142800000000</c:v>
                </c:pt>
                <c:pt idx="29">
                  <c:v>10247700000000</c:v>
                </c:pt>
                <c:pt idx="30">
                  <c:v>10348000000000</c:v>
                </c:pt>
                <c:pt idx="31">
                  <c:v>10443000000000</c:v>
                </c:pt>
                <c:pt idx="32">
                  <c:v>10533800000000</c:v>
                </c:pt>
                <c:pt idx="33">
                  <c:v>10620700000000</c:v>
                </c:pt>
                <c:pt idx="34">
                  <c:v>10703600000000</c:v>
                </c:pt>
                <c:pt idx="35">
                  <c:v>10783200000000</c:v>
                </c:pt>
                <c:pt idx="36">
                  <c:v>10857900000000</c:v>
                </c:pt>
                <c:pt idx="37">
                  <c:v>10930300000000</c:v>
                </c:pt>
                <c:pt idx="38">
                  <c:v>10998800000000</c:v>
                </c:pt>
                <c:pt idx="39">
                  <c:v>11064010000000</c:v>
                </c:pt>
                <c:pt idx="40">
                  <c:v>11127890000000</c:v>
                </c:pt>
                <c:pt idx="41">
                  <c:v>11188910000000</c:v>
                </c:pt>
                <c:pt idx="42">
                  <c:v>11246800000000</c:v>
                </c:pt>
                <c:pt idx="43">
                  <c:v>11302350000000</c:v>
                </c:pt>
                <c:pt idx="44">
                  <c:v>11356540000000</c:v>
                </c:pt>
                <c:pt idx="45">
                  <c:v>11408310000000</c:v>
                </c:pt>
                <c:pt idx="46">
                  <c:v>11458230000000</c:v>
                </c:pt>
                <c:pt idx="47">
                  <c:v>11506300000000</c:v>
                </c:pt>
                <c:pt idx="48">
                  <c:v>11552970000000</c:v>
                </c:pt>
                <c:pt idx="49">
                  <c:v>11597600000000</c:v>
                </c:pt>
                <c:pt idx="50">
                  <c:v>11640280000000</c:v>
                </c:pt>
                <c:pt idx="51">
                  <c:v>11681830000000</c:v>
                </c:pt>
                <c:pt idx="52">
                  <c:v>11721770000000</c:v>
                </c:pt>
                <c:pt idx="53">
                  <c:v>11760630000000</c:v>
                </c:pt>
                <c:pt idx="54">
                  <c:v>11797930000000</c:v>
                </c:pt>
                <c:pt idx="55">
                  <c:v>11833720000000</c:v>
                </c:pt>
                <c:pt idx="56">
                  <c:v>11868740000000</c:v>
                </c:pt>
                <c:pt idx="57">
                  <c:v>11902580000000</c:v>
                </c:pt>
                <c:pt idx="58">
                  <c:v>11935280000000</c:v>
                </c:pt>
                <c:pt idx="59">
                  <c:v>11966910000000</c:v>
                </c:pt>
                <c:pt idx="60">
                  <c:v>11997530000000</c:v>
                </c:pt>
                <c:pt idx="61">
                  <c:v>12162390000000</c:v>
                </c:pt>
                <c:pt idx="62">
                  <c:v>12300100000000</c:v>
                </c:pt>
                <c:pt idx="63">
                  <c:v>12416300000000</c:v>
                </c:pt>
                <c:pt idx="64">
                  <c:v>12515630000000</c:v>
                </c:pt>
                <c:pt idx="65">
                  <c:v>12601650000000</c:v>
                </c:pt>
                <c:pt idx="66">
                  <c:v>12676930000000</c:v>
                </c:pt>
                <c:pt idx="67">
                  <c:v>12743140000000</c:v>
                </c:pt>
                <c:pt idx="68">
                  <c:v>12802180000000</c:v>
                </c:pt>
                <c:pt idx="69">
                  <c:v>12855440000000</c:v>
                </c:pt>
                <c:pt idx="70">
                  <c:v>12903840000000</c:v>
                </c:pt>
                <c:pt idx="71">
                  <c:v>12948070000000</c:v>
                </c:pt>
                <c:pt idx="72">
                  <c:v>12988960000000</c:v>
                </c:pt>
                <c:pt idx="73">
                  <c:v>13026590000000</c:v>
                </c:pt>
                <c:pt idx="74">
                  <c:v>13061770000000</c:v>
                </c:pt>
                <c:pt idx="75">
                  <c:v>13094620000000</c:v>
                </c:pt>
                <c:pt idx="76">
                  <c:v>13125530000000</c:v>
                </c:pt>
                <c:pt idx="77">
                  <c:v>13154680000000</c:v>
                </c:pt>
                <c:pt idx="78">
                  <c:v>13182190000000</c:v>
                </c:pt>
                <c:pt idx="79">
                  <c:v>13208230000000</c:v>
                </c:pt>
                <c:pt idx="80">
                  <c:v>13232960000000</c:v>
                </c:pt>
                <c:pt idx="81">
                  <c:v>13278760000000</c:v>
                </c:pt>
                <c:pt idx="82">
                  <c:v>13320390000000</c:v>
                </c:pt>
                <c:pt idx="83">
                  <c:v>13358350000000</c:v>
                </c:pt>
                <c:pt idx="84">
                  <c:v>13393140000000</c:v>
                </c:pt>
                <c:pt idx="85">
                  <c:v>13425270000000</c:v>
                </c:pt>
                <c:pt idx="86">
                  <c:v>13454920000000</c:v>
                </c:pt>
                <c:pt idx="87">
                  <c:v>13482310000000</c:v>
                </c:pt>
                <c:pt idx="88">
                  <c:v>13507650000000</c:v>
                </c:pt>
                <c:pt idx="89">
                  <c:v>13531180000000</c:v>
                </c:pt>
                <c:pt idx="90">
                  <c:v>13553010000000</c:v>
                </c:pt>
                <c:pt idx="91">
                  <c:v>13573310000000</c:v>
                </c:pt>
                <c:pt idx="92">
                  <c:v>13592200000000</c:v>
                </c:pt>
                <c:pt idx="93">
                  <c:v>13609810000000</c:v>
                </c:pt>
                <c:pt idx="94">
                  <c:v>13626240000000</c:v>
                </c:pt>
                <c:pt idx="95">
                  <c:v>13641590000000</c:v>
                </c:pt>
                <c:pt idx="96">
                  <c:v>13641690000000</c:v>
                </c:pt>
                <c:pt idx="97">
                  <c:v>13641670000000</c:v>
                </c:pt>
                <c:pt idx="98">
                  <c:v>13641660000000</c:v>
                </c:pt>
                <c:pt idx="99">
                  <c:v>13641640000000</c:v>
                </c:pt>
                <c:pt idx="100">
                  <c:v>13641630000000</c:v>
                </c:pt>
                <c:pt idx="101">
                  <c:v>13641620000000</c:v>
                </c:pt>
                <c:pt idx="102">
                  <c:v>13641610000000</c:v>
                </c:pt>
                <c:pt idx="103">
                  <c:v>13641600000000</c:v>
                </c:pt>
                <c:pt idx="104">
                  <c:v>13641590000000</c:v>
                </c:pt>
                <c:pt idx="105">
                  <c:v>13641590000000</c:v>
                </c:pt>
                <c:pt idx="106">
                  <c:v>13641580000000</c:v>
                </c:pt>
                <c:pt idx="107">
                  <c:v>13641570000000</c:v>
                </c:pt>
                <c:pt idx="108">
                  <c:v>13641570000000</c:v>
                </c:pt>
                <c:pt idx="109">
                  <c:v>13641560000000</c:v>
                </c:pt>
                <c:pt idx="110">
                  <c:v>13641560000000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05D-4ECA-9D9B-A325393866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0.25465418107757565</c:v>
                </c:pt>
                <c:pt idx="1">
                  <c:v>0.34722185319790977</c:v>
                </c:pt>
                <c:pt idx="2">
                  <c:v>0.4237145153755506</c:v>
                </c:pt>
                <c:pt idx="3">
                  <c:v>0.48221441090238792</c:v>
                </c:pt>
                <c:pt idx="4">
                  <c:v>0.52669979797032251</c:v>
                </c:pt>
                <c:pt idx="5">
                  <c:v>0.561371463740299</c:v>
                </c:pt>
                <c:pt idx="6">
                  <c:v>0.58896835658291424</c:v>
                </c:pt>
                <c:pt idx="7">
                  <c:v>0.61176354605280137</c:v>
                </c:pt>
                <c:pt idx="8">
                  <c:v>0.63008551220352127</c:v>
                </c:pt>
                <c:pt idx="9">
                  <c:v>0.64579475163969613</c:v>
                </c:pt>
                <c:pt idx="10">
                  <c:v>0.6594763778827093</c:v>
                </c:pt>
                <c:pt idx="11">
                  <c:v>0.6713076979013004</c:v>
                </c:pt>
                <c:pt idx="12">
                  <c:v>0.68136371991388112</c:v>
                </c:pt>
                <c:pt idx="13">
                  <c:v>0.69068636977767883</c:v>
                </c:pt>
                <c:pt idx="14">
                  <c:v>0.698696221672928</c:v>
                </c:pt>
                <c:pt idx="15">
                  <c:v>0.70624624281662374</c:v>
                </c:pt>
                <c:pt idx="16">
                  <c:v>0.71279575256761418</c:v>
                </c:pt>
                <c:pt idx="17">
                  <c:v>0.7186228409234352</c:v>
                </c:pt>
                <c:pt idx="18">
                  <c:v>0.72412098004416003</c:v>
                </c:pt>
                <c:pt idx="19">
                  <c:v>0.72894090951909996</c:v>
                </c:pt>
                <c:pt idx="20">
                  <c:v>0.73333553732258205</c:v>
                </c:pt>
                <c:pt idx="21">
                  <c:v>0.73726305200870945</c:v>
                </c:pt>
                <c:pt idx="22">
                  <c:v>0.74074215983915082</c:v>
                </c:pt>
                <c:pt idx="23">
                  <c:v>0.74411024937482262</c:v>
                </c:pt>
                <c:pt idx="24">
                  <c:v>0.74694051306250508</c:v>
                </c:pt>
                <c:pt idx="25">
                  <c:v>0.7498814579330173</c:v>
                </c:pt>
                <c:pt idx="26">
                  <c:v>0.75228367191917767</c:v>
                </c:pt>
                <c:pt idx="27">
                  <c:v>0.75441824311051309</c:v>
                </c:pt>
                <c:pt idx="28">
                  <c:v>0.75657935825891454</c:v>
                </c:pt>
                <c:pt idx="29">
                  <c:v>0.75840246532717748</c:v>
                </c:pt>
                <c:pt idx="30">
                  <c:v>0.76026351401560688</c:v>
                </c:pt>
                <c:pt idx="31">
                  <c:v>0.76177452872577056</c:v>
                </c:pt>
                <c:pt idx="32">
                  <c:v>0.76292472931965416</c:v>
                </c:pt>
                <c:pt idx="33">
                  <c:v>0.76434179291817506</c:v>
                </c:pt>
                <c:pt idx="34">
                  <c:v>0.76536542444171451</c:v>
                </c:pt>
                <c:pt idx="35">
                  <c:v>0.76671990670394952</c:v>
                </c:pt>
                <c:pt idx="36">
                  <c:v>0.76761966216196453</c:v>
                </c:pt>
                <c:pt idx="37">
                  <c:v>0.76848302139693614</c:v>
                </c:pt>
                <c:pt idx="38">
                  <c:v>0.76926915849099176</c:v>
                </c:pt>
                <c:pt idx="39">
                  <c:v>0.77013811861289183</c:v>
                </c:pt>
                <c:pt idx="40">
                  <c:v>0.77061021702683274</c:v>
                </c:pt>
                <c:pt idx="41">
                  <c:v>0.77129178593521575</c:v>
                </c:pt>
                <c:pt idx="42">
                  <c:v>0.77183712208543043</c:v>
                </c:pt>
                <c:pt idx="43">
                  <c:v>0.77218192157399534</c:v>
                </c:pt>
                <c:pt idx="44">
                  <c:v>0.77268731849516836</c:v>
                </c:pt>
                <c:pt idx="45">
                  <c:v>0.77302784019651238</c:v>
                </c:pt>
                <c:pt idx="46">
                  <c:v>0.77320579685665669</c:v>
                </c:pt>
                <c:pt idx="47">
                  <c:v>0.77347599200626449</c:v>
                </c:pt>
                <c:pt idx="48">
                  <c:v>0.7738801133308163</c:v>
                </c:pt>
                <c:pt idx="49">
                  <c:v>0.77413015987982547</c:v>
                </c:pt>
                <c:pt idx="50">
                  <c:v>0.77417359922289464</c:v>
                </c:pt>
                <c:pt idx="51">
                  <c:v>0.7743230703020143</c:v>
                </c:pt>
                <c:pt idx="52">
                  <c:v>0.77426483436871063</c:v>
                </c:pt>
                <c:pt idx="53">
                  <c:v>0.77458628744074109</c:v>
                </c:pt>
                <c:pt idx="54">
                  <c:v>0.77445239920472908</c:v>
                </c:pt>
                <c:pt idx="55">
                  <c:v>0.77464483582626575</c:v>
                </c:pt>
                <c:pt idx="56">
                  <c:v>0.77463845620830751</c:v>
                </c:pt>
                <c:pt idx="57">
                  <c:v>0.77443235412246003</c:v>
                </c:pt>
                <c:pt idx="58">
                  <c:v>0.77456962865451129</c:v>
                </c:pt>
                <c:pt idx="59">
                  <c:v>0.77449906991329009</c:v>
                </c:pt>
                <c:pt idx="60">
                  <c:v>0.77367170755479697</c:v>
                </c:pt>
                <c:pt idx="61">
                  <c:v>0.77271302353827542</c:v>
                </c:pt>
                <c:pt idx="62">
                  <c:v>0.77153373765940458</c:v>
                </c:pt>
                <c:pt idx="63">
                  <c:v>0.77037050546493979</c:v>
                </c:pt>
                <c:pt idx="64">
                  <c:v>0.76900096797310258</c:v>
                </c:pt>
                <c:pt idx="65">
                  <c:v>0.76752716304776558</c:v>
                </c:pt>
                <c:pt idx="66">
                  <c:v>0.76635962048094664</c:v>
                </c:pt>
                <c:pt idx="67">
                  <c:v>0.76512228678109651</c:v>
                </c:pt>
                <c:pt idx="68">
                  <c:v>0.76373146534059155</c:v>
                </c:pt>
                <c:pt idx="69">
                  <c:v>0.76263924693834495</c:v>
                </c:pt>
                <c:pt idx="70">
                  <c:v>0.76154811919547283</c:v>
                </c:pt>
                <c:pt idx="71">
                  <c:v>0.76065996748082643</c:v>
                </c:pt>
                <c:pt idx="72">
                  <c:v>0.75971671564022381</c:v>
                </c:pt>
                <c:pt idx="73">
                  <c:v>0.75892122203758072</c:v>
                </c:pt>
                <c:pt idx="74">
                  <c:v>0.75826490039083494</c:v>
                </c:pt>
                <c:pt idx="75">
                  <c:v>0.75747491747925288</c:v>
                </c:pt>
                <c:pt idx="76">
                  <c:v>0.7567898859787604</c:v>
                </c:pt>
                <c:pt idx="77">
                  <c:v>0.75620195134137047</c:v>
                </c:pt>
                <c:pt idx="78">
                  <c:v>0.75570056128779717</c:v>
                </c:pt>
                <c:pt idx="79">
                  <c:v>0.75527590563894575</c:v>
                </c:pt>
                <c:pt idx="80">
                  <c:v>0.75439322946561127</c:v>
                </c:pt>
                <c:pt idx="81">
                  <c:v>0.75375251258511344</c:v>
                </c:pt>
                <c:pt idx="82">
                  <c:v>0.75307810969259303</c:v>
                </c:pt>
                <c:pt idx="83">
                  <c:v>0.75282956483893149</c:v>
                </c:pt>
                <c:pt idx="84">
                  <c:v>0.75248805376169858</c:v>
                </c:pt>
                <c:pt idx="85">
                  <c:v>0.75204397893910524</c:v>
                </c:pt>
                <c:pt idx="86">
                  <c:v>0.75197018230598311</c:v>
                </c:pt>
                <c:pt idx="87">
                  <c:v>0.7517689152582282</c:v>
                </c:pt>
                <c:pt idx="88">
                  <c:v>0.75166893558210235</c:v>
                </c:pt>
                <c:pt idx="89">
                  <c:v>0.75166357490711355</c:v>
                </c:pt>
                <c:pt idx="90">
                  <c:v>0.75174295930277046</c:v>
                </c:pt>
                <c:pt idx="91">
                  <c:v>0.75165972032485595</c:v>
                </c:pt>
                <c:pt idx="92">
                  <c:v>0.75164739803605829</c:v>
                </c:pt>
                <c:pt idx="93">
                  <c:v>0.7517001974081442</c:v>
                </c:pt>
                <c:pt idx="94">
                  <c:v>0.75181238562340391</c:v>
                </c:pt>
                <c:pt idx="95">
                  <c:v>0.75156736926876111</c:v>
                </c:pt>
                <c:pt idx="96">
                  <c:v>0.75108946000358856</c:v>
                </c:pt>
                <c:pt idx="97">
                  <c:v>0.75085050484550642</c:v>
                </c:pt>
                <c:pt idx="98">
                  <c:v>0.75061209957265729</c:v>
                </c:pt>
                <c:pt idx="99">
                  <c:v>0.75037314353914741</c:v>
                </c:pt>
                <c:pt idx="100">
                  <c:v>0.75013418715530367</c:v>
                </c:pt>
                <c:pt idx="101">
                  <c:v>0.74989523042112527</c:v>
                </c:pt>
                <c:pt idx="102">
                  <c:v>0.74965627333661167</c:v>
                </c:pt>
                <c:pt idx="103">
                  <c:v>0.74941731590176197</c:v>
                </c:pt>
                <c:pt idx="104">
                  <c:v>0.74941731590176197</c:v>
                </c:pt>
                <c:pt idx="105">
                  <c:v>0.74917835811657529</c:v>
                </c:pt>
                <c:pt idx="106">
                  <c:v>0.74917890730435799</c:v>
                </c:pt>
                <c:pt idx="107">
                  <c:v>0.74893939998105097</c:v>
                </c:pt>
                <c:pt idx="108">
                  <c:v>0.74893994899406702</c:v>
                </c:pt>
                <c:pt idx="109">
                  <c:v>0.74893994899406702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05D-4ECA-9D9B-A32539386670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0.20373064088303242</c:v>
                </c:pt>
                <c:pt idx="1">
                  <c:v>0.28048327137546469</c:v>
                </c:pt>
                <c:pt idx="2">
                  <c:v>0.34416568445866308</c:v>
                </c:pt>
                <c:pt idx="3">
                  <c:v>0.39250353606789251</c:v>
                </c:pt>
                <c:pt idx="4">
                  <c:v>0.42952489476988909</c:v>
                </c:pt>
                <c:pt idx="5">
                  <c:v>0.45811114085116023</c:v>
                </c:pt>
                <c:pt idx="6">
                  <c:v>0.48098997704238761</c:v>
                </c:pt>
                <c:pt idx="7">
                  <c:v>0.49942347737794068</c:v>
                </c:pt>
                <c:pt idx="8">
                  <c:v>0.51474487746082764</c:v>
                </c:pt>
                <c:pt idx="9">
                  <c:v>0.52779167235081015</c:v>
                </c:pt>
                <c:pt idx="10">
                  <c:v>0.53882725832012679</c:v>
                </c:pt>
                <c:pt idx="11">
                  <c:v>0.54832086209985254</c:v>
                </c:pt>
                <c:pt idx="12">
                  <c:v>0.55673326620382635</c:v>
                </c:pt>
                <c:pt idx="13">
                  <c:v>0.56419312321650228</c:v>
                </c:pt>
                <c:pt idx="14">
                  <c:v>0.57084025899923097</c:v>
                </c:pt>
                <c:pt idx="15">
                  <c:v>0.57682564956213356</c:v>
                </c:pt>
                <c:pt idx="16">
                  <c:v>0.58227877875523359</c:v>
                </c:pt>
                <c:pt idx="17">
                  <c:v>0.58698475080727641</c:v>
                </c:pt>
                <c:pt idx="18">
                  <c:v>0.5913125653920146</c:v>
                </c:pt>
                <c:pt idx="19">
                  <c:v>0.59527750193092799</c:v>
                </c:pt>
                <c:pt idx="20">
                  <c:v>0.59878617101983311</c:v>
                </c:pt>
                <c:pt idx="21">
                  <c:v>0.60191649701013672</c:v>
                </c:pt>
                <c:pt idx="22">
                  <c:v>0.6048933066031299</c:v>
                </c:pt>
                <c:pt idx="23">
                  <c:v>0.60749984478798036</c:v>
                </c:pt>
                <c:pt idx="24">
                  <c:v>0.60997774101982882</c:v>
                </c:pt>
                <c:pt idx="25">
                  <c:v>0.61210495532743081</c:v>
                </c:pt>
                <c:pt idx="26">
                  <c:v>0.61419771544764068</c:v>
                </c:pt>
                <c:pt idx="27">
                  <c:v>0.61600347044208703</c:v>
                </c:pt>
                <c:pt idx="28">
                  <c:v>0.617699581369478</c:v>
                </c:pt>
                <c:pt idx="29">
                  <c:v>0.61915345960572088</c:v>
                </c:pt>
                <c:pt idx="30">
                  <c:v>0.62051134731399027</c:v>
                </c:pt>
                <c:pt idx="31">
                  <c:v>0.62180789458694863</c:v>
                </c:pt>
                <c:pt idx="32">
                  <c:v>0.62293445818072257</c:v>
                </c:pt>
                <c:pt idx="33">
                  <c:v>0.62390223849919657</c:v>
                </c:pt>
                <c:pt idx="34">
                  <c:v>0.62476815787521334</c:v>
                </c:pt>
                <c:pt idx="35">
                  <c:v>0.62571952219121563</c:v>
                </c:pt>
                <c:pt idx="36">
                  <c:v>0.62651528320357175</c:v>
                </c:pt>
                <c:pt idx="37">
                  <c:v>0.62725024548132524</c:v>
                </c:pt>
                <c:pt idx="38">
                  <c:v>0.62789169568718761</c:v>
                </c:pt>
                <c:pt idx="39">
                  <c:v>0.62842102141556033</c:v>
                </c:pt>
                <c:pt idx="40">
                  <c:v>0.62892632079442945</c:v>
                </c:pt>
                <c:pt idx="41">
                  <c:v>0.62942348045666319</c:v>
                </c:pt>
                <c:pt idx="42">
                  <c:v>0.62986900954226333</c:v>
                </c:pt>
                <c:pt idx="43">
                  <c:v>0.63020955326182093</c:v>
                </c:pt>
                <c:pt idx="44">
                  <c:v>0.63059296249838936</c:v>
                </c:pt>
                <c:pt idx="45">
                  <c:v>0.63081296151325295</c:v>
                </c:pt>
                <c:pt idx="46">
                  <c:v>0.63104560110548136</c:v>
                </c:pt>
                <c:pt idx="47">
                  <c:v>0.63126624582250279</c:v>
                </c:pt>
                <c:pt idx="48">
                  <c:v>0.6314237428433469</c:v>
                </c:pt>
                <c:pt idx="49">
                  <c:v>0.63159992714951874</c:v>
                </c:pt>
                <c:pt idx="50">
                  <c:v>0.63175033363779476</c:v>
                </c:pt>
                <c:pt idx="51">
                  <c:v>0.63181584351168807</c:v>
                </c:pt>
                <c:pt idx="52">
                  <c:v>0.63185390578565948</c:v>
                </c:pt>
                <c:pt idx="53">
                  <c:v>0.63189050960634618</c:v>
                </c:pt>
                <c:pt idx="54">
                  <c:v>0.63200751750083661</c:v>
                </c:pt>
                <c:pt idx="55">
                  <c:v>0.63199631974413462</c:v>
                </c:pt>
                <c:pt idx="56">
                  <c:v>0.63196382633008974</c:v>
                </c:pt>
                <c:pt idx="57">
                  <c:v>0.63190809097063494</c:v>
                </c:pt>
                <c:pt idx="58">
                  <c:v>0.63190915616479104</c:v>
                </c:pt>
                <c:pt idx="59">
                  <c:v>0.63179671148978167</c:v>
                </c:pt>
                <c:pt idx="60">
                  <c:v>0.63120817536684815</c:v>
                </c:pt>
                <c:pt idx="61">
                  <c:v>0.63032007869854711</c:v>
                </c:pt>
                <c:pt idx="62">
                  <c:v>0.62933402060195065</c:v>
                </c:pt>
                <c:pt idx="63">
                  <c:v>0.62817453056697903</c:v>
                </c:pt>
                <c:pt idx="64">
                  <c:v>0.62698138735800468</c:v>
                </c:pt>
                <c:pt idx="65">
                  <c:v>0.62586130869224643</c:v>
                </c:pt>
                <c:pt idx="66">
                  <c:v>0.62472828517932</c:v>
                </c:pt>
                <c:pt idx="67">
                  <c:v>0.62364378566775347</c:v>
                </c:pt>
                <c:pt idx="68">
                  <c:v>0.6226935834168259</c:v>
                </c:pt>
                <c:pt idx="69">
                  <c:v>0.62167540825056722</c:v>
                </c:pt>
                <c:pt idx="70">
                  <c:v>0.62078749960418811</c:v>
                </c:pt>
                <c:pt idx="71">
                  <c:v>0.619911062933445</c:v>
                </c:pt>
                <c:pt idx="72">
                  <c:v>0.61919504643962853</c:v>
                </c:pt>
                <c:pt idx="73">
                  <c:v>0.61844604521439284</c:v>
                </c:pt>
                <c:pt idx="74">
                  <c:v>0.61773461161912302</c:v>
                </c:pt>
                <c:pt idx="75">
                  <c:v>0.61719412473248703</c:v>
                </c:pt>
                <c:pt idx="76">
                  <c:v>0.61658664444897182</c:v>
                </c:pt>
                <c:pt idx="77">
                  <c:v>0.61605848497101012</c:v>
                </c:pt>
                <c:pt idx="78">
                  <c:v>0.61560103056957671</c:v>
                </c:pt>
                <c:pt idx="79">
                  <c:v>0.61520627282180251</c:v>
                </c:pt>
                <c:pt idx="80">
                  <c:v>0.61443990252101854</c:v>
                </c:pt>
                <c:pt idx="81">
                  <c:v>0.61387091519092163</c:v>
                </c:pt>
                <c:pt idx="82">
                  <c:v>0.61339910992001256</c:v>
                </c:pt>
                <c:pt idx="83">
                  <c:v>0.61300038676516488</c:v>
                </c:pt>
                <c:pt idx="84">
                  <c:v>0.61272510720454787</c:v>
                </c:pt>
                <c:pt idx="85">
                  <c:v>0.61248970636763356</c:v>
                </c:pt>
                <c:pt idx="86">
                  <c:v>0.61235797129720348</c:v>
                </c:pt>
                <c:pt idx="87">
                  <c:v>0.6122456533890055</c:v>
                </c:pt>
                <c:pt idx="88">
                  <c:v>0.61214173486717349</c:v>
                </c:pt>
                <c:pt idx="89">
                  <c:v>0.61211494715933956</c:v>
                </c:pt>
                <c:pt idx="90">
                  <c:v>0.61208356694129873</c:v>
                </c:pt>
                <c:pt idx="91">
                  <c:v>0.6120422006739159</c:v>
                </c:pt>
                <c:pt idx="92">
                  <c:v>0.61213198420844961</c:v>
                </c:pt>
                <c:pt idx="93">
                  <c:v>0.61212777699497445</c:v>
                </c:pt>
                <c:pt idx="94">
                  <c:v>0.61217204152888338</c:v>
                </c:pt>
                <c:pt idx="95">
                  <c:v>0.61187433521799717</c:v>
                </c:pt>
                <c:pt idx="96">
                  <c:v>0.61158201305265414</c:v>
                </c:pt>
                <c:pt idx="97">
                  <c:v>0.611362546786828</c:v>
                </c:pt>
                <c:pt idx="98">
                  <c:v>0.61107022322829219</c:v>
                </c:pt>
                <c:pt idx="99">
                  <c:v>0.61092406112759257</c:v>
                </c:pt>
                <c:pt idx="100">
                  <c:v>0.61070459373593455</c:v>
                </c:pt>
                <c:pt idx="101">
                  <c:v>0.61055843115292108</c:v>
                </c:pt>
                <c:pt idx="102">
                  <c:v>0.61041226835561813</c:v>
                </c:pt>
                <c:pt idx="103">
                  <c:v>0.61026610534402514</c:v>
                </c:pt>
                <c:pt idx="104">
                  <c:v>0.61019280010614596</c:v>
                </c:pt>
                <c:pt idx="105">
                  <c:v>0.61004663682652593</c:v>
                </c:pt>
                <c:pt idx="106">
                  <c:v>0.60997377867796743</c:v>
                </c:pt>
                <c:pt idx="107">
                  <c:v>0.60990047333261499</c:v>
                </c:pt>
                <c:pt idx="108">
                  <c:v>0.60982761502350169</c:v>
                </c:pt>
                <c:pt idx="109">
                  <c:v>0.60975430962441246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05D-4ECA-9D9B-A32539386670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0.75180687448522665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05D-4ECA-9D9B-A32539386670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0.6121675540200664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05D-4ECA-9D9B-A32539386670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0.17537092495935655</c:v>
                </c:pt>
                <c:pt idx="1">
                  <c:v>0.1218364312267658</c:v>
                </c:pt>
                <c:pt idx="2">
                  <c:v>9.1716787337935674E-2</c:v>
                </c:pt>
                <c:pt idx="3">
                  <c:v>7.2947176585790446E-2</c:v>
                </c:pt>
                <c:pt idx="4">
                  <c:v>6.0507197507034718E-2</c:v>
                </c:pt>
                <c:pt idx="5">
                  <c:v>5.1812884761885156E-2</c:v>
                </c:pt>
                <c:pt idx="6">
                  <c:v>4.5455885921197529E-2</c:v>
                </c:pt>
                <c:pt idx="7">
                  <c:v>4.0630388765553201E-2</c:v>
                </c:pt>
                <c:pt idx="8">
                  <c:v>3.6850301325833668E-2</c:v>
                </c:pt>
                <c:pt idx="9">
                  <c:v>3.3818834977945522E-2</c:v>
                </c:pt>
                <c:pt idx="10">
                  <c:v>3.1330932142342602E-2</c:v>
                </c:pt>
                <c:pt idx="11">
                  <c:v>2.9257513745917566E-2</c:v>
                </c:pt>
                <c:pt idx="12">
                  <c:v>2.750238486406275E-2</c:v>
                </c:pt>
                <c:pt idx="13">
                  <c:v>2.6006116677543604E-2</c:v>
                </c:pt>
                <c:pt idx="14">
                  <c:v>2.4711354784291348E-2</c:v>
                </c:pt>
                <c:pt idx="15">
                  <c:v>2.3584593857808013E-2</c:v>
                </c:pt>
                <c:pt idx="16">
                  <c:v>2.2590440795973093E-2</c:v>
                </c:pt>
                <c:pt idx="17">
                  <c:v>2.1703841601452521E-2</c:v>
                </c:pt>
                <c:pt idx="18">
                  <c:v>2.091059435012994E-2</c:v>
                </c:pt>
                <c:pt idx="19">
                  <c:v>2.0199161425576519E-2</c:v>
                </c:pt>
                <c:pt idx="20">
                  <c:v>1.9554676492901268E-2</c:v>
                </c:pt>
                <c:pt idx="21">
                  <c:v>1.8968097466344053E-2</c:v>
                </c:pt>
                <c:pt idx="22">
                  <c:v>1.8433449140889863E-2</c:v>
                </c:pt>
                <c:pt idx="23">
                  <c:v>1.7945406758966082E-2</c:v>
                </c:pt>
                <c:pt idx="24">
                  <c:v>1.7496579468643428E-2</c:v>
                </c:pt>
                <c:pt idx="25">
                  <c:v>1.708277030433818E-2</c:v>
                </c:pt>
                <c:pt idx="26">
                  <c:v>1.670115423718677E-2</c:v>
                </c:pt>
                <c:pt idx="27">
                  <c:v>1.6347063927120715E-2</c:v>
                </c:pt>
                <c:pt idx="28">
                  <c:v>1.6016862320325537E-2</c:v>
                </c:pt>
                <c:pt idx="29">
                  <c:v>1.5707769617317357E-2</c:v>
                </c:pt>
                <c:pt idx="30">
                  <c:v>1.5420568802068371E-2</c:v>
                </c:pt>
                <c:pt idx="31">
                  <c:v>1.5150847747251703E-2</c:v>
                </c:pt>
                <c:pt idx="32">
                  <c:v>1.4897511463462861E-2</c:v>
                </c:pt>
                <c:pt idx="33">
                  <c:v>1.4659647221495571E-2</c:v>
                </c:pt>
                <c:pt idx="34">
                  <c:v>1.4434861636619927E-2</c:v>
                </c:pt>
                <c:pt idx="35">
                  <c:v>1.4225955295222832E-2</c:v>
                </c:pt>
                <c:pt idx="36">
                  <c:v>1.402788578538558E-2</c:v>
                </c:pt>
                <c:pt idx="37">
                  <c:v>1.3841873658944612E-2</c:v>
                </c:pt>
                <c:pt idx="38">
                  <c:v>1.3666925463733312E-2</c:v>
                </c:pt>
                <c:pt idx="39">
                  <c:v>1.349851589115277E-2</c:v>
                </c:pt>
                <c:pt idx="40">
                  <c:v>1.3339369071696885E-2</c:v>
                </c:pt>
                <c:pt idx="41">
                  <c:v>1.3189262723619163E-2</c:v>
                </c:pt>
                <c:pt idx="42">
                  <c:v>1.3046932717532194E-2</c:v>
                </c:pt>
                <c:pt idx="43">
                  <c:v>1.2910182150549374E-2</c:v>
                </c:pt>
                <c:pt idx="44">
                  <c:v>1.2780157621944004E-2</c:v>
                </c:pt>
                <c:pt idx="45">
                  <c:v>1.2656143226309823E-2</c:v>
                </c:pt>
                <c:pt idx="46">
                  <c:v>1.2537740194502142E-2</c:v>
                </c:pt>
                <c:pt idx="47">
                  <c:v>1.2423991406538751E-2</c:v>
                </c:pt>
                <c:pt idx="48">
                  <c:v>1.2315737738842519E-2</c:v>
                </c:pt>
                <c:pt idx="49">
                  <c:v>1.2212764641400378E-2</c:v>
                </c:pt>
                <c:pt idx="50">
                  <c:v>1.2113941052044072E-2</c:v>
                </c:pt>
                <c:pt idx="51">
                  <c:v>1.2019345201279329E-2</c:v>
                </c:pt>
                <c:pt idx="52">
                  <c:v>1.1928102491108044E-2</c:v>
                </c:pt>
                <c:pt idx="53">
                  <c:v>1.1840805971895069E-2</c:v>
                </c:pt>
                <c:pt idx="54">
                  <c:v>1.1757503135108824E-2</c:v>
                </c:pt>
                <c:pt idx="55">
                  <c:v>1.1676976663066172E-2</c:v>
                </c:pt>
                <c:pt idx="56">
                  <c:v>1.1599417941320285E-2</c:v>
                </c:pt>
                <c:pt idx="57">
                  <c:v>1.1524823883478226E-2</c:v>
                </c:pt>
                <c:pt idx="58">
                  <c:v>1.1453165437025932E-2</c:v>
                </c:pt>
                <c:pt idx="59">
                  <c:v>1.1384093225855655E-2</c:v>
                </c:pt>
                <c:pt idx="60">
                  <c:v>1.1018640250805968E-2</c:v>
                </c:pt>
                <c:pt idx="61">
                  <c:v>1.0721213648669523E-2</c:v>
                </c:pt>
                <c:pt idx="62">
                  <c:v>1.0475584513905109E-2</c:v>
                </c:pt>
                <c:pt idx="63">
                  <c:v>1.0269558943497051E-2</c:v>
                </c:pt>
                <c:pt idx="64">
                  <c:v>1.0093916272869029E-2</c:v>
                </c:pt>
                <c:pt idx="65">
                  <c:v>9.9423914149561442E-3</c:v>
                </c:pt>
                <c:pt idx="66">
                  <c:v>9.8106118272262566E-3</c:v>
                </c:pt>
                <c:pt idx="67">
                  <c:v>9.6943645535369754E-3</c:v>
                </c:pt>
                <c:pt idx="68">
                  <c:v>9.5906480058247714E-3</c:v>
                </c:pt>
                <c:pt idx="69">
                  <c:v>9.497172934568315E-3</c:v>
                </c:pt>
                <c:pt idx="70">
                  <c:v>9.4122907892836543E-3</c:v>
                </c:pt>
                <c:pt idx="71">
                  <c:v>9.3344655769207075E-3</c:v>
                </c:pt>
                <c:pt idx="72">
                  <c:v>9.2632070250157558E-3</c:v>
                </c:pt>
                <c:pt idx="73">
                  <c:v>9.1971455629673467E-3</c:v>
                </c:pt>
                <c:pt idx="74">
                  <c:v>9.1358130285567659E-3</c:v>
                </c:pt>
                <c:pt idx="75">
                  <c:v>9.0783381699634218E-3</c:v>
                </c:pt>
                <c:pt idx="76">
                  <c:v>9.0243928396585849E-3</c:v>
                </c:pt>
                <c:pt idx="77">
                  <c:v>8.9737744638789148E-3</c:v>
                </c:pt>
                <c:pt idx="78">
                  <c:v>8.9260256673301414E-3</c:v>
                </c:pt>
                <c:pt idx="79">
                  <c:v>8.8808550770198055E-3</c:v>
                </c:pt>
                <c:pt idx="80">
                  <c:v>8.7975835093035797E-3</c:v>
                </c:pt>
                <c:pt idx="81">
                  <c:v>8.7224923594579444E-3</c:v>
                </c:pt>
                <c:pt idx="82">
                  <c:v>8.6544371123679197E-3</c:v>
                </c:pt>
                <c:pt idx="83">
                  <c:v>8.5924585272759042E-3</c:v>
                </c:pt>
                <c:pt idx="84">
                  <c:v>8.5354707950007717E-3</c:v>
                </c:pt>
                <c:pt idx="85">
                  <c:v>8.4831422260407338E-3</c:v>
                </c:pt>
                <c:pt idx="86">
                  <c:v>8.434978872314907E-3</c:v>
                </c:pt>
                <c:pt idx="87">
                  <c:v>8.3905786720858185E-3</c:v>
                </c:pt>
                <c:pt idx="88">
                  <c:v>8.3496043951820902E-3</c:v>
                </c:pt>
                <c:pt idx="89">
                  <c:v>8.3115853968970723E-3</c:v>
                </c:pt>
                <c:pt idx="90">
                  <c:v>8.2764631471615984E-3</c:v>
                </c:pt>
                <c:pt idx="91">
                  <c:v>8.2438457350539288E-3</c:v>
                </c:pt>
                <c:pt idx="92">
                  <c:v>8.2134871831421596E-3</c:v>
                </c:pt>
                <c:pt idx="93">
                  <c:v>8.185236719740736E-3</c:v>
                </c:pt>
                <c:pt idx="94">
                  <c:v>8.1589462811886299E-3</c:v>
                </c:pt>
                <c:pt idx="95">
                  <c:v>8.1574936829674326E-3</c:v>
                </c:pt>
                <c:pt idx="96">
                  <c:v>8.1575056426375948E-3</c:v>
                </c:pt>
                <c:pt idx="97">
                  <c:v>8.157511622485826E-3</c:v>
                </c:pt>
                <c:pt idx="98">
                  <c:v>8.1575968871777874E-3</c:v>
                </c:pt>
                <c:pt idx="99">
                  <c:v>8.157602867106057E-3</c:v>
                </c:pt>
                <c:pt idx="100">
                  <c:v>8.1576088470430939E-3</c:v>
                </c:pt>
                <c:pt idx="101">
                  <c:v>8.1576148269888963E-3</c:v>
                </c:pt>
                <c:pt idx="102">
                  <c:v>8.1576208069434678E-3</c:v>
                </c:pt>
                <c:pt idx="103">
                  <c:v>8.1576267869068048E-3</c:v>
                </c:pt>
                <c:pt idx="104">
                  <c:v>8.1576267869068048E-3</c:v>
                </c:pt>
                <c:pt idx="105">
                  <c:v>8.1576327668789091E-3</c:v>
                </c:pt>
                <c:pt idx="106">
                  <c:v>8.1577120522051353E-3</c:v>
                </c:pt>
                <c:pt idx="107">
                  <c:v>8.1577120522051353E-3</c:v>
                </c:pt>
                <c:pt idx="108">
                  <c:v>8.1577180322485107E-3</c:v>
                </c:pt>
                <c:pt idx="109">
                  <c:v>8.1577180322485107E-3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105D-4ECA-9D9B-A325393866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dodecanone</a:t>
            </a:r>
            <a:r>
              <a:rPr lang="en-US" dirty="0"/>
              <a:t> </a:t>
            </a:r>
            <a:r>
              <a:rPr lang="en-US" dirty="0" smtClean="0"/>
              <a:t>fates :</a:t>
            </a:r>
            <a:r>
              <a:rPr lang="en-US" baseline="0" dirty="0" smtClean="0"/>
              <a:t> </a:t>
            </a:r>
            <a:r>
              <a:rPr lang="en-US" baseline="0" dirty="0"/>
              <a:t>2_gen</a:t>
            </a:r>
            <a:r>
              <a:rPr lang="en-US" dirty="0"/>
              <a:t> DHF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4"/>
          <c:order val="0"/>
          <c:tx>
            <c:strRef>
              <c:f>paths_all_DHF!$A$20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paths_all_DHF!$B$20:$F$20</c:f>
              <c:numCache>
                <c:formatCode>0.00E+00</c:formatCode>
                <c:ptCount val="5"/>
                <c:pt idx="0">
                  <c:v>2810.2159999999999</c:v>
                </c:pt>
                <c:pt idx="1">
                  <c:v>57825732785.675003</c:v>
                </c:pt>
                <c:pt idx="2">
                  <c:v>524449385059.32599</c:v>
                </c:pt>
                <c:pt idx="3">
                  <c:v>837522206119.56006</c:v>
                </c:pt>
                <c:pt idx="4">
                  <c:v>563999263934.48206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1C-45E3-A548-04B1DD65FA39}"/>
            </c:ext>
          </c:extLst>
        </c:ser>
        <c:ser>
          <c:idx val="2"/>
          <c:order val="1"/>
          <c:tx>
            <c:strRef>
              <c:f>paths_all_DHF!$A$21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paths_all_DHF!$B$21:$F$21</c:f>
              <c:numCache>
                <c:formatCode>0.00E+00</c:formatCode>
                <c:ptCount val="5"/>
                <c:pt idx="0">
                  <c:v>3543708885658.1123</c:v>
                </c:pt>
                <c:pt idx="1">
                  <c:v>3375113936250</c:v>
                </c:pt>
                <c:pt idx="2">
                  <c:v>3245421438800</c:v>
                </c:pt>
                <c:pt idx="3">
                  <c:v>3117302768530</c:v>
                </c:pt>
                <c:pt idx="4">
                  <c:v>3138316353460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1C-45E3-A548-04B1DD65FA39}"/>
            </c:ext>
          </c:extLst>
        </c:ser>
        <c:ser>
          <c:idx val="3"/>
          <c:order val="2"/>
          <c:tx>
            <c:strRef>
              <c:f>paths_all_DHF!$A$22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paths_all_DHF!$B$22:$F$22</c:f>
              <c:numCache>
                <c:formatCode>0.00E+00</c:formatCode>
                <c:ptCount val="5"/>
                <c:pt idx="0">
                  <c:v>3037633589041.0845</c:v>
                </c:pt>
                <c:pt idx="1">
                  <c:v>4065078623952.1553</c:v>
                </c:pt>
                <c:pt idx="2">
                  <c:v>4435897055443.4336</c:v>
                </c:pt>
                <c:pt idx="3">
                  <c:v>5776201007840.1934</c:v>
                </c:pt>
                <c:pt idx="4">
                  <c:v>6415449623299.9229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81C-45E3-A548-04B1DD65FA39}"/>
            </c:ext>
          </c:extLst>
        </c:ser>
        <c:ser>
          <c:idx val="5"/>
          <c:order val="3"/>
          <c:tx>
            <c:strRef>
              <c:f>paths_all_DHF!$A$23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paths_all_DHF!$B$23:$F$23</c:f>
              <c:numCache>
                <c:formatCode>0.00E+00</c:formatCode>
                <c:ptCount val="5"/>
                <c:pt idx="0">
                  <c:v>7623046234384.8691</c:v>
                </c:pt>
                <c:pt idx="1">
                  <c:v>6293714026982.4111</c:v>
                </c:pt>
                <c:pt idx="2">
                  <c:v>5765280962509.709</c:v>
                </c:pt>
                <c:pt idx="3">
                  <c:v>4649933899407.7295</c:v>
                </c:pt>
                <c:pt idx="4">
                  <c:v>4251504498768.7622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81C-45E3-A548-04B1DD65FA39}"/>
            </c:ext>
          </c:extLst>
        </c:ser>
        <c:ser>
          <c:idx val="0"/>
          <c:order val="4"/>
          <c:tx>
            <c:strRef>
              <c:f>paths_all_DHF!$A$25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invertIfNegative val="0"/>
          <c:val>
            <c:numRef>
              <c:f>paths_all_DHF!$B$25:$F$25</c:f>
              <c:numCache>
                <c:formatCode>0.00E+00</c:formatCode>
                <c:ptCount val="5"/>
                <c:pt idx="0">
                  <c:v>536753112500</c:v>
                </c:pt>
                <c:pt idx="1">
                  <c:v>491436997800</c:v>
                </c:pt>
                <c:pt idx="2">
                  <c:v>342289043600</c:v>
                </c:pt>
                <c:pt idx="3">
                  <c:v>264974770900</c:v>
                </c:pt>
                <c:pt idx="4">
                  <c:v>280748083370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81C-45E3-A548-04B1DD65FA39}"/>
            </c:ext>
          </c:extLst>
        </c:ser>
        <c:ser>
          <c:idx val="7"/>
          <c:order val="5"/>
          <c:tx>
            <c:strRef>
              <c:f>paths_all_DHF!$A$24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 w="25400">
              <a:noFill/>
            </a:ln>
            <a:effectLst/>
          </c:spPr>
          <c:invertIfNegative val="0"/>
          <c:cat>
            <c:numRef>
              <c:f>paths_all_DHF!$B$19:$F$19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paths_all_DHF!$B$24:$F$24</c:f>
              <c:numCache>
                <c:formatCode>0.00E+00</c:formatCode>
                <c:ptCount val="5"/>
                <c:pt idx="0">
                  <c:v>1196958229139.9612</c:v>
                </c:pt>
                <c:pt idx="1">
                  <c:v>993947152919.76599</c:v>
                </c:pt>
                <c:pt idx="2">
                  <c:v>723206836760.79395</c:v>
                </c:pt>
                <c:pt idx="3">
                  <c:v>567660714283.05823</c:v>
                </c:pt>
                <c:pt idx="4">
                  <c:v>661808718947.27332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81C-45E3-A548-04B1DD65F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96887823"/>
        <c:axId val="1496890735"/>
      </c:barChart>
      <c:scatterChart>
        <c:scatterStyle val="lineMarker"/>
        <c:varyColors val="0"/>
        <c:ser>
          <c:idx val="1"/>
          <c:order val="6"/>
          <c:tx>
            <c:strRef>
              <c:f>paths_all_DHF!$A$32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noFill/>
              <a:ln w="25400">
                <a:solidFill>
                  <a:schemeClr val="tx1"/>
                </a:solidFill>
              </a:ln>
              <a:effectLst/>
            </c:spPr>
          </c:marker>
          <c:yVal>
            <c:numRef>
              <c:f>paths_all_DHF!$B$32:$F$32</c:f>
              <c:numCache>
                <c:formatCode>General</c:formatCode>
                <c:ptCount val="5"/>
                <c:pt idx="0">
                  <c:v>0.70679999999999998</c:v>
                </c:pt>
                <c:pt idx="1">
                  <c:v>0.50839999999999996</c:v>
                </c:pt>
                <c:pt idx="2">
                  <c:v>0.29759999999999998</c:v>
                </c:pt>
                <c:pt idx="3">
                  <c:v>0.248</c:v>
                </c:pt>
                <c:pt idx="4">
                  <c:v>0.55800000000000005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B81C-45E3-A548-04B1DD65FA39}"/>
            </c:ext>
          </c:extLst>
        </c:ser>
        <c:ser>
          <c:idx val="6"/>
          <c:order val="7"/>
          <c:tx>
            <c:strRef>
              <c:f>paths_all_DHF!$A$30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9"/>
            <c:spPr>
              <a:noFill/>
              <a:ln w="25400">
                <a:solidFill>
                  <a:schemeClr val="tx1"/>
                </a:solidFill>
              </a:ln>
              <a:effectLst/>
            </c:spPr>
          </c:marker>
          <c:yVal>
            <c:numRef>
              <c:f>paths_all_DHF!$B$30:$F$30</c:f>
              <c:numCache>
                <c:formatCode>0.00</c:formatCode>
                <c:ptCount val="5"/>
                <c:pt idx="0">
                  <c:v>0.67193811420638627</c:v>
                </c:pt>
                <c:pt idx="1">
                  <c:v>0.59389258932140576</c:v>
                </c:pt>
                <c:pt idx="2">
                  <c:v>0.51111162190001846</c:v>
                </c:pt>
                <c:pt idx="3">
                  <c:v>0.39729614941658931</c:v>
                </c:pt>
                <c:pt idx="4">
                  <c:v>0.37724173448268922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B81C-45E3-A548-04B1DD65F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96887823"/>
        <c:axId val="1496890735"/>
      </c:scatter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dodecan4one SOA yields</a:t>
            </a:r>
          </a:p>
        </c:rich>
      </c:tx>
      <c:layout>
        <c:manualLayout>
          <c:xMode val="edge"/>
          <c:yMode val="edge"/>
          <c:x val="0.30074924457972163"/>
          <c:y val="2.035623953470231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194600000000</c:v>
                </c:pt>
                <c:pt idx="2">
                  <c:v>482100000000</c:v>
                </c:pt>
                <c:pt idx="3">
                  <c:v>814000000000</c:v>
                </c:pt>
                <c:pt idx="4">
                  <c:v>1156000000000</c:v>
                </c:pt>
                <c:pt idx="5">
                  <c:v>1489000000000</c:v>
                </c:pt>
                <c:pt idx="6">
                  <c:v>1804000000000</c:v>
                </c:pt>
                <c:pt idx="7">
                  <c:v>2098000000000</c:v>
                </c:pt>
                <c:pt idx="8">
                  <c:v>2372000000000</c:v>
                </c:pt>
                <c:pt idx="9">
                  <c:v>2626000000000</c:v>
                </c:pt>
                <c:pt idx="10">
                  <c:v>2862000000000</c:v>
                </c:pt>
                <c:pt idx="11">
                  <c:v>3081000000000</c:v>
                </c:pt>
                <c:pt idx="12">
                  <c:v>3285000000000</c:v>
                </c:pt>
                <c:pt idx="13">
                  <c:v>3474000000000</c:v>
                </c:pt>
                <c:pt idx="14">
                  <c:v>3650000000000</c:v>
                </c:pt>
                <c:pt idx="15">
                  <c:v>3814000000000</c:v>
                </c:pt>
                <c:pt idx="16">
                  <c:v>3968000000000</c:v>
                </c:pt>
                <c:pt idx="17">
                  <c:v>4111000000000</c:v>
                </c:pt>
                <c:pt idx="18">
                  <c:v>4245000000000</c:v>
                </c:pt>
                <c:pt idx="19">
                  <c:v>4370000000000</c:v>
                </c:pt>
                <c:pt idx="20">
                  <c:v>4488000000000</c:v>
                </c:pt>
                <c:pt idx="21">
                  <c:v>4599000000000</c:v>
                </c:pt>
                <c:pt idx="22">
                  <c:v>4702000000000</c:v>
                </c:pt>
                <c:pt idx="23">
                  <c:v>4800000000000</c:v>
                </c:pt>
                <c:pt idx="24">
                  <c:v>4892000000000</c:v>
                </c:pt>
                <c:pt idx="25">
                  <c:v>4979000000000</c:v>
                </c:pt>
                <c:pt idx="26">
                  <c:v>5060000000000</c:v>
                </c:pt>
                <c:pt idx="27">
                  <c:v>5138000000000</c:v>
                </c:pt>
                <c:pt idx="28">
                  <c:v>5210000000000</c:v>
                </c:pt>
                <c:pt idx="29">
                  <c:v>5279000000000</c:v>
                </c:pt>
                <c:pt idx="30">
                  <c:v>5344000000000</c:v>
                </c:pt>
                <c:pt idx="31">
                  <c:v>5406000000000</c:v>
                </c:pt>
                <c:pt idx="32">
                  <c:v>5464000000000</c:v>
                </c:pt>
                <c:pt idx="33">
                  <c:v>5519000000000</c:v>
                </c:pt>
                <c:pt idx="34">
                  <c:v>5572000000000</c:v>
                </c:pt>
                <c:pt idx="35">
                  <c:v>5621000000000</c:v>
                </c:pt>
                <c:pt idx="36">
                  <c:v>5669000000000</c:v>
                </c:pt>
                <c:pt idx="37">
                  <c:v>5713000000000</c:v>
                </c:pt>
                <c:pt idx="38">
                  <c:v>5756000000000</c:v>
                </c:pt>
                <c:pt idx="39">
                  <c:v>5796000000000</c:v>
                </c:pt>
                <c:pt idx="40">
                  <c:v>5834000000000</c:v>
                </c:pt>
                <c:pt idx="41">
                  <c:v>5871000000000</c:v>
                </c:pt>
                <c:pt idx="42">
                  <c:v>5905000000000</c:v>
                </c:pt>
                <c:pt idx="43">
                  <c:v>5938000000000</c:v>
                </c:pt>
                <c:pt idx="44">
                  <c:v>5970000000000</c:v>
                </c:pt>
                <c:pt idx="45">
                  <c:v>6000000000000</c:v>
                </c:pt>
                <c:pt idx="46">
                  <c:v>6028000000000</c:v>
                </c:pt>
                <c:pt idx="47">
                  <c:v>6055000000000</c:v>
                </c:pt>
                <c:pt idx="48">
                  <c:v>6081000000000</c:v>
                </c:pt>
                <c:pt idx="49">
                  <c:v>6106000000000</c:v>
                </c:pt>
                <c:pt idx="50">
                  <c:v>6129000000000</c:v>
                </c:pt>
                <c:pt idx="51">
                  <c:v>6152000000000</c:v>
                </c:pt>
                <c:pt idx="52">
                  <c:v>6173000000000</c:v>
                </c:pt>
                <c:pt idx="53">
                  <c:v>6194000000000</c:v>
                </c:pt>
                <c:pt idx="54">
                  <c:v>6213000000000</c:v>
                </c:pt>
                <c:pt idx="55">
                  <c:v>6232000000000</c:v>
                </c:pt>
                <c:pt idx="56">
                  <c:v>6250000000000</c:v>
                </c:pt>
                <c:pt idx="57">
                  <c:v>6267000000000</c:v>
                </c:pt>
                <c:pt idx="58">
                  <c:v>6283000000000</c:v>
                </c:pt>
                <c:pt idx="59">
                  <c:v>6298000000000</c:v>
                </c:pt>
                <c:pt idx="60">
                  <c:v>6313000000000</c:v>
                </c:pt>
                <c:pt idx="61">
                  <c:v>6390000000000</c:v>
                </c:pt>
                <c:pt idx="62">
                  <c:v>6449000000000</c:v>
                </c:pt>
                <c:pt idx="63">
                  <c:v>6495000000000</c:v>
                </c:pt>
                <c:pt idx="64">
                  <c:v>6531000000000</c:v>
                </c:pt>
                <c:pt idx="65">
                  <c:v>6560000000000</c:v>
                </c:pt>
                <c:pt idx="66">
                  <c:v>6583000000000</c:v>
                </c:pt>
                <c:pt idx="67">
                  <c:v>6603000000000</c:v>
                </c:pt>
                <c:pt idx="68">
                  <c:v>6619000000000</c:v>
                </c:pt>
                <c:pt idx="69">
                  <c:v>6632000000000</c:v>
                </c:pt>
                <c:pt idx="70">
                  <c:v>6644000000000</c:v>
                </c:pt>
                <c:pt idx="71">
                  <c:v>6654000000000</c:v>
                </c:pt>
                <c:pt idx="72">
                  <c:v>6664000000000</c:v>
                </c:pt>
                <c:pt idx="73">
                  <c:v>6673000000000</c:v>
                </c:pt>
                <c:pt idx="74">
                  <c:v>6681000000000</c:v>
                </c:pt>
                <c:pt idx="75">
                  <c:v>6688000000000</c:v>
                </c:pt>
                <c:pt idx="76">
                  <c:v>6696000000000</c:v>
                </c:pt>
                <c:pt idx="77">
                  <c:v>6703000000000</c:v>
                </c:pt>
                <c:pt idx="78">
                  <c:v>6710000000000</c:v>
                </c:pt>
                <c:pt idx="79">
                  <c:v>6717000000000</c:v>
                </c:pt>
                <c:pt idx="80">
                  <c:v>6723000000000</c:v>
                </c:pt>
                <c:pt idx="81">
                  <c:v>6736000000000</c:v>
                </c:pt>
                <c:pt idx="82">
                  <c:v>6749000000000</c:v>
                </c:pt>
                <c:pt idx="83">
                  <c:v>6761000000000</c:v>
                </c:pt>
                <c:pt idx="84">
                  <c:v>6774000000000</c:v>
                </c:pt>
                <c:pt idx="85">
                  <c:v>6785000000000</c:v>
                </c:pt>
                <c:pt idx="86">
                  <c:v>6797000000000</c:v>
                </c:pt>
                <c:pt idx="87">
                  <c:v>6808000000000</c:v>
                </c:pt>
                <c:pt idx="88">
                  <c:v>6819000000000</c:v>
                </c:pt>
                <c:pt idx="89">
                  <c:v>6829000000000</c:v>
                </c:pt>
                <c:pt idx="90">
                  <c:v>6840000000000</c:v>
                </c:pt>
                <c:pt idx="91">
                  <c:v>6849000000000</c:v>
                </c:pt>
                <c:pt idx="92">
                  <c:v>6859000000000</c:v>
                </c:pt>
                <c:pt idx="93">
                  <c:v>6868000000000</c:v>
                </c:pt>
                <c:pt idx="94">
                  <c:v>6876000000000</c:v>
                </c:pt>
                <c:pt idx="95">
                  <c:v>6884000000000</c:v>
                </c:pt>
                <c:pt idx="96">
                  <c:v>6880000000000</c:v>
                </c:pt>
                <c:pt idx="97">
                  <c:v>6876000000000</c:v>
                </c:pt>
                <c:pt idx="98">
                  <c:v>6873000000000</c:v>
                </c:pt>
                <c:pt idx="99">
                  <c:v>6870000000000</c:v>
                </c:pt>
                <c:pt idx="100">
                  <c:v>6867000000000</c:v>
                </c:pt>
                <c:pt idx="101">
                  <c:v>6864000000000</c:v>
                </c:pt>
                <c:pt idx="102">
                  <c:v>6862000000000</c:v>
                </c:pt>
                <c:pt idx="103">
                  <c:v>6860000000000</c:v>
                </c:pt>
                <c:pt idx="104">
                  <c:v>6858000000000</c:v>
                </c:pt>
                <c:pt idx="105">
                  <c:v>6857000000000</c:v>
                </c:pt>
                <c:pt idx="106">
                  <c:v>6855000000000</c:v>
                </c:pt>
                <c:pt idx="107">
                  <c:v>6854000000000</c:v>
                </c:pt>
                <c:pt idx="108">
                  <c:v>6853000000000</c:v>
                </c:pt>
                <c:pt idx="109">
                  <c:v>6852000000000</c:v>
                </c:pt>
                <c:pt idx="110">
                  <c:v>6851000000000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839-4470-AE6A-C76429B4A0BF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1158400000000</c:v>
                </c:pt>
                <c:pt idx="2">
                  <c:v>2132600000000</c:v>
                </c:pt>
                <c:pt idx="3">
                  <c:v>2943500000000</c:v>
                </c:pt>
                <c:pt idx="4">
                  <c:v>3645600000000</c:v>
                </c:pt>
                <c:pt idx="5">
                  <c:v>4265900000000</c:v>
                </c:pt>
                <c:pt idx="6">
                  <c:v>4820200000000</c:v>
                </c:pt>
                <c:pt idx="7">
                  <c:v>5319600000000</c:v>
                </c:pt>
                <c:pt idx="8">
                  <c:v>5771900000000</c:v>
                </c:pt>
                <c:pt idx="9">
                  <c:v>6183800000000</c:v>
                </c:pt>
                <c:pt idx="10">
                  <c:v>6559300000000</c:v>
                </c:pt>
                <c:pt idx="11">
                  <c:v>6903900000000</c:v>
                </c:pt>
                <c:pt idx="12">
                  <c:v>7220800000000</c:v>
                </c:pt>
                <c:pt idx="13">
                  <c:v>7513100000000</c:v>
                </c:pt>
                <c:pt idx="14">
                  <c:v>7782200000000</c:v>
                </c:pt>
                <c:pt idx="15">
                  <c:v>8031000000000</c:v>
                </c:pt>
                <c:pt idx="16">
                  <c:v>8261500000000</c:v>
                </c:pt>
                <c:pt idx="17">
                  <c:v>8476400000000</c:v>
                </c:pt>
                <c:pt idx="18">
                  <c:v>8677400000000</c:v>
                </c:pt>
                <c:pt idx="19">
                  <c:v>8864800000000</c:v>
                </c:pt>
                <c:pt idx="20">
                  <c:v>9039700000000</c:v>
                </c:pt>
                <c:pt idx="21">
                  <c:v>9204300000000</c:v>
                </c:pt>
                <c:pt idx="22">
                  <c:v>9359900000000</c:v>
                </c:pt>
                <c:pt idx="23">
                  <c:v>9506600000000</c:v>
                </c:pt>
                <c:pt idx="24">
                  <c:v>9644600000000</c:v>
                </c:pt>
                <c:pt idx="25">
                  <c:v>9775200000000</c:v>
                </c:pt>
                <c:pt idx="26">
                  <c:v>9899100000000</c:v>
                </c:pt>
                <c:pt idx="27">
                  <c:v>10016200000000</c:v>
                </c:pt>
                <c:pt idx="28">
                  <c:v>10127300000000</c:v>
                </c:pt>
                <c:pt idx="29">
                  <c:v>10233000000000</c:v>
                </c:pt>
                <c:pt idx="30">
                  <c:v>10333500000000</c:v>
                </c:pt>
                <c:pt idx="31">
                  <c:v>10429300000000</c:v>
                </c:pt>
                <c:pt idx="32">
                  <c:v>10520700000000</c:v>
                </c:pt>
                <c:pt idx="33">
                  <c:v>10608100000000</c:v>
                </c:pt>
                <c:pt idx="34">
                  <c:v>10691700000000</c:v>
                </c:pt>
                <c:pt idx="35">
                  <c:v>10771600000000</c:v>
                </c:pt>
                <c:pt idx="36">
                  <c:v>10847700000000</c:v>
                </c:pt>
                <c:pt idx="37">
                  <c:v>10920700000000</c:v>
                </c:pt>
                <c:pt idx="38">
                  <c:v>10990700000000</c:v>
                </c:pt>
                <c:pt idx="39">
                  <c:v>11057520000000</c:v>
                </c:pt>
                <c:pt idx="40">
                  <c:v>11121730000000</c:v>
                </c:pt>
                <c:pt idx="41">
                  <c:v>11183130000000</c:v>
                </c:pt>
                <c:pt idx="42">
                  <c:v>11242240000000</c:v>
                </c:pt>
                <c:pt idx="43">
                  <c:v>11299010000000</c:v>
                </c:pt>
                <c:pt idx="44">
                  <c:v>11353410000000</c:v>
                </c:pt>
                <c:pt idx="45">
                  <c:v>11405860000000</c:v>
                </c:pt>
                <c:pt idx="46">
                  <c:v>11456340000000</c:v>
                </c:pt>
                <c:pt idx="47">
                  <c:v>11505030000000</c:v>
                </c:pt>
                <c:pt idx="48">
                  <c:v>11551750000000</c:v>
                </c:pt>
                <c:pt idx="49">
                  <c:v>11596740000000</c:v>
                </c:pt>
                <c:pt idx="50">
                  <c:v>11640260000000</c:v>
                </c:pt>
                <c:pt idx="51">
                  <c:v>11682060000000</c:v>
                </c:pt>
                <c:pt idx="52">
                  <c:v>11722380000000</c:v>
                </c:pt>
                <c:pt idx="53">
                  <c:v>11761450000000</c:v>
                </c:pt>
                <c:pt idx="54">
                  <c:v>11799080000000</c:v>
                </c:pt>
                <c:pt idx="55">
                  <c:v>11835570000000</c:v>
                </c:pt>
                <c:pt idx="56">
                  <c:v>11870800000000</c:v>
                </c:pt>
                <c:pt idx="57">
                  <c:v>11904720000000</c:v>
                </c:pt>
                <c:pt idx="58">
                  <c:v>11937650000000</c:v>
                </c:pt>
                <c:pt idx="59">
                  <c:v>11969520000000</c:v>
                </c:pt>
                <c:pt idx="60">
                  <c:v>12000240000000</c:v>
                </c:pt>
                <c:pt idx="61">
                  <c:v>12165550000000</c:v>
                </c:pt>
                <c:pt idx="62">
                  <c:v>12303900000000</c:v>
                </c:pt>
                <c:pt idx="63">
                  <c:v>12420400000000</c:v>
                </c:pt>
                <c:pt idx="64">
                  <c:v>12520980000000</c:v>
                </c:pt>
                <c:pt idx="65">
                  <c:v>12607580000000</c:v>
                </c:pt>
                <c:pt idx="66">
                  <c:v>12683630000000</c:v>
                </c:pt>
                <c:pt idx="67">
                  <c:v>12750440000000</c:v>
                </c:pt>
                <c:pt idx="68">
                  <c:v>12809960000000</c:v>
                </c:pt>
                <c:pt idx="69">
                  <c:v>12863170000000</c:v>
                </c:pt>
                <c:pt idx="70">
                  <c:v>12911950000000</c:v>
                </c:pt>
                <c:pt idx="71">
                  <c:v>12956460000000</c:v>
                </c:pt>
                <c:pt idx="72">
                  <c:v>12997470000000</c:v>
                </c:pt>
                <c:pt idx="73">
                  <c:v>13035530000000</c:v>
                </c:pt>
                <c:pt idx="74">
                  <c:v>13071040000000</c:v>
                </c:pt>
                <c:pt idx="75">
                  <c:v>13104230000000</c:v>
                </c:pt>
                <c:pt idx="76">
                  <c:v>13135330000000</c:v>
                </c:pt>
                <c:pt idx="77">
                  <c:v>13164730000000</c:v>
                </c:pt>
                <c:pt idx="78">
                  <c:v>13192480000000</c:v>
                </c:pt>
                <c:pt idx="79">
                  <c:v>13218740000000</c:v>
                </c:pt>
                <c:pt idx="80">
                  <c:v>13243730000000</c:v>
                </c:pt>
                <c:pt idx="81">
                  <c:v>13290160000000</c:v>
                </c:pt>
                <c:pt idx="82">
                  <c:v>13332410000000</c:v>
                </c:pt>
                <c:pt idx="83">
                  <c:v>13371060000000</c:v>
                </c:pt>
                <c:pt idx="84">
                  <c:v>13406550000000</c:v>
                </c:pt>
                <c:pt idx="85">
                  <c:v>13439200000000</c:v>
                </c:pt>
                <c:pt idx="86">
                  <c:v>13469250000000</c:v>
                </c:pt>
                <c:pt idx="87">
                  <c:v>13496880000000</c:v>
                </c:pt>
                <c:pt idx="88">
                  <c:v>13522640000000</c:v>
                </c:pt>
                <c:pt idx="89">
                  <c:v>13546560000000</c:v>
                </c:pt>
                <c:pt idx="90">
                  <c:v>13568750000000</c:v>
                </c:pt>
                <c:pt idx="91">
                  <c:v>13589410000000</c:v>
                </c:pt>
                <c:pt idx="92">
                  <c:v>13608640000000</c:v>
                </c:pt>
                <c:pt idx="93">
                  <c:v>13626560000000</c:v>
                </c:pt>
                <c:pt idx="94">
                  <c:v>13643270000000</c:v>
                </c:pt>
                <c:pt idx="95">
                  <c:v>13658880000000</c:v>
                </c:pt>
                <c:pt idx="96">
                  <c:v>13658980000000</c:v>
                </c:pt>
                <c:pt idx="97">
                  <c:v>13658960000000</c:v>
                </c:pt>
                <c:pt idx="98">
                  <c:v>13658950000000</c:v>
                </c:pt>
                <c:pt idx="99">
                  <c:v>13658940000000</c:v>
                </c:pt>
                <c:pt idx="100">
                  <c:v>13658920000000</c:v>
                </c:pt>
                <c:pt idx="101">
                  <c:v>13658910000000</c:v>
                </c:pt>
                <c:pt idx="102">
                  <c:v>13658900000000</c:v>
                </c:pt>
                <c:pt idx="103">
                  <c:v>13658900000000</c:v>
                </c:pt>
                <c:pt idx="104">
                  <c:v>13658890000000</c:v>
                </c:pt>
                <c:pt idx="105">
                  <c:v>13658880000000</c:v>
                </c:pt>
                <c:pt idx="106">
                  <c:v>13658870000000</c:v>
                </c:pt>
                <c:pt idx="107">
                  <c:v>13658870000000</c:v>
                </c:pt>
                <c:pt idx="108">
                  <c:v>13658860000000</c:v>
                </c:pt>
                <c:pt idx="109">
                  <c:v>13658860000000</c:v>
                </c:pt>
                <c:pt idx="110">
                  <c:v>13658850000000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839-4470-AE6A-C76429B4A0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0.21046498315104167</c:v>
                </c:pt>
                <c:pt idx="1">
                  <c:v>0.28097849342058512</c:v>
                </c:pt>
                <c:pt idx="2">
                  <c:v>0.34187695677011909</c:v>
                </c:pt>
                <c:pt idx="3">
                  <c:v>0.39075147562890322</c:v>
                </c:pt>
                <c:pt idx="4">
                  <c:v>0.42913417800743414</c:v>
                </c:pt>
                <c:pt idx="5">
                  <c:v>0.45956589173121909</c:v>
                </c:pt>
                <c:pt idx="6">
                  <c:v>0.48410615710028781</c:v>
                </c:pt>
                <c:pt idx="7">
                  <c:v>0.50424843991300605</c:v>
                </c:pt>
                <c:pt idx="8">
                  <c:v>0.52101314065256121</c:v>
                </c:pt>
                <c:pt idx="9">
                  <c:v>0.53546874058752358</c:v>
                </c:pt>
                <c:pt idx="10">
                  <c:v>0.54754777665971144</c:v>
                </c:pt>
                <c:pt idx="11">
                  <c:v>0.55790584768000595</c:v>
                </c:pt>
                <c:pt idx="12">
                  <c:v>0.56707640188371855</c:v>
                </c:pt>
                <c:pt idx="13">
                  <c:v>0.57517676305868759</c:v>
                </c:pt>
                <c:pt idx="14">
                  <c:v>0.58258130647396966</c:v>
                </c:pt>
                <c:pt idx="15">
                  <c:v>0.58886934086153297</c:v>
                </c:pt>
                <c:pt idx="16">
                  <c:v>0.59475436258475811</c:v>
                </c:pt>
                <c:pt idx="17">
                  <c:v>0.60018046082353194</c:v>
                </c:pt>
                <c:pt idx="18">
                  <c:v>0.60481533241823471</c:v>
                </c:pt>
                <c:pt idx="19">
                  <c:v>0.60901647390322722</c:v>
                </c:pt>
                <c:pt idx="20">
                  <c:v>0.61303423048271211</c:v>
                </c:pt>
                <c:pt idx="21">
                  <c:v>0.61645679423624555</c:v>
                </c:pt>
                <c:pt idx="22">
                  <c:v>0.61931659703389508</c:v>
                </c:pt>
                <c:pt idx="23">
                  <c:v>0.62231187591363202</c:v>
                </c:pt>
                <c:pt idx="24">
                  <c:v>0.62469323469203553</c:v>
                </c:pt>
                <c:pt idx="25">
                  <c:v>0.62710612491743201</c:v>
                </c:pt>
                <c:pt idx="26">
                  <c:v>0.62923430669774028</c:v>
                </c:pt>
                <c:pt idx="27">
                  <c:v>0.63136471008119199</c:v>
                </c:pt>
                <c:pt idx="28">
                  <c:v>0.63314457952035519</c:v>
                </c:pt>
                <c:pt idx="29">
                  <c:v>0.6345751801640801</c:v>
                </c:pt>
                <c:pt idx="30">
                  <c:v>0.63595155094808331</c:v>
                </c:pt>
                <c:pt idx="31">
                  <c:v>0.63725884593836557</c:v>
                </c:pt>
                <c:pt idx="32">
                  <c:v>0.63847640149586404</c:v>
                </c:pt>
                <c:pt idx="33">
                  <c:v>0.63959582040614515</c:v>
                </c:pt>
                <c:pt idx="34">
                  <c:v>0.64031130375540113</c:v>
                </c:pt>
                <c:pt idx="35">
                  <c:v>0.64124080183144583</c:v>
                </c:pt>
                <c:pt idx="36">
                  <c:v>0.6420404549713723</c:v>
                </c:pt>
                <c:pt idx="37">
                  <c:v>0.64270767933510609</c:v>
                </c:pt>
                <c:pt idx="38">
                  <c:v>0.64325600406008132</c:v>
                </c:pt>
                <c:pt idx="39">
                  <c:v>0.64394882529611053</c:v>
                </c:pt>
                <c:pt idx="40">
                  <c:v>0.6442113518910878</c:v>
                </c:pt>
                <c:pt idx="41">
                  <c:v>0.64460228767461369</c:v>
                </c:pt>
                <c:pt idx="42">
                  <c:v>0.6451227098215081</c:v>
                </c:pt>
                <c:pt idx="43">
                  <c:v>0.645484926598897</c:v>
                </c:pt>
                <c:pt idx="44">
                  <c:v>0.64566765115279701</c:v>
                </c:pt>
                <c:pt idx="45">
                  <c:v>0.6459597612028013</c:v>
                </c:pt>
                <c:pt idx="46">
                  <c:v>0.6460658694346868</c:v>
                </c:pt>
                <c:pt idx="47">
                  <c:v>0.64628127937206115</c:v>
                </c:pt>
                <c:pt idx="48">
                  <c:v>0.64630965876908997</c:v>
                </c:pt>
                <c:pt idx="49">
                  <c:v>0.64641944213286506</c:v>
                </c:pt>
                <c:pt idx="50">
                  <c:v>0.6466235988112673</c:v>
                </c:pt>
                <c:pt idx="51">
                  <c:v>0.64662924474896688</c:v>
                </c:pt>
                <c:pt idx="52">
                  <c:v>0.64642578232065195</c:v>
                </c:pt>
                <c:pt idx="53">
                  <c:v>0.64657944219434704</c:v>
                </c:pt>
                <c:pt idx="54">
                  <c:v>0.64651836423774367</c:v>
                </c:pt>
                <c:pt idx="55">
                  <c:v>0.64652627856893807</c:v>
                </c:pt>
                <c:pt idx="56">
                  <c:v>0.64633084046786327</c:v>
                </c:pt>
                <c:pt idx="57">
                  <c:v>0.64619009760153912</c:v>
                </c:pt>
                <c:pt idx="58">
                  <c:v>0.6461073421600404</c:v>
                </c:pt>
                <c:pt idx="59">
                  <c:v>0.64608693573044196</c:v>
                </c:pt>
                <c:pt idx="60">
                  <c:v>0.64509608782222205</c:v>
                </c:pt>
                <c:pt idx="61">
                  <c:v>0.64368438798808103</c:v>
                </c:pt>
                <c:pt idx="62">
                  <c:v>0.64238180315141591</c:v>
                </c:pt>
                <c:pt idx="63">
                  <c:v>0.64087479819403281</c:v>
                </c:pt>
                <c:pt idx="64">
                  <c:v>0.6393233551380979</c:v>
                </c:pt>
                <c:pt idx="65">
                  <c:v>0.63780839152668667</c:v>
                </c:pt>
                <c:pt idx="66">
                  <c:v>0.63626011654770087</c:v>
                </c:pt>
                <c:pt idx="67">
                  <c:v>0.63508919870548408</c:v>
                </c:pt>
                <c:pt idx="68">
                  <c:v>0.63373208248288182</c:v>
                </c:pt>
                <c:pt idx="69">
                  <c:v>0.63260311502239064</c:v>
                </c:pt>
                <c:pt idx="70">
                  <c:v>0.63143858852487322</c:v>
                </c:pt>
                <c:pt idx="71">
                  <c:v>0.63045176009981929</c:v>
                </c:pt>
                <c:pt idx="72">
                  <c:v>0.62936294926971259</c:v>
                </c:pt>
                <c:pt idx="73">
                  <c:v>0.62840304779443956</c:v>
                </c:pt>
                <c:pt idx="74">
                  <c:v>0.62755943245747725</c:v>
                </c:pt>
                <c:pt idx="75">
                  <c:v>0.62681979891951423</c:v>
                </c:pt>
                <c:pt idx="76">
                  <c:v>0.62616450752052488</c:v>
                </c:pt>
                <c:pt idx="77">
                  <c:v>0.62559037003201035</c:v>
                </c:pt>
                <c:pt idx="78">
                  <c:v>0.62508909416397562</c:v>
                </c:pt>
                <c:pt idx="79">
                  <c:v>0.62440299858287063</c:v>
                </c:pt>
                <c:pt idx="80">
                  <c:v>0.62345080901990257</c:v>
                </c:pt>
                <c:pt idx="81">
                  <c:v>0.62270041827291356</c:v>
                </c:pt>
                <c:pt idx="82">
                  <c:v>0.62212222240929305</c:v>
                </c:pt>
                <c:pt idx="83">
                  <c:v>0.62169386178771036</c:v>
                </c:pt>
                <c:pt idx="84">
                  <c:v>0.62139905071224888</c:v>
                </c:pt>
                <c:pt idx="85">
                  <c:v>0.62098299058950412</c:v>
                </c:pt>
                <c:pt idx="86">
                  <c:v>0.62068005121652547</c:v>
                </c:pt>
                <c:pt idx="87">
                  <c:v>0.62046413964498937</c:v>
                </c:pt>
                <c:pt idx="88">
                  <c:v>0.6203332962017325</c:v>
                </c:pt>
                <c:pt idx="89">
                  <c:v>0.62028198917808663</c:v>
                </c:pt>
                <c:pt idx="90">
                  <c:v>0.62030068003877903</c:v>
                </c:pt>
                <c:pt idx="91">
                  <c:v>0.62038449749507707</c:v>
                </c:pt>
                <c:pt idx="92">
                  <c:v>0.62028795644246393</c:v>
                </c:pt>
                <c:pt idx="93">
                  <c:v>0.62024667279104184</c:v>
                </c:pt>
                <c:pt idx="94">
                  <c:v>0.62025543757900004</c:v>
                </c:pt>
                <c:pt idx="95">
                  <c:v>0.62001169452789651</c:v>
                </c:pt>
                <c:pt idx="96">
                  <c:v>0.61953419758823791</c:v>
                </c:pt>
                <c:pt idx="97">
                  <c:v>0.6192954485940303</c:v>
                </c:pt>
                <c:pt idx="98">
                  <c:v>0.61905669925023665</c:v>
                </c:pt>
                <c:pt idx="99">
                  <c:v>0.61881840260727949</c:v>
                </c:pt>
                <c:pt idx="100">
                  <c:v>0.6185796523898478</c:v>
                </c:pt>
                <c:pt idx="101">
                  <c:v>0.61834090182282675</c:v>
                </c:pt>
                <c:pt idx="102">
                  <c:v>0.61810169837918161</c:v>
                </c:pt>
                <c:pt idx="103">
                  <c:v>0.61810215090621601</c:v>
                </c:pt>
                <c:pt idx="104">
                  <c:v>0.61786339964001435</c:v>
                </c:pt>
                <c:pt idx="105">
                  <c:v>0.61762464802422123</c:v>
                </c:pt>
                <c:pt idx="106">
                  <c:v>0.61762464802422123</c:v>
                </c:pt>
                <c:pt idx="107">
                  <c:v>0.61738589605883576</c:v>
                </c:pt>
                <c:pt idx="108">
                  <c:v>0.61738589605883576</c:v>
                </c:pt>
                <c:pt idx="109">
                  <c:v>0.61714714374385737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839-4470-AE6A-C76429B4A0BF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0.16799033149171272</c:v>
                </c:pt>
                <c:pt idx="1">
                  <c:v>0.22606208384132045</c:v>
                </c:pt>
                <c:pt idx="2">
                  <c:v>0.27654153218957023</c:v>
                </c:pt>
                <c:pt idx="3">
                  <c:v>0.31709457976739081</c:v>
                </c:pt>
                <c:pt idx="4">
                  <c:v>0.34904709439977494</c:v>
                </c:pt>
                <c:pt idx="5">
                  <c:v>0.37425832952989502</c:v>
                </c:pt>
                <c:pt idx="6">
                  <c:v>0.39439055568087827</c:v>
                </c:pt>
                <c:pt idx="7">
                  <c:v>0.41095653077842653</c:v>
                </c:pt>
                <c:pt idx="8">
                  <c:v>0.42465797729551408</c:v>
                </c:pt>
                <c:pt idx="9">
                  <c:v>0.43632704709343983</c:v>
                </c:pt>
                <c:pt idx="10">
                  <c:v>0.44626949984791203</c:v>
                </c:pt>
                <c:pt idx="11">
                  <c:v>0.45493574119211166</c:v>
                </c:pt>
                <c:pt idx="12">
                  <c:v>0.46239235468714646</c:v>
                </c:pt>
                <c:pt idx="13">
                  <c:v>0.4690190434581481</c:v>
                </c:pt>
                <c:pt idx="14">
                  <c:v>0.4749097248163367</c:v>
                </c:pt>
                <c:pt idx="15">
                  <c:v>0.48030018761726079</c:v>
                </c:pt>
                <c:pt idx="16">
                  <c:v>0.48499362937095936</c:v>
                </c:pt>
                <c:pt idx="17">
                  <c:v>0.48920183465093231</c:v>
                </c:pt>
                <c:pt idx="18">
                  <c:v>0.49296092410432274</c:v>
                </c:pt>
                <c:pt idx="19">
                  <c:v>0.49647665298627169</c:v>
                </c:pt>
                <c:pt idx="20">
                  <c:v>0.49965776865160849</c:v>
                </c:pt>
                <c:pt idx="21">
                  <c:v>0.50235579439951283</c:v>
                </c:pt>
                <c:pt idx="22">
                  <c:v>0.50491237666463296</c:v>
                </c:pt>
                <c:pt idx="23">
                  <c:v>0.50722684196337842</c:v>
                </c:pt>
                <c:pt idx="24">
                  <c:v>0.50935019232343071</c:v>
                </c:pt>
                <c:pt idx="25">
                  <c:v>0.51115757998201861</c:v>
                </c:pt>
                <c:pt idx="26">
                  <c:v>0.51296899023581799</c:v>
                </c:pt>
                <c:pt idx="27">
                  <c:v>0.5144510382826617</c:v>
                </c:pt>
                <c:pt idx="28">
                  <c:v>0.51587999609107793</c:v>
                </c:pt>
                <c:pt idx="29">
                  <c:v>0.51715294914598153</c:v>
                </c:pt>
                <c:pt idx="30">
                  <c:v>0.51834734833593821</c:v>
                </c:pt>
                <c:pt idx="31">
                  <c:v>0.51935707700057976</c:v>
                </c:pt>
                <c:pt idx="32">
                  <c:v>0.52026281803527497</c:v>
                </c:pt>
                <c:pt idx="33">
                  <c:v>0.52115192158403245</c:v>
                </c:pt>
                <c:pt idx="34">
                  <c:v>0.52183519625682351</c:v>
                </c:pt>
                <c:pt idx="35">
                  <c:v>0.52259926067276929</c:v>
                </c:pt>
                <c:pt idx="36">
                  <c:v>0.52313496387594205</c:v>
                </c:pt>
                <c:pt idx="37">
                  <c:v>0.52371550492689278</c:v>
                </c:pt>
                <c:pt idx="38">
                  <c:v>0.52416816790745124</c:v>
                </c:pt>
                <c:pt idx="39">
                  <c:v>0.52455867927022148</c:v>
                </c:pt>
                <c:pt idx="40">
                  <c:v>0.52498719052716014</c:v>
                </c:pt>
                <c:pt idx="41">
                  <c:v>0.52525119549128996</c:v>
                </c:pt>
                <c:pt idx="42">
                  <c:v>0.52553276791506509</c:v>
                </c:pt>
                <c:pt idx="43">
                  <c:v>0.52583320782038168</c:v>
                </c:pt>
                <c:pt idx="44">
                  <c:v>0.52604538368873544</c:v>
                </c:pt>
                <c:pt idx="45">
                  <c:v>0.52617153471352984</c:v>
                </c:pt>
                <c:pt idx="46">
                  <c:v>0.52629154378563114</c:v>
                </c:pt>
                <c:pt idx="47">
                  <c:v>0.52641374683489517</c:v>
                </c:pt>
                <c:pt idx="48">
                  <c:v>0.52652728266737037</c:v>
                </c:pt>
                <c:pt idx="49">
                  <c:v>0.52653463066976169</c:v>
                </c:pt>
                <c:pt idx="50">
                  <c:v>0.5266194489670486</c:v>
                </c:pt>
                <c:pt idx="51">
                  <c:v>0.52659954719092883</c:v>
                </c:pt>
                <c:pt idx="52">
                  <c:v>0.52663574644282807</c:v>
                </c:pt>
                <c:pt idx="53">
                  <c:v>0.5265664780643915</c:v>
                </c:pt>
                <c:pt idx="54">
                  <c:v>0.52654836226730106</c:v>
                </c:pt>
                <c:pt idx="55">
                  <c:v>0.52650200491963473</c:v>
                </c:pt>
                <c:pt idx="56">
                  <c:v>0.52642985303308265</c:v>
                </c:pt>
                <c:pt idx="57">
                  <c:v>0.52631799391002421</c:v>
                </c:pt>
                <c:pt idx="58">
                  <c:v>0.5261698046371116</c:v>
                </c:pt>
                <c:pt idx="59">
                  <c:v>0.52607281187709576</c:v>
                </c:pt>
                <c:pt idx="60">
                  <c:v>0.52525368766722424</c:v>
                </c:pt>
                <c:pt idx="61">
                  <c:v>0.52414275148530143</c:v>
                </c:pt>
                <c:pt idx="62">
                  <c:v>0.52293001835689668</c:v>
                </c:pt>
                <c:pt idx="63">
                  <c:v>0.52160453894184</c:v>
                </c:pt>
                <c:pt idx="64">
                  <c:v>0.52032190158618863</c:v>
                </c:pt>
                <c:pt idx="65">
                  <c:v>0.51901545535465798</c:v>
                </c:pt>
                <c:pt idx="66">
                  <c:v>0.51786448153946063</c:v>
                </c:pt>
                <c:pt idx="67">
                  <c:v>0.51670731212275445</c:v>
                </c:pt>
                <c:pt idx="68">
                  <c:v>0.51558052952732492</c:v>
                </c:pt>
                <c:pt idx="69">
                  <c:v>0.51456209170574541</c:v>
                </c:pt>
                <c:pt idx="70">
                  <c:v>0.51356620558393262</c:v>
                </c:pt>
                <c:pt idx="71">
                  <c:v>0.51271516687478413</c:v>
                </c:pt>
                <c:pt idx="72">
                  <c:v>0.51190860670797433</c:v>
                </c:pt>
                <c:pt idx="73">
                  <c:v>0.51112994834381964</c:v>
                </c:pt>
                <c:pt idx="74">
                  <c:v>0.51036955242696447</c:v>
                </c:pt>
                <c:pt idx="75">
                  <c:v>0.50977021513734333</c:v>
                </c:pt>
                <c:pt idx="76">
                  <c:v>0.5091634997451524</c:v>
                </c:pt>
                <c:pt idx="77">
                  <c:v>0.50862309436891318</c:v>
                </c:pt>
                <c:pt idx="78">
                  <c:v>0.50814222838182765</c:v>
                </c:pt>
                <c:pt idx="79">
                  <c:v>0.5076364438115244</c:v>
                </c:pt>
                <c:pt idx="80">
                  <c:v>0.50684115164903965</c:v>
                </c:pt>
                <c:pt idx="81">
                  <c:v>0.506210055046312</c:v>
                </c:pt>
                <c:pt idx="82">
                  <c:v>0.50564427951112323</c:v>
                </c:pt>
                <c:pt idx="83">
                  <c:v>0.50527540642447166</c:v>
                </c:pt>
                <c:pt idx="84">
                  <c:v>0.50486636109292216</c:v>
                </c:pt>
                <c:pt idx="85">
                  <c:v>0.50463091857378839</c:v>
                </c:pt>
                <c:pt idx="86">
                  <c:v>0.50441287171553717</c:v>
                </c:pt>
                <c:pt idx="87">
                  <c:v>0.50426543929291912</c:v>
                </c:pt>
                <c:pt idx="88">
                  <c:v>0.50411322136394776</c:v>
                </c:pt>
                <c:pt idx="89">
                  <c:v>0.5040994933210502</c:v>
                </c:pt>
                <c:pt idx="90">
                  <c:v>0.50399539052835995</c:v>
                </c:pt>
                <c:pt idx="91">
                  <c:v>0.50401803560091241</c:v>
                </c:pt>
                <c:pt idx="92">
                  <c:v>0.50401568701124866</c:v>
                </c:pt>
                <c:pt idx="93">
                  <c:v>0.50398474852436403</c:v>
                </c:pt>
                <c:pt idx="94">
                  <c:v>0.5039944709961578</c:v>
                </c:pt>
                <c:pt idx="95">
                  <c:v>0.50369793352065817</c:v>
                </c:pt>
                <c:pt idx="96">
                  <c:v>0.50340582299091585</c:v>
                </c:pt>
                <c:pt idx="97">
                  <c:v>0.5031865553355126</c:v>
                </c:pt>
                <c:pt idx="98">
                  <c:v>0.50296728735904839</c:v>
                </c:pt>
                <c:pt idx="99">
                  <c:v>0.50274838713456116</c:v>
                </c:pt>
                <c:pt idx="100">
                  <c:v>0.50252911835571068</c:v>
                </c:pt>
                <c:pt idx="101">
                  <c:v>0.50238306159353974</c:v>
                </c:pt>
                <c:pt idx="102">
                  <c:v>0.50223663691805343</c:v>
                </c:pt>
                <c:pt idx="103">
                  <c:v>0.5020905798348182</c:v>
                </c:pt>
                <c:pt idx="104">
                  <c:v>0.50201773498266333</c:v>
                </c:pt>
                <c:pt idx="105">
                  <c:v>0.50187167752530037</c:v>
                </c:pt>
                <c:pt idx="106">
                  <c:v>0.50179846502675551</c:v>
                </c:pt>
                <c:pt idx="107">
                  <c:v>0.50172561985407271</c:v>
                </c:pt>
                <c:pt idx="108">
                  <c:v>0.50165240730192706</c:v>
                </c:pt>
                <c:pt idx="109">
                  <c:v>0.50157956196897979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839-4470-AE6A-C76429B4A0BF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0.62025089657053845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839-4470-AE6A-C76429B4A0BF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0.50399078115642604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839-4470-AE6A-C76429B4A0BF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0.17699671961325966</c:v>
                </c:pt>
                <c:pt idx="1">
                  <c:v>0.12304229578917752</c:v>
                </c:pt>
                <c:pt idx="2">
                  <c:v>9.2637336504161713E-2</c:v>
                </c:pt>
                <c:pt idx="3">
                  <c:v>7.367703533026114E-2</c:v>
                </c:pt>
                <c:pt idx="4">
                  <c:v>6.1104573478046834E-2</c:v>
                </c:pt>
                <c:pt idx="5">
                  <c:v>5.2316916310526533E-2</c:v>
                </c:pt>
                <c:pt idx="6">
                  <c:v>4.5887660726370405E-2</c:v>
                </c:pt>
                <c:pt idx="7">
                  <c:v>4.1004175401514235E-2</c:v>
                </c:pt>
                <c:pt idx="8">
                  <c:v>3.7176169992561209E-2</c:v>
                </c:pt>
                <c:pt idx="9">
                  <c:v>3.4103791563124111E-2</c:v>
                </c:pt>
                <c:pt idx="10">
                  <c:v>3.1582294065673026E-2</c:v>
                </c:pt>
                <c:pt idx="11">
                  <c:v>2.9479143585198316E-2</c:v>
                </c:pt>
                <c:pt idx="12">
                  <c:v>2.769895249630645E-2</c:v>
                </c:pt>
                <c:pt idx="13">
                  <c:v>2.6178458533576622E-2</c:v>
                </c:pt>
                <c:pt idx="14">
                  <c:v>2.4865272070725936E-2</c:v>
                </c:pt>
                <c:pt idx="15">
                  <c:v>2.3720026629546691E-2</c:v>
                </c:pt>
                <c:pt idx="16">
                  <c:v>2.2709168986834033E-2</c:v>
                </c:pt>
                <c:pt idx="17">
                  <c:v>2.1809758683476618E-2</c:v>
                </c:pt>
                <c:pt idx="18">
                  <c:v>2.1008708600306833E-2</c:v>
                </c:pt>
                <c:pt idx="19">
                  <c:v>2.0291270728010884E-2</c:v>
                </c:pt>
                <c:pt idx="20">
                  <c:v>1.9641363275860194E-2</c:v>
                </c:pt>
                <c:pt idx="21">
                  <c:v>1.9048707785339587E-2</c:v>
                </c:pt>
                <c:pt idx="22">
                  <c:v>1.8507668356720595E-2</c:v>
                </c:pt>
                <c:pt idx="23">
                  <c:v>1.8013914522116002E-2</c:v>
                </c:pt>
                <c:pt idx="24">
                  <c:v>1.7559845322857846E-2</c:v>
                </c:pt>
                <c:pt idx="25">
                  <c:v>1.7140750169207301E-2</c:v>
                </c:pt>
                <c:pt idx="26">
                  <c:v>1.6754457778398995E-2</c:v>
                </c:pt>
                <c:pt idx="27">
                  <c:v>1.6395682955970495E-2</c:v>
                </c:pt>
                <c:pt idx="28">
                  <c:v>1.6062542753835628E-2</c:v>
                </c:pt>
                <c:pt idx="29">
                  <c:v>1.5752068515023952E-2</c:v>
                </c:pt>
                <c:pt idx="30">
                  <c:v>1.5461248597700709E-2</c:v>
                </c:pt>
                <c:pt idx="31">
                  <c:v>1.5189198437366335E-2</c:v>
                </c:pt>
                <c:pt idx="32">
                  <c:v>1.4933682751859427E-2</c:v>
                </c:pt>
                <c:pt idx="33">
                  <c:v>1.4693266739620453E-2</c:v>
                </c:pt>
                <c:pt idx="34">
                  <c:v>1.4467117234208474E-2</c:v>
                </c:pt>
                <c:pt idx="35">
                  <c:v>1.4254911179328337E-2</c:v>
                </c:pt>
                <c:pt idx="36">
                  <c:v>1.4053952585456976E-2</c:v>
                </c:pt>
                <c:pt idx="37">
                  <c:v>1.3864085090121648E-2</c:v>
                </c:pt>
                <c:pt idx="38">
                  <c:v>1.3685075857877716E-2</c:v>
                </c:pt>
                <c:pt idx="39">
                  <c:v>1.3515163558187441E-2</c:v>
                </c:pt>
                <c:pt idx="40">
                  <c:v>1.3354490200865052E-2</c:v>
                </c:pt>
                <c:pt idx="41">
                  <c:v>1.3201550580667198E-2</c:v>
                </c:pt>
                <c:pt idx="42">
                  <c:v>1.3056276611844754E-2</c:v>
                </c:pt>
                <c:pt idx="43">
                  <c:v>1.2918321455844544E-2</c:v>
                </c:pt>
                <c:pt idx="44">
                  <c:v>1.2786760489783323E-2</c:v>
                </c:pt>
                <c:pt idx="45">
                  <c:v>1.2661198951846751E-2</c:v>
                </c:pt>
                <c:pt idx="46">
                  <c:v>1.2541297154375087E-2</c:v>
                </c:pt>
                <c:pt idx="47">
                  <c:v>1.242712143181769E-2</c:v>
                </c:pt>
                <c:pt idx="48">
                  <c:v>1.2318030756919618E-2</c:v>
                </c:pt>
                <c:pt idx="49">
                  <c:v>1.2213558803669334E-2</c:v>
                </c:pt>
                <c:pt idx="50">
                  <c:v>1.2113788150377587E-2</c:v>
                </c:pt>
                <c:pt idx="51">
                  <c:v>1.2018207906585523E-2</c:v>
                </c:pt>
                <c:pt idx="52">
                  <c:v>1.1926420636911265E-2</c:v>
                </c:pt>
                <c:pt idx="53">
                  <c:v>1.1838465371876451E-2</c:v>
                </c:pt>
                <c:pt idx="54">
                  <c:v>1.1753891025104832E-2</c:v>
                </c:pt>
                <c:pt idx="55">
                  <c:v>1.1672591569228695E-2</c:v>
                </c:pt>
                <c:pt idx="56">
                  <c:v>1.1594812813741105E-2</c:v>
                </c:pt>
                <c:pt idx="57">
                  <c:v>1.1519771479311255E-2</c:v>
                </c:pt>
                <c:pt idx="58">
                  <c:v>1.1447576845186774E-2</c:v>
                </c:pt>
                <c:pt idx="59">
                  <c:v>1.1378272434551308E-2</c:v>
                </c:pt>
                <c:pt idx="60">
                  <c:v>1.1011832592854412E-2</c:v>
                </c:pt>
                <c:pt idx="61">
                  <c:v>1.0713432326335552E-2</c:v>
                </c:pt>
                <c:pt idx="62">
                  <c:v>1.0467054201152941E-2</c:v>
                </c:pt>
                <c:pt idx="63">
                  <c:v>1.0258941392766381E-2</c:v>
                </c:pt>
                <c:pt idx="64">
                  <c:v>1.0082109334225918E-2</c:v>
                </c:pt>
                <c:pt idx="65">
                  <c:v>9.9292552684050236E-3</c:v>
                </c:pt>
                <c:pt idx="66">
                  <c:v>9.7964462402866104E-3</c:v>
                </c:pt>
                <c:pt idx="67">
                  <c:v>9.6793432610250141E-3</c:v>
                </c:pt>
                <c:pt idx="68">
                  <c:v>9.5757888607551633E-3</c:v>
                </c:pt>
                <c:pt idx="69">
                  <c:v>9.4816816979619647E-3</c:v>
                </c:pt>
                <c:pt idx="70">
                  <c:v>9.396470949626673E-3</c:v>
                </c:pt>
                <c:pt idx="71">
                  <c:v>9.3185058322888988E-3</c:v>
                </c:pt>
                <c:pt idx="72">
                  <c:v>9.2465745543142477E-3</c:v>
                </c:pt>
                <c:pt idx="73">
                  <c:v>9.1799887384630442E-3</c:v>
                </c:pt>
                <c:pt idx="74">
                  <c:v>9.1180481417069137E-3</c:v>
                </c:pt>
                <c:pt idx="75">
                  <c:v>9.0602976857071735E-3</c:v>
                </c:pt>
                <c:pt idx="76">
                  <c:v>9.006033545693683E-3</c:v>
                </c:pt>
                <c:pt idx="77">
                  <c:v>8.9549500927801288E-3</c:v>
                </c:pt>
                <c:pt idx="78">
                  <c:v>8.9069003551019241E-3</c:v>
                </c:pt>
                <c:pt idx="79">
                  <c:v>8.8613253214917549E-3</c:v>
                </c:pt>
                <c:pt idx="80">
                  <c:v>8.7771704780077887E-3</c:v>
                </c:pt>
                <c:pt idx="81">
                  <c:v>8.7010525478889416E-3</c:v>
                </c:pt>
                <c:pt idx="82">
                  <c:v>8.6319259654806732E-3</c:v>
                </c:pt>
                <c:pt idx="83">
                  <c:v>8.5687965956938953E-3</c:v>
                </c:pt>
                <c:pt idx="84">
                  <c:v>8.5109976784332395E-3</c:v>
                </c:pt>
                <c:pt idx="85">
                  <c:v>8.4580804424893748E-3</c:v>
                </c:pt>
                <c:pt idx="86">
                  <c:v>8.4095731754301739E-3</c:v>
                </c:pt>
                <c:pt idx="87">
                  <c:v>8.3645649074441091E-3</c:v>
                </c:pt>
                <c:pt idx="88">
                  <c:v>8.3229247868093457E-3</c:v>
                </c:pt>
                <c:pt idx="89">
                  <c:v>8.2844771994472592E-3</c:v>
                </c:pt>
                <c:pt idx="90">
                  <c:v>8.2487760690125624E-3</c:v>
                </c:pt>
                <c:pt idx="91">
                  <c:v>8.2155895078420763E-3</c:v>
                </c:pt>
                <c:pt idx="92">
                  <c:v>8.1848243430476947E-3</c:v>
                </c:pt>
                <c:pt idx="93">
                  <c:v>8.1561824987704569E-3</c:v>
                </c:pt>
                <c:pt idx="94">
                  <c:v>8.1295098866085661E-3</c:v>
                </c:pt>
                <c:pt idx="95">
                  <c:v>8.1279861307359709E-3</c:v>
                </c:pt>
                <c:pt idx="96">
                  <c:v>8.1279980320610058E-3</c:v>
                </c:pt>
                <c:pt idx="97">
                  <c:v>8.1280771948063352E-3</c:v>
                </c:pt>
                <c:pt idx="98">
                  <c:v>8.1280831455442376E-3</c:v>
                </c:pt>
                <c:pt idx="99">
                  <c:v>8.1280950470461796E-3</c:v>
                </c:pt>
                <c:pt idx="100">
                  <c:v>8.1281009978102208E-3</c:v>
                </c:pt>
                <c:pt idx="101">
                  <c:v>8.1281069485829756E-3</c:v>
                </c:pt>
                <c:pt idx="102">
                  <c:v>8.1281801609207182E-3</c:v>
                </c:pt>
                <c:pt idx="103">
                  <c:v>8.1281861117557877E-3</c:v>
                </c:pt>
                <c:pt idx="104">
                  <c:v>8.128192062599569E-3</c:v>
                </c:pt>
                <c:pt idx="105">
                  <c:v>8.1281980134520638E-3</c:v>
                </c:pt>
                <c:pt idx="106">
                  <c:v>8.1281980134520638E-3</c:v>
                </c:pt>
                <c:pt idx="107">
                  <c:v>8.1282039643132738E-3</c:v>
                </c:pt>
                <c:pt idx="108">
                  <c:v>8.1282039643132738E-3</c:v>
                </c:pt>
                <c:pt idx="109">
                  <c:v>8.1282099151831957E-3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0839-4470-AE6A-C76429B4A0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dodecan6one SOA yields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144500000000</c:v>
                </c:pt>
                <c:pt idx="2">
                  <c:v>336300000000</c:v>
                </c:pt>
                <c:pt idx="3">
                  <c:v>549400000000</c:v>
                </c:pt>
                <c:pt idx="4">
                  <c:v>769000000000</c:v>
                </c:pt>
                <c:pt idx="5">
                  <c:v>986000000000</c:v>
                </c:pt>
                <c:pt idx="6">
                  <c:v>1194000000000</c:v>
                </c:pt>
                <c:pt idx="7">
                  <c:v>1391000000000</c:v>
                </c:pt>
                <c:pt idx="8">
                  <c:v>1576000000000</c:v>
                </c:pt>
                <c:pt idx="9">
                  <c:v>1749000000000</c:v>
                </c:pt>
                <c:pt idx="10">
                  <c:v>1911000000000</c:v>
                </c:pt>
                <c:pt idx="11">
                  <c:v>2062000000000</c:v>
                </c:pt>
                <c:pt idx="12">
                  <c:v>2202000000000</c:v>
                </c:pt>
                <c:pt idx="13">
                  <c:v>2333000000000</c:v>
                </c:pt>
                <c:pt idx="14">
                  <c:v>2455000000000</c:v>
                </c:pt>
                <c:pt idx="15">
                  <c:v>2569000000000</c:v>
                </c:pt>
                <c:pt idx="16">
                  <c:v>2675000000000</c:v>
                </c:pt>
                <c:pt idx="17">
                  <c:v>2774000000000</c:v>
                </c:pt>
                <c:pt idx="18">
                  <c:v>2867000000000</c:v>
                </c:pt>
                <c:pt idx="19">
                  <c:v>2955000000000</c:v>
                </c:pt>
                <c:pt idx="20">
                  <c:v>3036000000000</c:v>
                </c:pt>
                <c:pt idx="21">
                  <c:v>3113000000000</c:v>
                </c:pt>
                <c:pt idx="22">
                  <c:v>3184000000000</c:v>
                </c:pt>
                <c:pt idx="23">
                  <c:v>3252000000000</c:v>
                </c:pt>
                <c:pt idx="24">
                  <c:v>3315000000000</c:v>
                </c:pt>
                <c:pt idx="25">
                  <c:v>3375000000000</c:v>
                </c:pt>
                <c:pt idx="26">
                  <c:v>3431000000000</c:v>
                </c:pt>
                <c:pt idx="27">
                  <c:v>3484000000000</c:v>
                </c:pt>
                <c:pt idx="28">
                  <c:v>3534000000000</c:v>
                </c:pt>
                <c:pt idx="29">
                  <c:v>3580000000000</c:v>
                </c:pt>
                <c:pt idx="30">
                  <c:v>3625000000000</c:v>
                </c:pt>
                <c:pt idx="31">
                  <c:v>3667000000000</c:v>
                </c:pt>
                <c:pt idx="32">
                  <c:v>3706000000000</c:v>
                </c:pt>
                <c:pt idx="33">
                  <c:v>3743000000000</c:v>
                </c:pt>
                <c:pt idx="34">
                  <c:v>3778000000000</c:v>
                </c:pt>
                <c:pt idx="35">
                  <c:v>3812000000000</c:v>
                </c:pt>
                <c:pt idx="36">
                  <c:v>3843000000000</c:v>
                </c:pt>
                <c:pt idx="37">
                  <c:v>3873000000000</c:v>
                </c:pt>
                <c:pt idx="38">
                  <c:v>3901000000000</c:v>
                </c:pt>
                <c:pt idx="39">
                  <c:v>3928000000000</c:v>
                </c:pt>
                <c:pt idx="40">
                  <c:v>3953000000000</c:v>
                </c:pt>
                <c:pt idx="41">
                  <c:v>3977000000000</c:v>
                </c:pt>
                <c:pt idx="42">
                  <c:v>4000000000000</c:v>
                </c:pt>
                <c:pt idx="43">
                  <c:v>4022000000000</c:v>
                </c:pt>
                <c:pt idx="44">
                  <c:v>4042000000000</c:v>
                </c:pt>
                <c:pt idx="45">
                  <c:v>4061000000000</c:v>
                </c:pt>
                <c:pt idx="46">
                  <c:v>4080000000000</c:v>
                </c:pt>
                <c:pt idx="47">
                  <c:v>4097000000000</c:v>
                </c:pt>
                <c:pt idx="48">
                  <c:v>4114000000000</c:v>
                </c:pt>
                <c:pt idx="49">
                  <c:v>4129000000000</c:v>
                </c:pt>
                <c:pt idx="50">
                  <c:v>4144000000000</c:v>
                </c:pt>
                <c:pt idx="51">
                  <c:v>4158000000000</c:v>
                </c:pt>
                <c:pt idx="52">
                  <c:v>4172000000000</c:v>
                </c:pt>
                <c:pt idx="53">
                  <c:v>4184000000000</c:v>
                </c:pt>
                <c:pt idx="54">
                  <c:v>4197000000000</c:v>
                </c:pt>
                <c:pt idx="55">
                  <c:v>4208000000000</c:v>
                </c:pt>
                <c:pt idx="56">
                  <c:v>4219000000000</c:v>
                </c:pt>
                <c:pt idx="57">
                  <c:v>4229000000000</c:v>
                </c:pt>
                <c:pt idx="58">
                  <c:v>4239000000000</c:v>
                </c:pt>
                <c:pt idx="59">
                  <c:v>4248000000000</c:v>
                </c:pt>
                <c:pt idx="60">
                  <c:v>4257000000000</c:v>
                </c:pt>
                <c:pt idx="61">
                  <c:v>4302000000000</c:v>
                </c:pt>
                <c:pt idx="62">
                  <c:v>4335000000000</c:v>
                </c:pt>
                <c:pt idx="63">
                  <c:v>4359000000000</c:v>
                </c:pt>
                <c:pt idx="64">
                  <c:v>4377000000000</c:v>
                </c:pt>
                <c:pt idx="65">
                  <c:v>4390000000000</c:v>
                </c:pt>
                <c:pt idx="66">
                  <c:v>4400000000000</c:v>
                </c:pt>
                <c:pt idx="67">
                  <c:v>4408000000000</c:v>
                </c:pt>
                <c:pt idx="68">
                  <c:v>4413000000000</c:v>
                </c:pt>
                <c:pt idx="69">
                  <c:v>4417000000000</c:v>
                </c:pt>
                <c:pt idx="70">
                  <c:v>4421000000000</c:v>
                </c:pt>
                <c:pt idx="71">
                  <c:v>4423000000000</c:v>
                </c:pt>
                <c:pt idx="72">
                  <c:v>4426000000000</c:v>
                </c:pt>
                <c:pt idx="73">
                  <c:v>4428000000000</c:v>
                </c:pt>
                <c:pt idx="74">
                  <c:v>4430000000000</c:v>
                </c:pt>
                <c:pt idx="75">
                  <c:v>4432000000000</c:v>
                </c:pt>
                <c:pt idx="76">
                  <c:v>4433000000000</c:v>
                </c:pt>
                <c:pt idx="77">
                  <c:v>4435000000000</c:v>
                </c:pt>
                <c:pt idx="78">
                  <c:v>4437000000000</c:v>
                </c:pt>
                <c:pt idx="79">
                  <c:v>4439000000000</c:v>
                </c:pt>
                <c:pt idx="80">
                  <c:v>4441000000000</c:v>
                </c:pt>
                <c:pt idx="81">
                  <c:v>4446000000000</c:v>
                </c:pt>
                <c:pt idx="82">
                  <c:v>4450000000000</c:v>
                </c:pt>
                <c:pt idx="83">
                  <c:v>4455000000000</c:v>
                </c:pt>
                <c:pt idx="84">
                  <c:v>4460000000000</c:v>
                </c:pt>
                <c:pt idx="85">
                  <c:v>4465000000000</c:v>
                </c:pt>
                <c:pt idx="86">
                  <c:v>4470000000000</c:v>
                </c:pt>
                <c:pt idx="87">
                  <c:v>4476000000000</c:v>
                </c:pt>
                <c:pt idx="88">
                  <c:v>4481000000000</c:v>
                </c:pt>
                <c:pt idx="89">
                  <c:v>4486000000000</c:v>
                </c:pt>
                <c:pt idx="90">
                  <c:v>4491000000000</c:v>
                </c:pt>
                <c:pt idx="91">
                  <c:v>4496000000000</c:v>
                </c:pt>
                <c:pt idx="92">
                  <c:v>4501000000000</c:v>
                </c:pt>
                <c:pt idx="93">
                  <c:v>4506000000000</c:v>
                </c:pt>
                <c:pt idx="94">
                  <c:v>4510000000000</c:v>
                </c:pt>
                <c:pt idx="95">
                  <c:v>4515000000000</c:v>
                </c:pt>
                <c:pt idx="96">
                  <c:v>4510000000000</c:v>
                </c:pt>
                <c:pt idx="97">
                  <c:v>4506000000000</c:v>
                </c:pt>
                <c:pt idx="98">
                  <c:v>4503000000000</c:v>
                </c:pt>
                <c:pt idx="99">
                  <c:v>4500000000000</c:v>
                </c:pt>
                <c:pt idx="100">
                  <c:v>4497000000000</c:v>
                </c:pt>
                <c:pt idx="101">
                  <c:v>4495000000000</c:v>
                </c:pt>
                <c:pt idx="102">
                  <c:v>4493000000000</c:v>
                </c:pt>
                <c:pt idx="103">
                  <c:v>4490000000000</c:v>
                </c:pt>
                <c:pt idx="104">
                  <c:v>4489000000000</c:v>
                </c:pt>
                <c:pt idx="105">
                  <c:v>4487000000000</c:v>
                </c:pt>
                <c:pt idx="106">
                  <c:v>4485000000000</c:v>
                </c:pt>
                <c:pt idx="107">
                  <c:v>4484000000000</c:v>
                </c:pt>
                <c:pt idx="108">
                  <c:v>4482000000000</c:v>
                </c:pt>
                <c:pt idx="109">
                  <c:v>4481000000000</c:v>
                </c:pt>
                <c:pt idx="110">
                  <c:v>4480000000000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D70-4BA1-9566-4FCDC3FD94F0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1155600000000</c:v>
                </c:pt>
                <c:pt idx="2">
                  <c:v>2126500000000</c:v>
                </c:pt>
                <c:pt idx="3">
                  <c:v>2934400000000</c:v>
                </c:pt>
                <c:pt idx="4">
                  <c:v>3634800000000</c:v>
                </c:pt>
                <c:pt idx="5">
                  <c:v>4254700000000</c:v>
                </c:pt>
                <c:pt idx="6">
                  <c:v>4809600000000</c:v>
                </c:pt>
                <c:pt idx="7">
                  <c:v>5310100000000</c:v>
                </c:pt>
                <c:pt idx="8">
                  <c:v>5764400000000</c:v>
                </c:pt>
                <c:pt idx="9">
                  <c:v>6178200000000</c:v>
                </c:pt>
                <c:pt idx="10">
                  <c:v>6557100000000</c:v>
                </c:pt>
                <c:pt idx="11">
                  <c:v>6905300000000</c:v>
                </c:pt>
                <c:pt idx="12">
                  <c:v>7226300000000</c:v>
                </c:pt>
                <c:pt idx="13">
                  <c:v>7522700000000</c:v>
                </c:pt>
                <c:pt idx="14">
                  <c:v>7797300000000</c:v>
                </c:pt>
                <c:pt idx="15">
                  <c:v>8050800000000</c:v>
                </c:pt>
                <c:pt idx="16">
                  <c:v>8286500000000</c:v>
                </c:pt>
                <c:pt idx="17">
                  <c:v>8506600000000</c:v>
                </c:pt>
                <c:pt idx="18">
                  <c:v>8712700000000</c:v>
                </c:pt>
                <c:pt idx="19">
                  <c:v>8905100000000</c:v>
                </c:pt>
                <c:pt idx="20">
                  <c:v>9085200000000</c:v>
                </c:pt>
                <c:pt idx="21">
                  <c:v>9254800000000</c:v>
                </c:pt>
                <c:pt idx="22">
                  <c:v>9414500000000</c:v>
                </c:pt>
                <c:pt idx="23">
                  <c:v>9565100000000</c:v>
                </c:pt>
                <c:pt idx="24">
                  <c:v>9706900000000</c:v>
                </c:pt>
                <c:pt idx="25">
                  <c:v>9841000000000</c:v>
                </c:pt>
                <c:pt idx="26">
                  <c:v>9967300000000</c:v>
                </c:pt>
                <c:pt idx="27">
                  <c:v>10087000000000</c:v>
                </c:pt>
                <c:pt idx="28">
                  <c:v>10201100000000</c:v>
                </c:pt>
                <c:pt idx="29">
                  <c:v>10309100000000</c:v>
                </c:pt>
                <c:pt idx="30">
                  <c:v>10412200000000</c:v>
                </c:pt>
                <c:pt idx="31">
                  <c:v>10510400000000</c:v>
                </c:pt>
                <c:pt idx="32">
                  <c:v>10603800000000</c:v>
                </c:pt>
                <c:pt idx="33">
                  <c:v>10693000000000</c:v>
                </c:pt>
                <c:pt idx="34">
                  <c:v>10778400000000</c:v>
                </c:pt>
                <c:pt idx="35">
                  <c:v>10859900000000</c:v>
                </c:pt>
                <c:pt idx="36">
                  <c:v>10937900000000</c:v>
                </c:pt>
                <c:pt idx="37">
                  <c:v>11012700000000</c:v>
                </c:pt>
                <c:pt idx="38">
                  <c:v>11084100000000</c:v>
                </c:pt>
                <c:pt idx="39">
                  <c:v>11152750000000</c:v>
                </c:pt>
                <c:pt idx="40">
                  <c:v>11218560000000</c:v>
                </c:pt>
                <c:pt idx="41">
                  <c:v>11281690000000</c:v>
                </c:pt>
                <c:pt idx="42">
                  <c:v>11342270000000</c:v>
                </c:pt>
                <c:pt idx="43">
                  <c:v>11400450000000</c:v>
                </c:pt>
                <c:pt idx="44">
                  <c:v>11456350000000</c:v>
                </c:pt>
                <c:pt idx="45">
                  <c:v>11510080000000</c:v>
                </c:pt>
                <c:pt idx="46">
                  <c:v>11561580000000</c:v>
                </c:pt>
                <c:pt idx="47">
                  <c:v>11611250000000</c:v>
                </c:pt>
                <c:pt idx="48">
                  <c:v>11659130000000</c:v>
                </c:pt>
                <c:pt idx="49">
                  <c:v>11705250000000</c:v>
                </c:pt>
                <c:pt idx="50">
                  <c:v>11749710000000</c:v>
                </c:pt>
                <c:pt idx="51">
                  <c:v>11792570000000</c:v>
                </c:pt>
                <c:pt idx="52">
                  <c:v>11833940000000</c:v>
                </c:pt>
                <c:pt idx="53">
                  <c:v>11873830000000</c:v>
                </c:pt>
                <c:pt idx="54">
                  <c:v>11912370000000</c:v>
                </c:pt>
                <c:pt idx="55">
                  <c:v>11949560000000</c:v>
                </c:pt>
                <c:pt idx="56">
                  <c:v>11985530000000</c:v>
                </c:pt>
                <c:pt idx="57">
                  <c:v>12020300000000</c:v>
                </c:pt>
                <c:pt idx="58">
                  <c:v>12053880000000</c:v>
                </c:pt>
                <c:pt idx="59">
                  <c:v>12086400000000</c:v>
                </c:pt>
                <c:pt idx="60">
                  <c:v>12117870000000</c:v>
                </c:pt>
                <c:pt idx="61">
                  <c:v>12286990000000</c:v>
                </c:pt>
                <c:pt idx="62">
                  <c:v>12428100000000</c:v>
                </c:pt>
                <c:pt idx="63">
                  <c:v>12547240000000</c:v>
                </c:pt>
                <c:pt idx="64">
                  <c:v>12649170000000</c:v>
                </c:pt>
                <c:pt idx="65">
                  <c:v>12737280000000</c:v>
                </c:pt>
                <c:pt idx="66">
                  <c:v>12814280000000</c:v>
                </c:pt>
                <c:pt idx="67">
                  <c:v>12882320000000</c:v>
                </c:pt>
                <c:pt idx="68">
                  <c:v>12942920000000</c:v>
                </c:pt>
                <c:pt idx="69">
                  <c:v>12997460000000</c:v>
                </c:pt>
                <c:pt idx="70">
                  <c:v>13046900000000</c:v>
                </c:pt>
                <c:pt idx="71">
                  <c:v>13092100000000</c:v>
                </c:pt>
                <c:pt idx="72">
                  <c:v>13133670000000</c:v>
                </c:pt>
                <c:pt idx="73">
                  <c:v>13172140000000</c:v>
                </c:pt>
                <c:pt idx="74">
                  <c:v>13207930000000</c:v>
                </c:pt>
                <c:pt idx="75">
                  <c:v>13241370000000</c:v>
                </c:pt>
                <c:pt idx="76">
                  <c:v>13272740000000</c:v>
                </c:pt>
                <c:pt idx="77">
                  <c:v>13302270000000</c:v>
                </c:pt>
                <c:pt idx="78">
                  <c:v>13330150000000</c:v>
                </c:pt>
                <c:pt idx="79">
                  <c:v>13356550000000</c:v>
                </c:pt>
                <c:pt idx="80">
                  <c:v>13381590000000</c:v>
                </c:pt>
                <c:pt idx="81">
                  <c:v>13428060000000</c:v>
                </c:pt>
                <c:pt idx="82">
                  <c:v>13470320000000</c:v>
                </c:pt>
                <c:pt idx="83">
                  <c:v>13508970000000</c:v>
                </c:pt>
                <c:pt idx="84">
                  <c:v>13544410000000</c:v>
                </c:pt>
                <c:pt idx="85">
                  <c:v>13577010000000</c:v>
                </c:pt>
                <c:pt idx="86">
                  <c:v>13607060000000</c:v>
                </c:pt>
                <c:pt idx="87">
                  <c:v>13634830000000</c:v>
                </c:pt>
                <c:pt idx="88">
                  <c:v>13660520000000</c:v>
                </c:pt>
                <c:pt idx="89">
                  <c:v>13684330000000</c:v>
                </c:pt>
                <c:pt idx="90">
                  <c:v>13706440000000</c:v>
                </c:pt>
                <c:pt idx="91">
                  <c:v>13726990000000</c:v>
                </c:pt>
                <c:pt idx="92">
                  <c:v>13746130000000</c:v>
                </c:pt>
                <c:pt idx="93">
                  <c:v>13763960000000</c:v>
                </c:pt>
                <c:pt idx="94">
                  <c:v>13780610000000</c:v>
                </c:pt>
                <c:pt idx="95">
                  <c:v>13796160000000</c:v>
                </c:pt>
                <c:pt idx="96">
                  <c:v>13796270000000</c:v>
                </c:pt>
                <c:pt idx="97">
                  <c:v>13796250000000</c:v>
                </c:pt>
                <c:pt idx="98">
                  <c:v>13796240000000</c:v>
                </c:pt>
                <c:pt idx="99">
                  <c:v>13796230000000</c:v>
                </c:pt>
                <c:pt idx="100">
                  <c:v>13796210000000</c:v>
                </c:pt>
                <c:pt idx="101">
                  <c:v>13796200000000</c:v>
                </c:pt>
                <c:pt idx="102">
                  <c:v>13796200000000</c:v>
                </c:pt>
                <c:pt idx="103">
                  <c:v>13796190000000</c:v>
                </c:pt>
                <c:pt idx="104">
                  <c:v>13796180000000</c:v>
                </c:pt>
                <c:pt idx="105">
                  <c:v>13796170000000</c:v>
                </c:pt>
                <c:pt idx="106">
                  <c:v>13796170000000</c:v>
                </c:pt>
                <c:pt idx="107">
                  <c:v>13796160000000</c:v>
                </c:pt>
                <c:pt idx="108">
                  <c:v>13796150000000</c:v>
                </c:pt>
                <c:pt idx="109">
                  <c:v>13796150000000</c:v>
                </c:pt>
                <c:pt idx="110">
                  <c:v>13796140000000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D70-4BA1-9566-4FCDC3FD94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0.15881080375950854</c:v>
                </c:pt>
                <c:pt idx="1">
                  <c:v>0.19973819380799179</c:v>
                </c:pt>
                <c:pt idx="2">
                  <c:v>0.23537960084790402</c:v>
                </c:pt>
                <c:pt idx="3">
                  <c:v>0.26517015938691979</c:v>
                </c:pt>
                <c:pt idx="4">
                  <c:v>0.28965824421653591</c:v>
                </c:pt>
                <c:pt idx="5">
                  <c:v>0.30983770448113707</c:v>
                </c:pt>
                <c:pt idx="6">
                  <c:v>0.32665790964757657</c:v>
                </c:pt>
                <c:pt idx="7">
                  <c:v>0.34070285395726385</c:v>
                </c:pt>
                <c:pt idx="8">
                  <c:v>0.35262798955344316</c:v>
                </c:pt>
                <c:pt idx="9">
                  <c:v>0.36284573337700671</c:v>
                </c:pt>
                <c:pt idx="10">
                  <c:v>0.37161351378575241</c:v>
                </c:pt>
                <c:pt idx="11">
                  <c:v>0.37920478489533527</c:v>
                </c:pt>
                <c:pt idx="12">
                  <c:v>0.38589294824014614</c:v>
                </c:pt>
                <c:pt idx="13">
                  <c:v>0.39170364493551796</c:v>
                </c:pt>
                <c:pt idx="14">
                  <c:v>0.39694229291946959</c:v>
                </c:pt>
                <c:pt idx="15">
                  <c:v>0.40177804607699796</c:v>
                </c:pt>
                <c:pt idx="16">
                  <c:v>0.40559356825571224</c:v>
                </c:pt>
                <c:pt idx="17">
                  <c:v>0.40949917484988968</c:v>
                </c:pt>
                <c:pt idx="18">
                  <c:v>0.41275930713366615</c:v>
                </c:pt>
                <c:pt idx="19">
                  <c:v>0.41572533784226834</c:v>
                </c:pt>
                <c:pt idx="20">
                  <c:v>0.41834488707917306</c:v>
                </c:pt>
                <c:pt idx="21">
                  <c:v>0.42061863834332947</c:v>
                </c:pt>
                <c:pt idx="22">
                  <c:v>0.42287721241908754</c:v>
                </c:pt>
                <c:pt idx="23">
                  <c:v>0.42477793801353081</c:v>
                </c:pt>
                <c:pt idx="24">
                  <c:v>0.42662573443561275</c:v>
                </c:pt>
                <c:pt idx="25">
                  <c:v>0.42810352119685136</c:v>
                </c:pt>
                <c:pt idx="26">
                  <c:v>0.42950147171145875</c:v>
                </c:pt>
                <c:pt idx="27">
                  <c:v>0.43078287709807628</c:v>
                </c:pt>
                <c:pt idx="28">
                  <c:v>0.43197464512522737</c:v>
                </c:pt>
                <c:pt idx="29">
                  <c:v>0.43303174781884451</c:v>
                </c:pt>
                <c:pt idx="30">
                  <c:v>0.43395962658907916</c:v>
                </c:pt>
                <c:pt idx="31">
                  <c:v>0.43475905788942998</c:v>
                </c:pt>
                <c:pt idx="32">
                  <c:v>0.43541005151759216</c:v>
                </c:pt>
                <c:pt idx="33">
                  <c:v>0.43620400650442437</c:v>
                </c:pt>
                <c:pt idx="34">
                  <c:v>0.43684155384677181</c:v>
                </c:pt>
                <c:pt idx="35">
                  <c:v>0.43731087883573827</c:v>
                </c:pt>
                <c:pt idx="36">
                  <c:v>0.43760408225938063</c:v>
                </c:pt>
                <c:pt idx="37">
                  <c:v>0.43802765148080031</c:v>
                </c:pt>
                <c:pt idx="38">
                  <c:v>0.43826095366097084</c:v>
                </c:pt>
                <c:pt idx="39">
                  <c:v>0.43860240620065732</c:v>
                </c:pt>
                <c:pt idx="40">
                  <c:v>0.43875454061883407</c:v>
                </c:pt>
                <c:pt idx="41">
                  <c:v>0.43900365769830396</c:v>
                </c:pt>
                <c:pt idx="42">
                  <c:v>0.43905600778328796</c:v>
                </c:pt>
                <c:pt idx="43">
                  <c:v>0.4391952158640603</c:v>
                </c:pt>
                <c:pt idx="44">
                  <c:v>0.43913203928027139</c:v>
                </c:pt>
                <c:pt idx="45">
                  <c:v>0.43915413759139338</c:v>
                </c:pt>
                <c:pt idx="46">
                  <c:v>0.43924525658380797</c:v>
                </c:pt>
                <c:pt idx="47">
                  <c:v>0.43912281799818448</c:v>
                </c:pt>
                <c:pt idx="48">
                  <c:v>0.43906738912074528</c:v>
                </c:pt>
                <c:pt idx="49">
                  <c:v>0.43907441902855782</c:v>
                </c:pt>
                <c:pt idx="50">
                  <c:v>0.43886390935869474</c:v>
                </c:pt>
                <c:pt idx="51">
                  <c:v>0.43871015495837307</c:v>
                </c:pt>
                <c:pt idx="52">
                  <c:v>0.43861213532197413</c:v>
                </c:pt>
                <c:pt idx="53">
                  <c:v>0.43856446788776232</c:v>
                </c:pt>
                <c:pt idx="54">
                  <c:v>0.43829322870446807</c:v>
                </c:pt>
                <c:pt idx="55">
                  <c:v>0.43834085881723978</c:v>
                </c:pt>
                <c:pt idx="56">
                  <c:v>0.43816015717123635</c:v>
                </c:pt>
                <c:pt idx="57">
                  <c:v>0.43775268253828881</c:v>
                </c:pt>
                <c:pt idx="58">
                  <c:v>0.43765615308613398</c:v>
                </c:pt>
                <c:pt idx="59">
                  <c:v>0.43732843283592465</c:v>
                </c:pt>
                <c:pt idx="60">
                  <c:v>0.43609539056390229</c:v>
                </c:pt>
                <c:pt idx="61">
                  <c:v>0.43456152024992006</c:v>
                </c:pt>
                <c:pt idx="62">
                  <c:v>0.43277878904569295</c:v>
                </c:pt>
                <c:pt idx="63">
                  <c:v>0.43109944166143049</c:v>
                </c:pt>
                <c:pt idx="64">
                  <c:v>0.42965638346483304</c:v>
                </c:pt>
                <c:pt idx="65">
                  <c:v>0.42809449174238196</c:v>
                </c:pt>
                <c:pt idx="66">
                  <c:v>0.42659431308908535</c:v>
                </c:pt>
                <c:pt idx="67">
                  <c:v>0.42510182889383513</c:v>
                </c:pt>
                <c:pt idx="68">
                  <c:v>0.42382076767763915</c:v>
                </c:pt>
                <c:pt idx="69">
                  <c:v>0.42246516268046919</c:v>
                </c:pt>
                <c:pt idx="70">
                  <c:v>0.42150573573442185</c:v>
                </c:pt>
                <c:pt idx="71">
                  <c:v>0.42042037745162081</c:v>
                </c:pt>
                <c:pt idx="72">
                  <c:v>0.41944055822679033</c:v>
                </c:pt>
                <c:pt idx="73">
                  <c:v>0.41855135593221948</c:v>
                </c:pt>
                <c:pt idx="74">
                  <c:v>0.41774108468189058</c:v>
                </c:pt>
                <c:pt idx="75">
                  <c:v>0.41675375743623733</c:v>
                </c:pt>
                <c:pt idx="76">
                  <c:v>0.41607421307721543</c:v>
                </c:pt>
                <c:pt idx="77">
                  <c:v>0.41544909684490094</c:v>
                </c:pt>
                <c:pt idx="78">
                  <c:v>0.41487255572909632</c:v>
                </c:pt>
                <c:pt idx="79">
                  <c:v>0.41434039528485528</c:v>
                </c:pt>
                <c:pt idx="80">
                  <c:v>0.41339313363007596</c:v>
                </c:pt>
                <c:pt idx="81">
                  <c:v>0.4125813131243718</c:v>
                </c:pt>
                <c:pt idx="82">
                  <c:v>0.41188460894045215</c:v>
                </c:pt>
                <c:pt idx="83">
                  <c:v>0.41128933172217236</c:v>
                </c:pt>
                <c:pt idx="84">
                  <c:v>0.41078307000612946</c:v>
                </c:pt>
                <c:pt idx="85">
                  <c:v>0.41035612109719</c:v>
                </c:pt>
                <c:pt idx="86">
                  <c:v>0.40999960197300162</c:v>
                </c:pt>
                <c:pt idx="87">
                  <c:v>0.40970690609159477</c:v>
                </c:pt>
                <c:pt idx="88">
                  <c:v>0.40947155590629297</c:v>
                </c:pt>
                <c:pt idx="89">
                  <c:v>0.40928778066864724</c:v>
                </c:pt>
                <c:pt idx="90">
                  <c:v>0.40915108995495614</c:v>
                </c:pt>
                <c:pt idx="91">
                  <c:v>0.4090567623129997</c:v>
                </c:pt>
                <c:pt idx="92">
                  <c:v>0.40900162046143734</c:v>
                </c:pt>
                <c:pt idx="93">
                  <c:v>0.40874454758409179</c:v>
                </c:pt>
                <c:pt idx="94">
                  <c:v>0.40875748843994419</c:v>
                </c:pt>
                <c:pt idx="95">
                  <c:v>0.40828058597597833</c:v>
                </c:pt>
                <c:pt idx="96">
                  <c:v>0.40804435581889315</c:v>
                </c:pt>
                <c:pt idx="97">
                  <c:v>0.40780782938322319</c:v>
                </c:pt>
                <c:pt idx="98">
                  <c:v>0.40757130260466773</c:v>
                </c:pt>
                <c:pt idx="99">
                  <c:v>0.40733507073444003</c:v>
                </c:pt>
                <c:pt idx="100">
                  <c:v>0.40709854309888116</c:v>
                </c:pt>
                <c:pt idx="101">
                  <c:v>0.40686172021167993</c:v>
                </c:pt>
                <c:pt idx="102">
                  <c:v>0.40662519206157449</c:v>
                </c:pt>
                <c:pt idx="103">
                  <c:v>0.40638866356857978</c:v>
                </c:pt>
                <c:pt idx="104">
                  <c:v>0.40615213473269479</c:v>
                </c:pt>
                <c:pt idx="105">
                  <c:v>0.40615213473269479</c:v>
                </c:pt>
                <c:pt idx="106">
                  <c:v>0.40591560555391909</c:v>
                </c:pt>
                <c:pt idx="107">
                  <c:v>0.4059158997777465</c:v>
                </c:pt>
                <c:pt idx="108">
                  <c:v>0.4056790760322519</c:v>
                </c:pt>
                <c:pt idx="109">
                  <c:v>0.40567937008484634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D70-4BA1-9566-4FCDC3FD94F0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0.12504326756663206</c:v>
                </c:pt>
                <c:pt idx="1">
                  <c:v>0.15814719021866919</c:v>
                </c:pt>
                <c:pt idx="2">
                  <c:v>0.18722737186477645</c:v>
                </c:pt>
                <c:pt idx="3">
                  <c:v>0.21156597336854849</c:v>
                </c:pt>
                <c:pt idx="4">
                  <c:v>0.23174371871107247</c:v>
                </c:pt>
                <c:pt idx="5">
                  <c:v>0.24825349301397207</c:v>
                </c:pt>
                <c:pt idx="6">
                  <c:v>0.2619536355247547</c:v>
                </c:pt>
                <c:pt idx="7">
                  <c:v>0.27340226216084934</c:v>
                </c:pt>
                <c:pt idx="8">
                  <c:v>0.28309216276585414</c:v>
                </c:pt>
                <c:pt idx="9">
                  <c:v>0.29143981333211327</c:v>
                </c:pt>
                <c:pt idx="10">
                  <c:v>0.29861121167798649</c:v>
                </c:pt>
                <c:pt idx="11">
                  <c:v>0.30472025794666702</c:v>
                </c:pt>
                <c:pt idx="12">
                  <c:v>0.31012801254868599</c:v>
                </c:pt>
                <c:pt idx="13">
                  <c:v>0.31485257717415005</c:v>
                </c:pt>
                <c:pt idx="14">
                  <c:v>0.31909872310826254</c:v>
                </c:pt>
                <c:pt idx="15">
                  <c:v>0.32281421589332049</c:v>
                </c:pt>
                <c:pt idx="16">
                  <c:v>0.32609973432393669</c:v>
                </c:pt>
                <c:pt idx="17">
                  <c:v>0.32905987810896736</c:v>
                </c:pt>
                <c:pt idx="18">
                  <c:v>0.33183232080493202</c:v>
                </c:pt>
                <c:pt idx="19">
                  <c:v>0.33416985867124555</c:v>
                </c:pt>
                <c:pt idx="20">
                  <c:v>0.33636599386264426</c:v>
                </c:pt>
                <c:pt idx="21">
                  <c:v>0.33820171012799405</c:v>
                </c:pt>
                <c:pt idx="22">
                  <c:v>0.33998599073715907</c:v>
                </c:pt>
                <c:pt idx="23">
                  <c:v>0.34150964777632403</c:v>
                </c:pt>
                <c:pt idx="24">
                  <c:v>0.3429529519357789</c:v>
                </c:pt>
                <c:pt idx="25">
                  <c:v>0.34422561777010824</c:v>
                </c:pt>
                <c:pt idx="26">
                  <c:v>0.34539506295231487</c:v>
                </c:pt>
                <c:pt idx="27">
                  <c:v>0.34643322778915997</c:v>
                </c:pt>
                <c:pt idx="28">
                  <c:v>0.34726600770193322</c:v>
                </c:pt>
                <c:pt idx="29">
                  <c:v>0.34814928641401433</c:v>
                </c:pt>
                <c:pt idx="30">
                  <c:v>0.34889252549855382</c:v>
                </c:pt>
                <c:pt idx="31">
                  <c:v>0.34949735000660143</c:v>
                </c:pt>
                <c:pt idx="32">
                  <c:v>0.35004208360609745</c:v>
                </c:pt>
                <c:pt idx="33">
                  <c:v>0.35051584650783046</c:v>
                </c:pt>
                <c:pt idx="34">
                  <c:v>0.35101612353704914</c:v>
                </c:pt>
                <c:pt idx="35">
                  <c:v>0.35134715073277323</c:v>
                </c:pt>
                <c:pt idx="36">
                  <c:v>0.35168487291944756</c:v>
                </c:pt>
                <c:pt idx="37">
                  <c:v>0.35194557970426105</c:v>
                </c:pt>
                <c:pt idx="38">
                  <c:v>0.35220013001277711</c:v>
                </c:pt>
                <c:pt idx="39">
                  <c:v>0.35236251354897596</c:v>
                </c:pt>
                <c:pt idx="40">
                  <c:v>0.3525181067730101</c:v>
                </c:pt>
                <c:pt idx="41">
                  <c:v>0.35266309125069323</c:v>
                </c:pt>
                <c:pt idx="42">
                  <c:v>0.35279309150077409</c:v>
                </c:pt>
                <c:pt idx="43">
                  <c:v>0.35281743312660663</c:v>
                </c:pt>
                <c:pt idx="44">
                  <c:v>0.35282117934888374</c:v>
                </c:pt>
                <c:pt idx="45">
                  <c:v>0.35289294369800667</c:v>
                </c:pt>
                <c:pt idx="46">
                  <c:v>0.35284745397782324</c:v>
                </c:pt>
                <c:pt idx="47">
                  <c:v>0.35285651673838442</c:v>
                </c:pt>
                <c:pt idx="48">
                  <c:v>0.35274769868221523</c:v>
                </c:pt>
                <c:pt idx="49">
                  <c:v>0.35268955574222682</c:v>
                </c:pt>
                <c:pt idx="50">
                  <c:v>0.35259489661710719</c:v>
                </c:pt>
                <c:pt idx="51">
                  <c:v>0.35254530612796753</c:v>
                </c:pt>
                <c:pt idx="52">
                  <c:v>0.35237155997685665</c:v>
                </c:pt>
                <c:pt idx="53">
                  <c:v>0.35232283752099708</c:v>
                </c:pt>
                <c:pt idx="54">
                  <c:v>0.35214685729014289</c:v>
                </c:pt>
                <c:pt idx="55">
                  <c:v>0.35200779606742466</c:v>
                </c:pt>
                <c:pt idx="56">
                  <c:v>0.35182150195918571</c:v>
                </c:pt>
                <c:pt idx="57">
                  <c:v>0.35167099722247108</c:v>
                </c:pt>
                <c:pt idx="58">
                  <c:v>0.35146942017474186</c:v>
                </c:pt>
                <c:pt idx="59">
                  <c:v>0.35129936201659201</c:v>
                </c:pt>
                <c:pt idx="60">
                  <c:v>0.35012643454580822</c:v>
                </c:pt>
                <c:pt idx="61">
                  <c:v>0.34880633403335987</c:v>
                </c:pt>
                <c:pt idx="62">
                  <c:v>0.34740707916641428</c:v>
                </c:pt>
                <c:pt idx="63">
                  <c:v>0.34603060912297012</c:v>
                </c:pt>
                <c:pt idx="64">
                  <c:v>0.34465757210330622</c:v>
                </c:pt>
                <c:pt idx="65">
                  <c:v>0.34336693126730489</c:v>
                </c:pt>
                <c:pt idx="66">
                  <c:v>0.34217439094821428</c:v>
                </c:pt>
                <c:pt idx="67">
                  <c:v>0.34095860903103781</c:v>
                </c:pt>
                <c:pt idx="68">
                  <c:v>0.33983562942297957</c:v>
                </c:pt>
                <c:pt idx="69">
                  <c:v>0.33885444051843733</c:v>
                </c:pt>
                <c:pt idx="70">
                  <c:v>0.33783732174364695</c:v>
                </c:pt>
                <c:pt idx="71">
                  <c:v>0.33699643740097018</c:v>
                </c:pt>
                <c:pt idx="72">
                  <c:v>0.33616405534711902</c:v>
                </c:pt>
                <c:pt idx="73">
                  <c:v>0.33540456377343003</c:v>
                </c:pt>
                <c:pt idx="74">
                  <c:v>0.33470856867529569</c:v>
                </c:pt>
                <c:pt idx="75">
                  <c:v>0.33399283041783384</c:v>
                </c:pt>
                <c:pt idx="76">
                  <c:v>0.33340174271007883</c:v>
                </c:pt>
                <c:pt idx="77">
                  <c:v>0.3328544690044748</c:v>
                </c:pt>
                <c:pt idx="78">
                  <c:v>0.33234630200163967</c:v>
                </c:pt>
                <c:pt idx="79">
                  <c:v>0.33187386551224479</c:v>
                </c:pt>
                <c:pt idx="80">
                  <c:v>0.33109771627472623</c:v>
                </c:pt>
                <c:pt idx="81">
                  <c:v>0.33035592324458513</c:v>
                </c:pt>
                <c:pt idx="82">
                  <c:v>0.32978087892711289</c:v>
                </c:pt>
                <c:pt idx="83">
                  <c:v>0.3292871376457151</c:v>
                </c:pt>
                <c:pt idx="84">
                  <c:v>0.32886475004437649</c:v>
                </c:pt>
                <c:pt idx="85">
                  <c:v>0.32850593735898864</c:v>
                </c:pt>
                <c:pt idx="86">
                  <c:v>0.32827692021095972</c:v>
                </c:pt>
                <c:pt idx="87">
                  <c:v>0.32802558028537715</c:v>
                </c:pt>
                <c:pt idx="88">
                  <c:v>0.32782021480043233</c:v>
                </c:pt>
                <c:pt idx="89">
                  <c:v>0.3276561966491664</c:v>
                </c:pt>
                <c:pt idx="90">
                  <c:v>0.32752992462295083</c:v>
                </c:pt>
                <c:pt idx="91">
                  <c:v>0.3274376133500847</c:v>
                </c:pt>
                <c:pt idx="92">
                  <c:v>0.327376714259559</c:v>
                </c:pt>
                <c:pt idx="93">
                  <c:v>0.32727143428338806</c:v>
                </c:pt>
                <c:pt idx="94">
                  <c:v>0.32726497808085731</c:v>
                </c:pt>
                <c:pt idx="95">
                  <c:v>0.32689995194353255</c:v>
                </c:pt>
                <c:pt idx="96">
                  <c:v>0.3266104919815167</c:v>
                </c:pt>
                <c:pt idx="97">
                  <c:v>0.32639327816854447</c:v>
                </c:pt>
                <c:pt idx="98">
                  <c:v>0.32617606404068356</c:v>
                </c:pt>
                <c:pt idx="99">
                  <c:v>0.32595908586488609</c:v>
                </c:pt>
                <c:pt idx="100">
                  <c:v>0.32581435467737491</c:v>
                </c:pt>
                <c:pt idx="101">
                  <c:v>0.32566938722256855</c:v>
                </c:pt>
                <c:pt idx="102">
                  <c:v>0.32545217194022408</c:v>
                </c:pt>
                <c:pt idx="103">
                  <c:v>0.32537992400795002</c:v>
                </c:pt>
                <c:pt idx="104">
                  <c:v>0.3252351920859195</c:v>
                </c:pt>
                <c:pt idx="105">
                  <c:v>0.32509022431587897</c:v>
                </c:pt>
                <c:pt idx="106">
                  <c:v>0.32501797601651472</c:v>
                </c:pt>
                <c:pt idx="107">
                  <c:v>0.3248732436223149</c:v>
                </c:pt>
                <c:pt idx="108">
                  <c:v>0.32480075963221622</c:v>
                </c:pt>
                <c:pt idx="109">
                  <c:v>0.3247285110182993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D70-4BA1-9566-4FCDC3FD94F0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0.40875422934718014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D70-4BA1-9566-4FCDC3FD94F0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0.32726236874169612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D70-4BA1-9566-4FCDC3FD94F0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0.17745846313603322</c:v>
                </c:pt>
                <c:pt idx="1">
                  <c:v>0.12343898424641429</c:v>
                </c:pt>
                <c:pt idx="2">
                  <c:v>9.2971987459105773E-2</c:v>
                </c:pt>
                <c:pt idx="3">
                  <c:v>7.3943270606360731E-2</c:v>
                </c:pt>
                <c:pt idx="4">
                  <c:v>6.1310080616729733E-2</c:v>
                </c:pt>
                <c:pt idx="5">
                  <c:v>5.247213905522289E-2</c:v>
                </c:pt>
                <c:pt idx="6">
                  <c:v>4.6003276774448695E-2</c:v>
                </c:pt>
                <c:pt idx="7">
                  <c:v>4.1084241204635351E-2</c:v>
                </c:pt>
                <c:pt idx="8">
                  <c:v>3.7228480787284322E-2</c:v>
                </c:pt>
                <c:pt idx="9">
                  <c:v>3.4127586890546124E-2</c:v>
                </c:pt>
                <c:pt idx="10">
                  <c:v>3.1580959552807264E-2</c:v>
                </c:pt>
                <c:pt idx="11">
                  <c:v>2.9452693632979532E-2</c:v>
                </c:pt>
                <c:pt idx="12">
                  <c:v>2.7650710516171056E-2</c:v>
                </c:pt>
                <c:pt idx="13">
                  <c:v>2.6105062008644018E-2</c:v>
                </c:pt>
                <c:pt idx="14">
                  <c:v>2.4772196551895463E-2</c:v>
                </c:pt>
                <c:pt idx="15">
                  <c:v>2.3607554456042963E-2</c:v>
                </c:pt>
                <c:pt idx="16">
                  <c:v>2.2579291373756846E-2</c:v>
                </c:pt>
                <c:pt idx="17">
                  <c:v>2.1664352037829834E-2</c:v>
                </c:pt>
                <c:pt idx="18">
                  <c:v>2.0849625495502577E-2</c:v>
                </c:pt>
                <c:pt idx="19">
                  <c:v>2.0118324307665213E-2</c:v>
                </c:pt>
                <c:pt idx="20">
                  <c:v>1.945606604140554E-2</c:v>
                </c:pt>
                <c:pt idx="21">
                  <c:v>1.8854320463115408E-2</c:v>
                </c:pt>
                <c:pt idx="22">
                  <c:v>1.8305924663620871E-2</c:v>
                </c:pt>
                <c:pt idx="23">
                  <c:v>1.7805169518589868E-2</c:v>
                </c:pt>
                <c:pt idx="24">
                  <c:v>1.7345086881414489E-2</c:v>
                </c:pt>
                <c:pt idx="25">
                  <c:v>1.692283767921102E-2</c:v>
                </c:pt>
                <c:pt idx="26">
                  <c:v>1.6533161494993558E-2</c:v>
                </c:pt>
                <c:pt idx="27">
                  <c:v>1.6170707080608953E-2</c:v>
                </c:pt>
                <c:pt idx="28">
                  <c:v>1.5834553937783123E-2</c:v>
                </c:pt>
                <c:pt idx="29">
                  <c:v>1.5520543208927989E-2</c:v>
                </c:pt>
                <c:pt idx="30">
                  <c:v>1.5227488963312528E-2</c:v>
                </c:pt>
                <c:pt idx="31">
                  <c:v>1.4953790150700693E-2</c:v>
                </c:pt>
                <c:pt idx="32">
                  <c:v>1.4696904516973721E-2</c:v>
                </c:pt>
                <c:pt idx="33">
                  <c:v>1.4455392266013509E-2</c:v>
                </c:pt>
                <c:pt idx="34">
                  <c:v>1.4228307811305813E-2</c:v>
                </c:pt>
                <c:pt idx="35">
                  <c:v>1.4014390330867899E-2</c:v>
                </c:pt>
                <c:pt idx="36">
                  <c:v>1.3812144160832493E-2</c:v>
                </c:pt>
                <c:pt idx="37">
                  <c:v>1.3621493851553125E-2</c:v>
                </c:pt>
                <c:pt idx="38">
                  <c:v>1.3440720898433121E-2</c:v>
                </c:pt>
                <c:pt idx="39">
                  <c:v>1.3269528353015004E-2</c:v>
                </c:pt>
                <c:pt idx="40">
                  <c:v>1.3107256093723547E-2</c:v>
                </c:pt>
                <c:pt idx="41">
                  <c:v>1.2953227175865148E-2</c:v>
                </c:pt>
                <c:pt idx="42">
                  <c:v>1.2806950602827081E-2</c:v>
                </c:pt>
                <c:pt idx="43">
                  <c:v>1.2667734487860445E-2</c:v>
                </c:pt>
                <c:pt idx="44">
                  <c:v>1.2535360310267174E-2</c:v>
                </c:pt>
                <c:pt idx="45">
                  <c:v>1.240937657309814E-2</c:v>
                </c:pt>
                <c:pt idx="46">
                  <c:v>1.228928840564108E-2</c:v>
                </c:pt>
                <c:pt idx="47">
                  <c:v>1.2174493294096558E-2</c:v>
                </c:pt>
                <c:pt idx="48">
                  <c:v>1.2064757267038295E-2</c:v>
                </c:pt>
                <c:pt idx="49">
                  <c:v>1.1959869647846628E-2</c:v>
                </c:pt>
                <c:pt idx="50">
                  <c:v>1.1859501363994447E-2</c:v>
                </c:pt>
                <c:pt idx="51">
                  <c:v>1.1763368751235853E-2</c:v>
                </c:pt>
                <c:pt idx="52">
                  <c:v>1.1671297298344343E-2</c:v>
                </c:pt>
                <c:pt idx="53">
                  <c:v>1.1582917589027205E-2</c:v>
                </c:pt>
                <c:pt idx="54">
                  <c:v>1.1498247634222516E-2</c:v>
                </c:pt>
                <c:pt idx="55">
                  <c:v>1.1416850151808055E-2</c:v>
                </c:pt>
                <c:pt idx="56">
                  <c:v>1.1338652113507982E-2</c:v>
                </c:pt>
                <c:pt idx="57">
                  <c:v>1.1263510172658099E-2</c:v>
                </c:pt>
                <c:pt idx="58">
                  <c:v>1.1191256288059306E-2</c:v>
                </c:pt>
                <c:pt idx="59">
                  <c:v>1.1121674023570149E-2</c:v>
                </c:pt>
                <c:pt idx="60">
                  <c:v>1.0754139134157348E-2</c:v>
                </c:pt>
                <c:pt idx="61">
                  <c:v>1.045550003620827E-2</c:v>
                </c:pt>
                <c:pt idx="62">
                  <c:v>1.0208858681271738E-2</c:v>
                </c:pt>
                <c:pt idx="63">
                  <c:v>1.0001842018092887E-2</c:v>
                </c:pt>
                <c:pt idx="64">
                  <c:v>9.8257241734499047E-3</c:v>
                </c:pt>
                <c:pt idx="65">
                  <c:v>9.6739730987616939E-3</c:v>
                </c:pt>
                <c:pt idx="66">
                  <c:v>9.5414490557601418E-3</c:v>
                </c:pt>
                <c:pt idx="67">
                  <c:v>9.4247665905375297E-3</c:v>
                </c:pt>
                <c:pt idx="68">
                  <c:v>9.3207442069450485E-3</c:v>
                </c:pt>
                <c:pt idx="69">
                  <c:v>9.2272493849113579E-3</c:v>
                </c:pt>
                <c:pt idx="70">
                  <c:v>9.1424599567678216E-3</c:v>
                </c:pt>
                <c:pt idx="71">
                  <c:v>9.0650975698338705E-3</c:v>
                </c:pt>
                <c:pt idx="72">
                  <c:v>8.9939068367023128E-3</c:v>
                </c:pt>
                <c:pt idx="73">
                  <c:v>8.9281212120294398E-3</c:v>
                </c:pt>
                <c:pt idx="74">
                  <c:v>8.8669827970972795E-3</c:v>
                </c:pt>
                <c:pt idx="75">
                  <c:v>8.8099367575948904E-3</c:v>
                </c:pt>
                <c:pt idx="76">
                  <c:v>8.7565505736990762E-3</c:v>
                </c:pt>
                <c:pt idx="77">
                  <c:v>8.7062786240214851E-3</c:v>
                </c:pt>
                <c:pt idx="78">
                  <c:v>8.6589725640228953E-3</c:v>
                </c:pt>
                <c:pt idx="79">
                  <c:v>8.6142229735031491E-3</c:v>
                </c:pt>
                <c:pt idx="80">
                  <c:v>8.5316866323206786E-3</c:v>
                </c:pt>
                <c:pt idx="81">
                  <c:v>8.45711163506138E-3</c:v>
                </c:pt>
                <c:pt idx="82">
                  <c:v>8.3893886802620769E-3</c:v>
                </c:pt>
                <c:pt idx="83">
                  <c:v>8.3275683473846406E-3</c:v>
                </c:pt>
                <c:pt idx="84">
                  <c:v>8.271040531015298E-3</c:v>
                </c:pt>
                <c:pt idx="85">
                  <c:v>8.2191891562174348E-3</c:v>
                </c:pt>
                <c:pt idx="86">
                  <c:v>8.1714990212565907E-3</c:v>
                </c:pt>
                <c:pt idx="87">
                  <c:v>8.1275090552921855E-3</c:v>
                </c:pt>
                <c:pt idx="88">
                  <c:v>8.0869140104046014E-3</c:v>
                </c:pt>
                <c:pt idx="89">
                  <c:v>8.0492819433784415E-3</c:v>
                </c:pt>
                <c:pt idx="90">
                  <c:v>8.0145028152566588E-3</c:v>
                </c:pt>
                <c:pt idx="91">
                  <c:v>7.9821738918517422E-3</c:v>
                </c:pt>
                <c:pt idx="92">
                  <c:v>7.952144586296386E-3</c:v>
                </c:pt>
                <c:pt idx="93">
                  <c:v>7.9241775218948946E-3</c:v>
                </c:pt>
                <c:pt idx="94">
                  <c:v>7.8980672882889152E-3</c:v>
                </c:pt>
                <c:pt idx="95">
                  <c:v>7.8966271318262112E-3</c:v>
                </c:pt>
                <c:pt idx="96">
                  <c:v>7.8966385793240914E-3</c:v>
                </c:pt>
                <c:pt idx="97">
                  <c:v>7.8966443030854781E-3</c:v>
                </c:pt>
                <c:pt idx="98">
                  <c:v>7.896722510424949E-3</c:v>
                </c:pt>
                <c:pt idx="99">
                  <c:v>7.8967339580942875E-3</c:v>
                </c:pt>
                <c:pt idx="100">
                  <c:v>7.8967396819414042E-3</c:v>
                </c:pt>
                <c:pt idx="101">
                  <c:v>7.8967396819414042E-3</c:v>
                </c:pt>
                <c:pt idx="102">
                  <c:v>7.8967454057968182E-3</c:v>
                </c:pt>
                <c:pt idx="103">
                  <c:v>7.8967511296605293E-3</c:v>
                </c:pt>
                <c:pt idx="104">
                  <c:v>7.8967568535325376E-3</c:v>
                </c:pt>
                <c:pt idx="105">
                  <c:v>7.8968293374175585E-3</c:v>
                </c:pt>
                <c:pt idx="106">
                  <c:v>7.8968350613504053E-3</c:v>
                </c:pt>
                <c:pt idx="107">
                  <c:v>7.8968407852915493E-3</c:v>
                </c:pt>
                <c:pt idx="108">
                  <c:v>7.8968407852915493E-3</c:v>
                </c:pt>
                <c:pt idx="109">
                  <c:v>7.8968465092409904E-3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ED70-4BA1-9566-4FCDC3FD94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4583674073381774E-2"/>
          <c:y val="0.84051556758280188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dodecan5one SOA yields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147400000000</c:v>
                </c:pt>
                <c:pt idx="2">
                  <c:v>347500000000</c:v>
                </c:pt>
                <c:pt idx="3">
                  <c:v>573600000000</c:v>
                </c:pt>
                <c:pt idx="4">
                  <c:v>809000000000</c:v>
                </c:pt>
                <c:pt idx="5">
                  <c:v>1042000000000</c:v>
                </c:pt>
                <c:pt idx="6">
                  <c:v>1266000000000</c:v>
                </c:pt>
                <c:pt idx="7">
                  <c:v>1479000000000</c:v>
                </c:pt>
                <c:pt idx="8">
                  <c:v>1678000000000</c:v>
                </c:pt>
                <c:pt idx="9">
                  <c:v>1864000000000</c:v>
                </c:pt>
                <c:pt idx="10">
                  <c:v>2038000000000</c:v>
                </c:pt>
                <c:pt idx="11">
                  <c:v>2200000000000</c:v>
                </c:pt>
                <c:pt idx="12">
                  <c:v>2351000000000</c:v>
                </c:pt>
                <c:pt idx="13">
                  <c:v>2492000000000</c:v>
                </c:pt>
                <c:pt idx="14">
                  <c:v>2623000000000</c:v>
                </c:pt>
                <c:pt idx="15">
                  <c:v>2745000000000</c:v>
                </c:pt>
                <c:pt idx="16">
                  <c:v>2859000000000</c:v>
                </c:pt>
                <c:pt idx="17">
                  <c:v>2965000000000</c:v>
                </c:pt>
                <c:pt idx="18">
                  <c:v>3065000000000</c:v>
                </c:pt>
                <c:pt idx="19">
                  <c:v>3159000000000</c:v>
                </c:pt>
                <c:pt idx="20">
                  <c:v>3246000000000</c:v>
                </c:pt>
                <c:pt idx="21">
                  <c:v>3328000000000</c:v>
                </c:pt>
                <c:pt idx="22">
                  <c:v>3405000000000</c:v>
                </c:pt>
                <c:pt idx="23">
                  <c:v>3477000000000</c:v>
                </c:pt>
                <c:pt idx="24">
                  <c:v>3545000000000</c:v>
                </c:pt>
                <c:pt idx="25">
                  <c:v>3609000000000</c:v>
                </c:pt>
                <c:pt idx="26">
                  <c:v>3669000000000</c:v>
                </c:pt>
                <c:pt idx="27">
                  <c:v>3726000000000</c:v>
                </c:pt>
                <c:pt idx="28">
                  <c:v>3780000000000</c:v>
                </c:pt>
                <c:pt idx="29">
                  <c:v>3830000000000</c:v>
                </c:pt>
                <c:pt idx="30">
                  <c:v>3877000000000</c:v>
                </c:pt>
                <c:pt idx="31">
                  <c:v>3922000000000</c:v>
                </c:pt>
                <c:pt idx="32">
                  <c:v>3964000000000</c:v>
                </c:pt>
                <c:pt idx="33">
                  <c:v>4005000000000</c:v>
                </c:pt>
                <c:pt idx="34">
                  <c:v>4042000000000</c:v>
                </c:pt>
                <c:pt idx="35">
                  <c:v>4078000000000</c:v>
                </c:pt>
                <c:pt idx="36">
                  <c:v>4112000000000</c:v>
                </c:pt>
                <c:pt idx="37">
                  <c:v>4144000000000</c:v>
                </c:pt>
                <c:pt idx="38">
                  <c:v>4174000000000</c:v>
                </c:pt>
                <c:pt idx="39">
                  <c:v>4203000000000</c:v>
                </c:pt>
                <c:pt idx="40">
                  <c:v>4230000000000</c:v>
                </c:pt>
                <c:pt idx="41">
                  <c:v>4256000000000</c:v>
                </c:pt>
                <c:pt idx="42">
                  <c:v>4281000000000</c:v>
                </c:pt>
                <c:pt idx="43">
                  <c:v>4304000000000</c:v>
                </c:pt>
                <c:pt idx="44">
                  <c:v>4326000000000</c:v>
                </c:pt>
                <c:pt idx="45">
                  <c:v>4347000000000</c:v>
                </c:pt>
                <c:pt idx="46">
                  <c:v>4367000000000</c:v>
                </c:pt>
                <c:pt idx="47">
                  <c:v>4385000000000</c:v>
                </c:pt>
                <c:pt idx="48">
                  <c:v>4403000000000</c:v>
                </c:pt>
                <c:pt idx="49">
                  <c:v>4420000000000</c:v>
                </c:pt>
                <c:pt idx="50">
                  <c:v>4436000000000</c:v>
                </c:pt>
                <c:pt idx="51">
                  <c:v>4451000000000</c:v>
                </c:pt>
                <c:pt idx="52">
                  <c:v>4466000000000</c:v>
                </c:pt>
                <c:pt idx="53">
                  <c:v>4480000000000</c:v>
                </c:pt>
                <c:pt idx="54">
                  <c:v>4493000000000</c:v>
                </c:pt>
                <c:pt idx="55">
                  <c:v>4505000000000</c:v>
                </c:pt>
                <c:pt idx="56">
                  <c:v>4517000000000</c:v>
                </c:pt>
                <c:pt idx="57">
                  <c:v>4528000000000</c:v>
                </c:pt>
                <c:pt idx="58">
                  <c:v>4539000000000</c:v>
                </c:pt>
                <c:pt idx="59">
                  <c:v>4549000000000</c:v>
                </c:pt>
                <c:pt idx="60">
                  <c:v>4559000000000</c:v>
                </c:pt>
                <c:pt idx="61">
                  <c:v>4607000000000</c:v>
                </c:pt>
                <c:pt idx="62">
                  <c:v>4643000000000</c:v>
                </c:pt>
                <c:pt idx="63">
                  <c:v>4670000000000</c:v>
                </c:pt>
                <c:pt idx="64">
                  <c:v>4690000000000</c:v>
                </c:pt>
                <c:pt idx="65">
                  <c:v>4705000000000</c:v>
                </c:pt>
                <c:pt idx="66">
                  <c:v>4716000000000</c:v>
                </c:pt>
                <c:pt idx="67">
                  <c:v>4725000000000</c:v>
                </c:pt>
                <c:pt idx="68">
                  <c:v>4731000000000</c:v>
                </c:pt>
                <c:pt idx="69">
                  <c:v>4736000000000</c:v>
                </c:pt>
                <c:pt idx="70">
                  <c:v>4740000000000</c:v>
                </c:pt>
                <c:pt idx="71">
                  <c:v>4744000000000</c:v>
                </c:pt>
                <c:pt idx="72">
                  <c:v>4747000000000</c:v>
                </c:pt>
                <c:pt idx="73">
                  <c:v>4750000000000</c:v>
                </c:pt>
                <c:pt idx="74">
                  <c:v>4752000000000</c:v>
                </c:pt>
                <c:pt idx="75">
                  <c:v>4755000000000</c:v>
                </c:pt>
                <c:pt idx="76">
                  <c:v>4757000000000</c:v>
                </c:pt>
                <c:pt idx="77">
                  <c:v>4759000000000</c:v>
                </c:pt>
                <c:pt idx="78">
                  <c:v>4762000000000</c:v>
                </c:pt>
                <c:pt idx="79">
                  <c:v>4765000000000</c:v>
                </c:pt>
                <c:pt idx="80">
                  <c:v>4767000000000</c:v>
                </c:pt>
                <c:pt idx="81">
                  <c:v>4773000000000</c:v>
                </c:pt>
                <c:pt idx="82">
                  <c:v>4778000000000</c:v>
                </c:pt>
                <c:pt idx="83">
                  <c:v>4784000000000</c:v>
                </c:pt>
                <c:pt idx="84">
                  <c:v>4791000000000</c:v>
                </c:pt>
                <c:pt idx="85">
                  <c:v>4797000000000</c:v>
                </c:pt>
                <c:pt idx="86">
                  <c:v>4803000000000</c:v>
                </c:pt>
                <c:pt idx="87">
                  <c:v>4809000000000</c:v>
                </c:pt>
                <c:pt idx="88">
                  <c:v>4816000000000</c:v>
                </c:pt>
                <c:pt idx="89">
                  <c:v>4822000000000</c:v>
                </c:pt>
                <c:pt idx="90">
                  <c:v>4828000000000</c:v>
                </c:pt>
                <c:pt idx="91">
                  <c:v>4834000000000</c:v>
                </c:pt>
                <c:pt idx="92">
                  <c:v>4839000000000</c:v>
                </c:pt>
                <c:pt idx="93">
                  <c:v>4845000000000</c:v>
                </c:pt>
                <c:pt idx="94">
                  <c:v>4850000000000</c:v>
                </c:pt>
                <c:pt idx="95">
                  <c:v>4855000000000</c:v>
                </c:pt>
                <c:pt idx="96">
                  <c:v>4851000000000</c:v>
                </c:pt>
                <c:pt idx="97">
                  <c:v>4847000000000</c:v>
                </c:pt>
                <c:pt idx="98">
                  <c:v>4844000000000</c:v>
                </c:pt>
                <c:pt idx="99">
                  <c:v>4841000000000</c:v>
                </c:pt>
                <c:pt idx="100">
                  <c:v>4838000000000</c:v>
                </c:pt>
                <c:pt idx="101">
                  <c:v>4836000000000</c:v>
                </c:pt>
                <c:pt idx="102">
                  <c:v>4834000000000</c:v>
                </c:pt>
                <c:pt idx="103">
                  <c:v>4832000000000</c:v>
                </c:pt>
                <c:pt idx="104">
                  <c:v>4830000000000</c:v>
                </c:pt>
                <c:pt idx="105">
                  <c:v>4828000000000</c:v>
                </c:pt>
                <c:pt idx="106">
                  <c:v>4827000000000</c:v>
                </c:pt>
                <c:pt idx="107">
                  <c:v>4825000000000</c:v>
                </c:pt>
                <c:pt idx="108">
                  <c:v>4824000000000</c:v>
                </c:pt>
                <c:pt idx="109">
                  <c:v>4823000000000</c:v>
                </c:pt>
                <c:pt idx="110">
                  <c:v>4822000000000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A0E-44B0-98ED-A778790D9CD5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1158600000000</c:v>
                </c:pt>
                <c:pt idx="2">
                  <c:v>2132600000000</c:v>
                </c:pt>
                <c:pt idx="3">
                  <c:v>2943600000000</c:v>
                </c:pt>
                <c:pt idx="4">
                  <c:v>3646800000000</c:v>
                </c:pt>
                <c:pt idx="5">
                  <c:v>4268900000000</c:v>
                </c:pt>
                <c:pt idx="6">
                  <c:v>4825700000000</c:v>
                </c:pt>
                <c:pt idx="7">
                  <c:v>5327800000000</c:v>
                </c:pt>
                <c:pt idx="8">
                  <c:v>5783300000000</c:v>
                </c:pt>
                <c:pt idx="9">
                  <c:v>6198500000000</c:v>
                </c:pt>
                <c:pt idx="10">
                  <c:v>6577900000000</c:v>
                </c:pt>
                <c:pt idx="11">
                  <c:v>6926500000000</c:v>
                </c:pt>
                <c:pt idx="12">
                  <c:v>7248000000000</c:v>
                </c:pt>
                <c:pt idx="13">
                  <c:v>7544500000000</c:v>
                </c:pt>
                <c:pt idx="14">
                  <c:v>7819200000000</c:v>
                </c:pt>
                <c:pt idx="15">
                  <c:v>8072700000000</c:v>
                </c:pt>
                <c:pt idx="16">
                  <c:v>8308300000000</c:v>
                </c:pt>
                <c:pt idx="17">
                  <c:v>8528100000000</c:v>
                </c:pt>
                <c:pt idx="18">
                  <c:v>8733700000000</c:v>
                </c:pt>
                <c:pt idx="19">
                  <c:v>8926000000000</c:v>
                </c:pt>
                <c:pt idx="20">
                  <c:v>9105600000000</c:v>
                </c:pt>
                <c:pt idx="21">
                  <c:v>9274700000000</c:v>
                </c:pt>
                <c:pt idx="22">
                  <c:v>9433900000000</c:v>
                </c:pt>
                <c:pt idx="23">
                  <c:v>9584200000000</c:v>
                </c:pt>
                <c:pt idx="24">
                  <c:v>9725500000000</c:v>
                </c:pt>
                <c:pt idx="25">
                  <c:v>9859100000000</c:v>
                </c:pt>
                <c:pt idx="26">
                  <c:v>9984900000000</c:v>
                </c:pt>
                <c:pt idx="27">
                  <c:v>10104800000000</c:v>
                </c:pt>
                <c:pt idx="28">
                  <c:v>10217600000000</c:v>
                </c:pt>
                <c:pt idx="29">
                  <c:v>10325500000000</c:v>
                </c:pt>
                <c:pt idx="30">
                  <c:v>10428400000000</c:v>
                </c:pt>
                <c:pt idx="31">
                  <c:v>10526900000000</c:v>
                </c:pt>
                <c:pt idx="32">
                  <c:v>10620800000000</c:v>
                </c:pt>
                <c:pt idx="33">
                  <c:v>10710300000000</c:v>
                </c:pt>
                <c:pt idx="34">
                  <c:v>10795500000000</c:v>
                </c:pt>
                <c:pt idx="35">
                  <c:v>10876900000000</c:v>
                </c:pt>
                <c:pt idx="36">
                  <c:v>10954700000000</c:v>
                </c:pt>
                <c:pt idx="37">
                  <c:v>11029190000000</c:v>
                </c:pt>
                <c:pt idx="38">
                  <c:v>11100490000000</c:v>
                </c:pt>
                <c:pt idx="39">
                  <c:v>11168820000000</c:v>
                </c:pt>
                <c:pt idx="40">
                  <c:v>11234300000000</c:v>
                </c:pt>
                <c:pt idx="41">
                  <c:v>11297120000000</c:v>
                </c:pt>
                <c:pt idx="42">
                  <c:v>11357400000000</c:v>
                </c:pt>
                <c:pt idx="43">
                  <c:v>11415330000000</c:v>
                </c:pt>
                <c:pt idx="44">
                  <c:v>11470730000000</c:v>
                </c:pt>
                <c:pt idx="45">
                  <c:v>11524220000000</c:v>
                </c:pt>
                <c:pt idx="46">
                  <c:v>11575660000000</c:v>
                </c:pt>
                <c:pt idx="47">
                  <c:v>11624990000000</c:v>
                </c:pt>
                <c:pt idx="48">
                  <c:v>11672480000000</c:v>
                </c:pt>
                <c:pt idx="49">
                  <c:v>11718410000000</c:v>
                </c:pt>
                <c:pt idx="50">
                  <c:v>11762650000000</c:v>
                </c:pt>
                <c:pt idx="51">
                  <c:v>11805330000000</c:v>
                </c:pt>
                <c:pt idx="52">
                  <c:v>11846610000000</c:v>
                </c:pt>
                <c:pt idx="53">
                  <c:v>11886410000000</c:v>
                </c:pt>
                <c:pt idx="54">
                  <c:v>11924830000000</c:v>
                </c:pt>
                <c:pt idx="55">
                  <c:v>11961940000000</c:v>
                </c:pt>
                <c:pt idx="56">
                  <c:v>11997790000000</c:v>
                </c:pt>
                <c:pt idx="57">
                  <c:v>12032450000000</c:v>
                </c:pt>
                <c:pt idx="58">
                  <c:v>12065970000000</c:v>
                </c:pt>
                <c:pt idx="59">
                  <c:v>12098390000000</c:v>
                </c:pt>
                <c:pt idx="60">
                  <c:v>12129770000000</c:v>
                </c:pt>
                <c:pt idx="61">
                  <c:v>12298580000000</c:v>
                </c:pt>
                <c:pt idx="62">
                  <c:v>12439460000000</c:v>
                </c:pt>
                <c:pt idx="63">
                  <c:v>12558580000000</c:v>
                </c:pt>
                <c:pt idx="64">
                  <c:v>12660460000000</c:v>
                </c:pt>
                <c:pt idx="65">
                  <c:v>12748620000000</c:v>
                </c:pt>
                <c:pt idx="66">
                  <c:v>12825750000000</c:v>
                </c:pt>
                <c:pt idx="67">
                  <c:v>12893930000000</c:v>
                </c:pt>
                <c:pt idx="68">
                  <c:v>12954620000000</c:v>
                </c:pt>
                <c:pt idx="69">
                  <c:v>13009220000000</c:v>
                </c:pt>
                <c:pt idx="70">
                  <c:v>13058790000000</c:v>
                </c:pt>
                <c:pt idx="71">
                  <c:v>13104130000000</c:v>
                </c:pt>
                <c:pt idx="72">
                  <c:v>13145840000000</c:v>
                </c:pt>
                <c:pt idx="73">
                  <c:v>13184470000000</c:v>
                </c:pt>
                <c:pt idx="74">
                  <c:v>13220420000000</c:v>
                </c:pt>
                <c:pt idx="75">
                  <c:v>13254000000000</c:v>
                </c:pt>
                <c:pt idx="76">
                  <c:v>13285530000000</c:v>
                </c:pt>
                <c:pt idx="77">
                  <c:v>13315220000000</c:v>
                </c:pt>
                <c:pt idx="78">
                  <c:v>13343260000000</c:v>
                </c:pt>
                <c:pt idx="79">
                  <c:v>13369810000000</c:v>
                </c:pt>
                <c:pt idx="80">
                  <c:v>13395010000000</c:v>
                </c:pt>
                <c:pt idx="81">
                  <c:v>13441780000000</c:v>
                </c:pt>
                <c:pt idx="82">
                  <c:v>13484320000000</c:v>
                </c:pt>
                <c:pt idx="83">
                  <c:v>13523290000000</c:v>
                </c:pt>
                <c:pt idx="84">
                  <c:v>13559040000000</c:v>
                </c:pt>
                <c:pt idx="85">
                  <c:v>13591930000000</c:v>
                </c:pt>
                <c:pt idx="86">
                  <c:v>13622250000000</c:v>
                </c:pt>
                <c:pt idx="87">
                  <c:v>13650270000000</c:v>
                </c:pt>
                <c:pt idx="88">
                  <c:v>13676190000000</c:v>
                </c:pt>
                <c:pt idx="89">
                  <c:v>13700240000000</c:v>
                </c:pt>
                <c:pt idx="90">
                  <c:v>13722560000000</c:v>
                </c:pt>
                <c:pt idx="91">
                  <c:v>13743310000000</c:v>
                </c:pt>
                <c:pt idx="92">
                  <c:v>13762620000000</c:v>
                </c:pt>
                <c:pt idx="93">
                  <c:v>13780630000000</c:v>
                </c:pt>
                <c:pt idx="94">
                  <c:v>13797440000000</c:v>
                </c:pt>
                <c:pt idx="95">
                  <c:v>13813150000000</c:v>
                </c:pt>
                <c:pt idx="96">
                  <c:v>13813250000000</c:v>
                </c:pt>
                <c:pt idx="97">
                  <c:v>13813240000000</c:v>
                </c:pt>
                <c:pt idx="98">
                  <c:v>13813230000000</c:v>
                </c:pt>
                <c:pt idx="99">
                  <c:v>13813210000000</c:v>
                </c:pt>
                <c:pt idx="100">
                  <c:v>13813200000000</c:v>
                </c:pt>
                <c:pt idx="101">
                  <c:v>13813190000000</c:v>
                </c:pt>
                <c:pt idx="102">
                  <c:v>13813180000000</c:v>
                </c:pt>
                <c:pt idx="103">
                  <c:v>13813180000000</c:v>
                </c:pt>
                <c:pt idx="104">
                  <c:v>13813170000000</c:v>
                </c:pt>
                <c:pt idx="105">
                  <c:v>13813160000000</c:v>
                </c:pt>
                <c:pt idx="106">
                  <c:v>13813150000000</c:v>
                </c:pt>
                <c:pt idx="107">
                  <c:v>13813150000000</c:v>
                </c:pt>
                <c:pt idx="108">
                  <c:v>13813140000000</c:v>
                </c:pt>
                <c:pt idx="109">
                  <c:v>13813140000000</c:v>
                </c:pt>
                <c:pt idx="110">
                  <c:v>13813130000000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A0E-44B0-98ED-A778790D9C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0.16082479277800507</c:v>
                </c:pt>
                <c:pt idx="1">
                  <c:v>0.2048354665776021</c:v>
                </c:pt>
                <c:pt idx="2">
                  <c:v>0.24374554940977483</c:v>
                </c:pt>
                <c:pt idx="3">
                  <c:v>0.27648216951921928</c:v>
                </c:pt>
                <c:pt idx="4">
                  <c:v>0.30354276194016233</c:v>
                </c:pt>
                <c:pt idx="5">
                  <c:v>0.32579802867444119</c:v>
                </c:pt>
                <c:pt idx="6">
                  <c:v>0.3442767129903449</c:v>
                </c:pt>
                <c:pt idx="7">
                  <c:v>0.35964503248727214</c:v>
                </c:pt>
                <c:pt idx="8">
                  <c:v>0.37266273016029317</c:v>
                </c:pt>
                <c:pt idx="9">
                  <c:v>0.38380161550136188</c:v>
                </c:pt>
                <c:pt idx="10">
                  <c:v>0.39335374412624202</c:v>
                </c:pt>
                <c:pt idx="11">
                  <c:v>0.40160020639149002</c:v>
                </c:pt>
                <c:pt idx="12">
                  <c:v>0.40881298761835022</c:v>
                </c:pt>
                <c:pt idx="13">
                  <c:v>0.41517616617305458</c:v>
                </c:pt>
                <c:pt idx="14">
                  <c:v>0.42091817521542435</c:v>
                </c:pt>
                <c:pt idx="15">
                  <c:v>0.42589195833888838</c:v>
                </c:pt>
                <c:pt idx="16">
                  <c:v>0.43023984171423885</c:v>
                </c:pt>
                <c:pt idx="17">
                  <c:v>0.43432727468845994</c:v>
                </c:pt>
                <c:pt idx="18">
                  <c:v>0.43778154559946109</c:v>
                </c:pt>
                <c:pt idx="19">
                  <c:v>0.44134650953024201</c:v>
                </c:pt>
                <c:pt idx="20">
                  <c:v>0.44422026702611805</c:v>
                </c:pt>
                <c:pt idx="21">
                  <c:v>0.44676752267491626</c:v>
                </c:pt>
                <c:pt idx="22">
                  <c:v>0.44896559357127735</c:v>
                </c:pt>
                <c:pt idx="23">
                  <c:v>0.45117728607602436</c:v>
                </c:pt>
                <c:pt idx="24">
                  <c:v>0.45301689177775895</c:v>
                </c:pt>
                <c:pt idx="25">
                  <c:v>0.45483537379477273</c:v>
                </c:pt>
                <c:pt idx="26">
                  <c:v>0.45655187178017809</c:v>
                </c:pt>
                <c:pt idx="27">
                  <c:v>0.45790699110284705</c:v>
                </c:pt>
                <c:pt idx="28">
                  <c:v>0.45913402108412688</c:v>
                </c:pt>
                <c:pt idx="29">
                  <c:v>0.46024308054921642</c:v>
                </c:pt>
                <c:pt idx="30">
                  <c:v>0.46121292040185996</c:v>
                </c:pt>
                <c:pt idx="31">
                  <c:v>0.46205732020571189</c:v>
                </c:pt>
                <c:pt idx="32">
                  <c:v>0.46277202554428021</c:v>
                </c:pt>
                <c:pt idx="33">
                  <c:v>0.46365949367171372</c:v>
                </c:pt>
                <c:pt idx="34">
                  <c:v>0.46409458493194339</c:v>
                </c:pt>
                <c:pt idx="35">
                  <c:v>0.46467586677494815</c:v>
                </c:pt>
                <c:pt idx="36">
                  <c:v>0.46509234030390145</c:v>
                </c:pt>
                <c:pt idx="37">
                  <c:v>0.46563699978588796</c:v>
                </c:pt>
                <c:pt idx="38">
                  <c:v>0.46600613805520286</c:v>
                </c:pt>
                <c:pt idx="39">
                  <c:v>0.46619827083109444</c:v>
                </c:pt>
                <c:pt idx="40">
                  <c:v>0.46649799180338158</c:v>
                </c:pt>
                <c:pt idx="41">
                  <c:v>0.46661111666485861</c:v>
                </c:pt>
                <c:pt idx="42">
                  <c:v>0.46681912828250383</c:v>
                </c:pt>
                <c:pt idx="43">
                  <c:v>0.46684321285466196</c:v>
                </c:pt>
                <c:pt idx="44">
                  <c:v>0.46694444346945818</c:v>
                </c:pt>
                <c:pt idx="45">
                  <c:v>0.46712745032687913</c:v>
                </c:pt>
                <c:pt idx="46">
                  <c:v>0.46711260251111436</c:v>
                </c:pt>
                <c:pt idx="47">
                  <c:v>0.46717151149374575</c:v>
                </c:pt>
                <c:pt idx="48">
                  <c:v>0.46701332859824407</c:v>
                </c:pt>
                <c:pt idx="49">
                  <c:v>0.46692345648959893</c:v>
                </c:pt>
                <c:pt idx="50">
                  <c:v>0.46689594708286963</c:v>
                </c:pt>
                <c:pt idx="51">
                  <c:v>0.46692380912972109</c:v>
                </c:pt>
                <c:pt idx="52">
                  <c:v>0.46673474548297356</c:v>
                </c:pt>
                <c:pt idx="53">
                  <c:v>0.46660093482576265</c:v>
                </c:pt>
                <c:pt idx="54">
                  <c:v>0.46651906841367918</c:v>
                </c:pt>
                <c:pt idx="55">
                  <c:v>0.46621437188731812</c:v>
                </c:pt>
                <c:pt idx="56">
                  <c:v>0.46622910616441154</c:v>
                </c:pt>
                <c:pt idx="57">
                  <c:v>0.46601702408787643</c:v>
                </c:pt>
                <c:pt idx="58">
                  <c:v>0.46584846874660313</c:v>
                </c:pt>
                <c:pt idx="59">
                  <c:v>0.46545138312997136</c:v>
                </c:pt>
                <c:pt idx="60">
                  <c:v>0.46411017255326498</c:v>
                </c:pt>
                <c:pt idx="61">
                  <c:v>0.46253114434145931</c:v>
                </c:pt>
                <c:pt idx="62">
                  <c:v>0.46074558014949635</c:v>
                </c:pt>
                <c:pt idx="63">
                  <c:v>0.45910245562049912</c:v>
                </c:pt>
                <c:pt idx="64">
                  <c:v>0.45746534219260881</c:v>
                </c:pt>
                <c:pt idx="65">
                  <c:v>0.45598799995053413</c:v>
                </c:pt>
                <c:pt idx="66">
                  <c:v>0.45433702975855922</c:v>
                </c:pt>
                <c:pt idx="67">
                  <c:v>0.45296516809169202</c:v>
                </c:pt>
                <c:pt idx="68">
                  <c:v>0.45156636121895127</c:v>
                </c:pt>
                <c:pt idx="69">
                  <c:v>0.45035264749104759</c:v>
                </c:pt>
                <c:pt idx="70">
                  <c:v>0.44904376753329084</c:v>
                </c:pt>
                <c:pt idx="71">
                  <c:v>0.44811608974997663</c:v>
                </c:pt>
                <c:pt idx="72">
                  <c:v>0.4470509374434648</c:v>
                </c:pt>
                <c:pt idx="73">
                  <c:v>0.44608241864567416</c:v>
                </c:pt>
                <c:pt idx="74">
                  <c:v>0.44519874641829249</c:v>
                </c:pt>
                <c:pt idx="75">
                  <c:v>0.44438810050818101</c:v>
                </c:pt>
                <c:pt idx="76">
                  <c:v>0.44364259072406309</c:v>
                </c:pt>
                <c:pt idx="77">
                  <c:v>0.44295516633695703</c:v>
                </c:pt>
                <c:pt idx="78">
                  <c:v>0.44256428959050848</c:v>
                </c:pt>
                <c:pt idx="79">
                  <c:v>0.44197561035986394</c:v>
                </c:pt>
                <c:pt idx="80">
                  <c:v>0.44092391278233178</c:v>
                </c:pt>
                <c:pt idx="81">
                  <c:v>0.44001749767078369</c:v>
                </c:pt>
                <c:pt idx="82">
                  <c:v>0.43947430780093588</c:v>
                </c:pt>
                <c:pt idx="83">
                  <c:v>0.43879751249160182</c:v>
                </c:pt>
                <c:pt idx="84">
                  <c:v>0.43845684840367383</c:v>
                </c:pt>
                <c:pt idx="85">
                  <c:v>0.43796063817329417</c:v>
                </c:pt>
                <c:pt idx="86">
                  <c:v>0.43777969747890499</c:v>
                </c:pt>
                <c:pt idx="87">
                  <c:v>0.43742779114199071</c:v>
                </c:pt>
                <c:pt idx="88">
                  <c:v>0.43713687459278033</c:v>
                </c:pt>
                <c:pt idx="89">
                  <c:v>0.43714014458819705</c:v>
                </c:pt>
                <c:pt idx="90">
                  <c:v>0.43695560780867343</c:v>
                </c:pt>
                <c:pt idx="91">
                  <c:v>0.43681732738285517</c:v>
                </c:pt>
                <c:pt idx="92">
                  <c:v>0.4367206287389358</c:v>
                </c:pt>
                <c:pt idx="93">
                  <c:v>0.43666215688210652</c:v>
                </c:pt>
                <c:pt idx="94">
                  <c:v>0.43663859595271626</c:v>
                </c:pt>
                <c:pt idx="95">
                  <c:v>0.43639890436847645</c:v>
                </c:pt>
                <c:pt idx="96">
                  <c:v>0.43592615881104274</c:v>
                </c:pt>
                <c:pt idx="97">
                  <c:v>0.43568994348306955</c:v>
                </c:pt>
                <c:pt idx="98">
                  <c:v>0.43545404305749613</c:v>
                </c:pt>
                <c:pt idx="99">
                  <c:v>0.43521782687471627</c:v>
                </c:pt>
                <c:pt idx="100">
                  <c:v>0.43498161034992106</c:v>
                </c:pt>
                <c:pt idx="101">
                  <c:v>0.43474539348310953</c:v>
                </c:pt>
                <c:pt idx="102">
                  <c:v>0.43450886171298814</c:v>
                </c:pt>
                <c:pt idx="103">
                  <c:v>0.43450917627428126</c:v>
                </c:pt>
                <c:pt idx="104">
                  <c:v>0.43427295872343541</c:v>
                </c:pt>
                <c:pt idx="105">
                  <c:v>0.43403674083057114</c:v>
                </c:pt>
                <c:pt idx="106">
                  <c:v>0.43403674083057114</c:v>
                </c:pt>
                <c:pt idx="107">
                  <c:v>0.4338005225956878</c:v>
                </c:pt>
                <c:pt idx="108">
                  <c:v>0.4338005225956878</c:v>
                </c:pt>
                <c:pt idx="109">
                  <c:v>0.43356430401878454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A0E-44B0-98ED-A778790D9CD5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0.1272225099257725</c:v>
                </c:pt>
                <c:pt idx="1">
                  <c:v>0.16294663790678046</c:v>
                </c:pt>
                <c:pt idx="2">
                  <c:v>0.19486343253159397</c:v>
                </c:pt>
                <c:pt idx="3">
                  <c:v>0.22183832401009104</c:v>
                </c:pt>
                <c:pt idx="4">
                  <c:v>0.2440909836257584</c:v>
                </c:pt>
                <c:pt idx="5">
                  <c:v>0.26234535922249624</c:v>
                </c:pt>
                <c:pt idx="6">
                  <c:v>0.27760051052967455</c:v>
                </c:pt>
                <c:pt idx="7">
                  <c:v>0.29014576452890217</c:v>
                </c:pt>
                <c:pt idx="8">
                  <c:v>0.30071791562474792</c:v>
                </c:pt>
                <c:pt idx="9">
                  <c:v>0.3098253241916113</c:v>
                </c:pt>
                <c:pt idx="10">
                  <c:v>0.31762073197141416</c:v>
                </c:pt>
                <c:pt idx="11">
                  <c:v>0.32436534216335539</c:v>
                </c:pt>
                <c:pt idx="12">
                  <c:v>0.33030684604678906</c:v>
                </c:pt>
                <c:pt idx="13">
                  <c:v>0.33545631266625742</c:v>
                </c:pt>
                <c:pt idx="14">
                  <c:v>0.34003493255044781</c:v>
                </c:pt>
                <c:pt idx="15">
                  <c:v>0.34411371760769349</c:v>
                </c:pt>
                <c:pt idx="16">
                  <c:v>0.34767415954315734</c:v>
                </c:pt>
                <c:pt idx="17">
                  <c:v>0.35093946437363316</c:v>
                </c:pt>
                <c:pt idx="18">
                  <c:v>0.35390992605870492</c:v>
                </c:pt>
                <c:pt idx="19">
                  <c:v>0.35648392198207696</c:v>
                </c:pt>
                <c:pt idx="20">
                  <c:v>0.35882562239209892</c:v>
                </c:pt>
                <c:pt idx="21">
                  <c:v>0.3609323821537222</c:v>
                </c:pt>
                <c:pt idx="22">
                  <c:v>0.36278458295945409</c:v>
                </c:pt>
                <c:pt idx="23">
                  <c:v>0.36450568094185387</c:v>
                </c:pt>
                <c:pt idx="24">
                  <c:v>0.36605775375034233</c:v>
                </c:pt>
                <c:pt idx="25">
                  <c:v>0.36745485683381907</c:v>
                </c:pt>
                <c:pt idx="26">
                  <c:v>0.36873565038397593</c:v>
                </c:pt>
                <c:pt idx="27">
                  <c:v>0.36994989038521764</c:v>
                </c:pt>
                <c:pt idx="28">
                  <c:v>0.37092634739237812</c:v>
                </c:pt>
                <c:pt idx="29">
                  <c:v>0.37177323462851442</c:v>
                </c:pt>
                <c:pt idx="30">
                  <c:v>0.37256932240260665</c:v>
                </c:pt>
                <c:pt idx="31">
                  <c:v>0.37322988852063876</c:v>
                </c:pt>
                <c:pt idx="32">
                  <c:v>0.37393910534718916</c:v>
                </c:pt>
                <c:pt idx="33">
                  <c:v>0.37441526561993421</c:v>
                </c:pt>
                <c:pt idx="34">
                  <c:v>0.37492300195827855</c:v>
                </c:pt>
                <c:pt idx="35">
                  <c:v>0.37536399901412182</c:v>
                </c:pt>
                <c:pt idx="36">
                  <c:v>0.37573022134898393</c:v>
                </c:pt>
                <c:pt idx="37">
                  <c:v>0.376019436979809</c:v>
                </c:pt>
                <c:pt idx="38">
                  <c:v>0.37631549259456237</c:v>
                </c:pt>
                <c:pt idx="39">
                  <c:v>0.37652546220058214</c:v>
                </c:pt>
                <c:pt idx="40">
                  <c:v>0.37673318509496223</c:v>
                </c:pt>
                <c:pt idx="41">
                  <c:v>0.3769348618521845</c:v>
                </c:pt>
                <c:pt idx="42">
                  <c:v>0.37703684431374301</c:v>
                </c:pt>
                <c:pt idx="43">
                  <c:v>0.37713380055149059</c:v>
                </c:pt>
                <c:pt idx="44">
                  <c:v>0.37720557226432677</c:v>
                </c:pt>
                <c:pt idx="45">
                  <c:v>0.37725710672220847</c:v>
                </c:pt>
                <c:pt idx="46">
                  <c:v>0.37720462555236606</c:v>
                </c:pt>
                <c:pt idx="47">
                  <c:v>0.37721204062889807</c:v>
                </c:pt>
                <c:pt idx="48">
                  <c:v>0.37718427670648152</c:v>
                </c:pt>
                <c:pt idx="49">
                  <c:v>0.37712590275150581</c:v>
                </c:pt>
                <c:pt idx="50">
                  <c:v>0.37703308590272361</c:v>
                </c:pt>
                <c:pt idx="51">
                  <c:v>0.37698548361092327</c:v>
                </c:pt>
                <c:pt idx="52">
                  <c:v>0.37690101552949967</c:v>
                </c:pt>
                <c:pt idx="53">
                  <c:v>0.37677685971204622</c:v>
                </c:pt>
                <c:pt idx="54">
                  <c:v>0.37661115170281745</c:v>
                </c:pt>
                <c:pt idx="55">
                  <c:v>0.37648600283885614</c:v>
                </c:pt>
                <c:pt idx="56">
                  <c:v>0.37631571292629512</c:v>
                </c:pt>
                <c:pt idx="57">
                  <c:v>0.37618193978602632</c:v>
                </c:pt>
                <c:pt idx="58">
                  <c:v>0.37600044303415581</c:v>
                </c:pt>
                <c:pt idx="59">
                  <c:v>0.37585213899356706</c:v>
                </c:pt>
                <c:pt idx="60">
                  <c:v>0.37459609158130452</c:v>
                </c:pt>
                <c:pt idx="61">
                  <c:v>0.37324771332517648</c:v>
                </c:pt>
                <c:pt idx="62">
                  <c:v>0.37185732781890946</c:v>
                </c:pt>
                <c:pt idx="63">
                  <c:v>0.37044467578587192</c:v>
                </c:pt>
                <c:pt idx="64">
                  <c:v>0.36905955311241528</c:v>
                </c:pt>
                <c:pt idx="65">
                  <c:v>0.36769779545055847</c:v>
                </c:pt>
                <c:pt idx="66">
                  <c:v>0.36645150082248001</c:v>
                </c:pt>
                <c:pt idx="67">
                  <c:v>0.3651978985103384</c:v>
                </c:pt>
                <c:pt idx="68">
                  <c:v>0.36404949720275315</c:v>
                </c:pt>
                <c:pt idx="69">
                  <c:v>0.36297390493299914</c:v>
                </c:pt>
                <c:pt idx="70">
                  <c:v>0.36202327052616234</c:v>
                </c:pt>
                <c:pt idx="71">
                  <c:v>0.36110282796687015</c:v>
                </c:pt>
                <c:pt idx="72">
                  <c:v>0.36027235072778807</c:v>
                </c:pt>
                <c:pt idx="73">
                  <c:v>0.35944395109988941</c:v>
                </c:pt>
                <c:pt idx="74">
                  <c:v>0.35875961973743775</c:v>
                </c:pt>
                <c:pt idx="75">
                  <c:v>0.3580587300619546</c:v>
                </c:pt>
                <c:pt idx="76">
                  <c:v>0.35741054222160806</c:v>
                </c:pt>
                <c:pt idx="77">
                  <c:v>0.35688429963891882</c:v>
                </c:pt>
                <c:pt idx="78">
                  <c:v>0.35639997875811247</c:v>
                </c:pt>
                <c:pt idx="79">
                  <c:v>0.35587879367018016</c:v>
                </c:pt>
                <c:pt idx="80">
                  <c:v>0.35508690069321175</c:v>
                </c:pt>
                <c:pt idx="81">
                  <c:v>0.35433748234987006</c:v>
                </c:pt>
                <c:pt idx="82">
                  <c:v>0.3537600687406689</c:v>
                </c:pt>
                <c:pt idx="83">
                  <c:v>0.35334359954687056</c:v>
                </c:pt>
                <c:pt idx="84">
                  <c:v>0.35293001067545227</c:v>
                </c:pt>
                <c:pt idx="85">
                  <c:v>0.35258492539778669</c:v>
                </c:pt>
                <c:pt idx="86">
                  <c:v>0.35230072372194837</c:v>
                </c:pt>
                <c:pt idx="87">
                  <c:v>0.35214485905796861</c:v>
                </c:pt>
                <c:pt idx="88">
                  <c:v>0.35196463711584614</c:v>
                </c:pt>
                <c:pt idx="89">
                  <c:v>0.35182939626425391</c:v>
                </c:pt>
                <c:pt idx="90">
                  <c:v>0.35173477131782666</c:v>
                </c:pt>
                <c:pt idx="91">
                  <c:v>0.3516045636659299</c:v>
                </c:pt>
                <c:pt idx="92">
                  <c:v>0.35158044298410157</c:v>
                </c:pt>
                <c:pt idx="93">
                  <c:v>0.3515144838462787</c:v>
                </c:pt>
                <c:pt idx="94">
                  <c:v>0.35147667259097309</c:v>
                </c:pt>
                <c:pt idx="95">
                  <c:v>0.35118455106510055</c:v>
                </c:pt>
                <c:pt idx="96">
                  <c:v>0.3508952280565602</c:v>
                </c:pt>
                <c:pt idx="97">
                  <c:v>0.35067829899306679</c:v>
                </c:pt>
                <c:pt idx="98">
                  <c:v>0.35046162333013109</c:v>
                </c:pt>
                <c:pt idx="99">
                  <c:v>0.35024469348159731</c:v>
                </c:pt>
                <c:pt idx="100">
                  <c:v>0.35010015789256499</c:v>
                </c:pt>
                <c:pt idx="101">
                  <c:v>0.34995562209426068</c:v>
                </c:pt>
                <c:pt idx="102">
                  <c:v>0.34981083284225645</c:v>
                </c:pt>
                <c:pt idx="103">
                  <c:v>0.34966629672985999</c:v>
                </c:pt>
                <c:pt idx="104">
                  <c:v>0.34952176040819044</c:v>
                </c:pt>
                <c:pt idx="105">
                  <c:v>0.3494496186604793</c:v>
                </c:pt>
                <c:pt idx="106">
                  <c:v>0.3493048290940155</c:v>
                </c:pt>
                <c:pt idx="107">
                  <c:v>0.34923268713703037</c:v>
                </c:pt>
                <c:pt idx="108">
                  <c:v>0.3491602923013884</c:v>
                </c:pt>
                <c:pt idx="109">
                  <c:v>0.34908815018753897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A0E-44B0-98ED-A778790D9CD5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0.43663543493994988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A0E-44B0-98ED-A778790D9CD5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0.35147412810164153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5A0E-44B0-98ED-A778790D9CD5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0.17698429138615571</c:v>
                </c:pt>
                <c:pt idx="1">
                  <c:v>0.12305823876957704</c:v>
                </c:pt>
                <c:pt idx="2">
                  <c:v>9.2646079630384556E-2</c:v>
                </c:pt>
                <c:pt idx="3">
                  <c:v>7.365937260063618E-2</c:v>
                </c:pt>
                <c:pt idx="4">
                  <c:v>6.1062334559254139E-2</c:v>
                </c:pt>
                <c:pt idx="5">
                  <c:v>5.2251694054748533E-2</c:v>
                </c:pt>
                <c:pt idx="6">
                  <c:v>4.5804084237396299E-2</c:v>
                </c:pt>
                <c:pt idx="7">
                  <c:v>4.090329050887901E-2</c:v>
                </c:pt>
                <c:pt idx="8">
                  <c:v>3.7060901831088164E-2</c:v>
                </c:pt>
                <c:pt idx="9">
                  <c:v>3.3973456574286624E-2</c:v>
                </c:pt>
                <c:pt idx="10">
                  <c:v>3.1438821915830507E-2</c:v>
                </c:pt>
                <c:pt idx="11">
                  <c:v>2.9319950331125829E-2</c:v>
                </c:pt>
                <c:pt idx="12">
                  <c:v>2.7527470342633708E-2</c:v>
                </c:pt>
                <c:pt idx="13">
                  <c:v>2.598987108655617E-2</c:v>
                </c:pt>
                <c:pt idx="14">
                  <c:v>2.4664238730536251E-2</c:v>
                </c:pt>
                <c:pt idx="15">
                  <c:v>2.3506012060228929E-2</c:v>
                </c:pt>
                <c:pt idx="16">
                  <c:v>2.2484375183217834E-2</c:v>
                </c:pt>
                <c:pt idx="17">
                  <c:v>2.1575849868898635E-2</c:v>
                </c:pt>
                <c:pt idx="18">
                  <c:v>2.0765068339681829E-2</c:v>
                </c:pt>
                <c:pt idx="19">
                  <c:v>2.0039096819539623E-2</c:v>
                </c:pt>
                <c:pt idx="20">
                  <c:v>1.9381651158528038E-2</c:v>
                </c:pt>
                <c:pt idx="21">
                  <c:v>1.8784171975535037E-2</c:v>
                </c:pt>
                <c:pt idx="22">
                  <c:v>1.8238976649068258E-2</c:v>
                </c:pt>
                <c:pt idx="23">
                  <c:v>1.774191558274639E-2</c:v>
                </c:pt>
                <c:pt idx="24">
                  <c:v>1.7285147731537363E-2</c:v>
                </c:pt>
                <c:pt idx="25">
                  <c:v>1.6866067762321104E-2</c:v>
                </c:pt>
                <c:pt idx="26">
                  <c:v>1.6477515636133321E-2</c:v>
                </c:pt>
                <c:pt idx="27">
                  <c:v>1.6119343094268712E-2</c:v>
                </c:pt>
                <c:pt idx="28">
                  <c:v>1.5784901457556535E-2</c:v>
                </c:pt>
                <c:pt idx="29">
                  <c:v>1.5472747497219132E-2</c:v>
                </c:pt>
                <c:pt idx="30">
                  <c:v>1.5179967511803096E-2</c:v>
                </c:pt>
                <c:pt idx="31">
                  <c:v>1.4905845134076529E-2</c:v>
                </c:pt>
                <c:pt idx="32">
                  <c:v>1.4648982754918162E-2</c:v>
                </c:pt>
                <c:pt idx="33">
                  <c:v>1.4408410911954056E-2</c:v>
                </c:pt>
                <c:pt idx="34">
                  <c:v>1.4182441688348701E-2</c:v>
                </c:pt>
                <c:pt idx="35">
                  <c:v>1.3969437775566652E-2</c:v>
                </c:pt>
                <c:pt idx="36">
                  <c:v>1.3768554173062574E-2</c:v>
                </c:pt>
                <c:pt idx="37">
                  <c:v>1.3578860032304881E-2</c:v>
                </c:pt>
                <c:pt idx="38">
                  <c:v>1.3399356422612236E-2</c:v>
                </c:pt>
                <c:pt idx="39">
                  <c:v>1.3229484703096766E-2</c:v>
                </c:pt>
                <c:pt idx="40">
                  <c:v>1.3068374948659481E-2</c:v>
                </c:pt>
                <c:pt idx="41">
                  <c:v>1.2915544050574955E-2</c:v>
                </c:pt>
                <c:pt idx="42">
                  <c:v>1.2770283469685064E-2</c:v>
                </c:pt>
                <c:pt idx="43">
                  <c:v>1.2632587463919036E-2</c:v>
                </c:pt>
                <c:pt idx="44">
                  <c:v>1.2501149752434437E-2</c:v>
                </c:pt>
                <c:pt idx="45">
                  <c:v>1.2375795419008505E-2</c:v>
                </c:pt>
                <c:pt idx="46">
                  <c:v>1.2256612693860382E-2</c:v>
                </c:pt>
                <c:pt idx="47">
                  <c:v>1.2142920784614751E-2</c:v>
                </c:pt>
                <c:pt idx="48">
                  <c:v>1.2034055814739372E-2</c:v>
                </c:pt>
                <c:pt idx="49">
                  <c:v>1.1929879746485699E-2</c:v>
                </c:pt>
                <c:pt idx="50">
                  <c:v>1.1830164849267237E-2</c:v>
                </c:pt>
                <c:pt idx="51">
                  <c:v>1.1734496197646415E-2</c:v>
                </c:pt>
                <c:pt idx="52">
                  <c:v>1.1642792062531916E-2</c:v>
                </c:pt>
                <c:pt idx="53">
                  <c:v>1.155496556345038E-2</c:v>
                </c:pt>
                <c:pt idx="54">
                  <c:v>1.1470631018045567E-2</c:v>
                </c:pt>
                <c:pt idx="55">
                  <c:v>1.1389680932905143E-2</c:v>
                </c:pt>
                <c:pt idx="56">
                  <c:v>1.131182759953293E-2</c:v>
                </c:pt>
                <c:pt idx="57">
                  <c:v>1.1237057609127157E-2</c:v>
                </c:pt>
                <c:pt idx="58">
                  <c:v>1.1165121970774624E-2</c:v>
                </c:pt>
                <c:pt idx="59">
                  <c:v>1.1095841058816449E-2</c:v>
                </c:pt>
                <c:pt idx="60">
                  <c:v>1.0729693997193172E-2</c:v>
                </c:pt>
                <c:pt idx="61">
                  <c:v>1.0432124867156613E-2</c:v>
                </c:pt>
                <c:pt idx="62">
                  <c:v>1.0186024216113605E-2</c:v>
                </c:pt>
                <c:pt idx="63">
                  <c:v>9.9794162297420479E-3</c:v>
                </c:pt>
                <c:pt idx="64">
                  <c:v>9.8035708963009338E-3</c:v>
                </c:pt>
                <c:pt idx="65">
                  <c:v>9.6517552579771168E-3</c:v>
                </c:pt>
                <c:pt idx="66">
                  <c:v>9.5192854312067775E-3</c:v>
                </c:pt>
                <c:pt idx="67">
                  <c:v>9.4025915078944818E-3</c:v>
                </c:pt>
                <c:pt idx="68">
                  <c:v>9.2986358905453211E-3</c:v>
                </c:pt>
                <c:pt idx="69">
                  <c:v>9.205064175164774E-3</c:v>
                </c:pt>
                <c:pt idx="70">
                  <c:v>9.1202544541301098E-3</c:v>
                </c:pt>
                <c:pt idx="71">
                  <c:v>9.0427085678815508E-3</c:v>
                </c:pt>
                <c:pt idx="72">
                  <c:v>8.97138830760736E-3</c:v>
                </c:pt>
                <c:pt idx="73">
                  <c:v>8.9054659382984801E-3</c:v>
                </c:pt>
                <c:pt idx="74">
                  <c:v>8.8441225290478345E-3</c:v>
                </c:pt>
                <c:pt idx="75">
                  <c:v>8.7869283348123856E-3</c:v>
                </c:pt>
                <c:pt idx="76">
                  <c:v>8.7333142073506859E-3</c:v>
                </c:pt>
                <c:pt idx="77">
                  <c:v>8.6828855916769969E-3</c:v>
                </c:pt>
                <c:pt idx="78">
                  <c:v>8.6353508389423635E-3</c:v>
                </c:pt>
                <c:pt idx="79">
                  <c:v>8.5904377824279343E-3</c:v>
                </c:pt>
                <c:pt idx="80">
                  <c:v>8.5075786093806033E-3</c:v>
                </c:pt>
                <c:pt idx="81">
                  <c:v>8.4326832943745038E-3</c:v>
                </c:pt>
                <c:pt idx="82">
                  <c:v>8.3645325952486412E-3</c:v>
                </c:pt>
                <c:pt idx="83">
                  <c:v>8.3022839375058999E-3</c:v>
                </c:pt>
                <c:pt idx="84">
                  <c:v>8.2454073851174932E-3</c:v>
                </c:pt>
                <c:pt idx="85">
                  <c:v>8.1932133091082611E-3</c:v>
                </c:pt>
                <c:pt idx="86">
                  <c:v>8.1451136131373229E-3</c:v>
                </c:pt>
                <c:pt idx="87">
                  <c:v>8.1008672737070773E-3</c:v>
                </c:pt>
                <c:pt idx="88">
                  <c:v>8.0599317968152381E-3</c:v>
                </c:pt>
                <c:pt idx="89">
                  <c:v>8.0221183219457599E-3</c:v>
                </c:pt>
                <c:pt idx="90">
                  <c:v>7.9870133177524193E-3</c:v>
                </c:pt>
                <c:pt idx="91">
                  <c:v>7.9545173811381847E-3</c:v>
                </c:pt>
                <c:pt idx="92">
                  <c:v>7.9242385870602425E-3</c:v>
                </c:pt>
                <c:pt idx="93">
                  <c:v>7.8960299881717187E-3</c:v>
                </c:pt>
                <c:pt idx="94">
                  <c:v>7.8697473060091293E-3</c:v>
                </c:pt>
                <c:pt idx="95">
                  <c:v>7.8683148426329785E-3</c:v>
                </c:pt>
                <c:pt idx="96">
                  <c:v>7.8683205388453397E-3</c:v>
                </c:pt>
                <c:pt idx="97">
                  <c:v>7.868398629429901E-3</c:v>
                </c:pt>
                <c:pt idx="98">
                  <c:v>7.8684100220006783E-3</c:v>
                </c:pt>
                <c:pt idx="99">
                  <c:v>7.86841571829844E-3</c:v>
                </c:pt>
                <c:pt idx="100">
                  <c:v>7.8684214146044467E-3</c:v>
                </c:pt>
                <c:pt idx="101">
                  <c:v>7.8684271109187021E-3</c:v>
                </c:pt>
                <c:pt idx="102">
                  <c:v>7.8684271109187021E-3</c:v>
                </c:pt>
                <c:pt idx="103">
                  <c:v>7.868432807241206E-3</c:v>
                </c:pt>
                <c:pt idx="104">
                  <c:v>7.8685108983027781E-3</c:v>
                </c:pt>
                <c:pt idx="105">
                  <c:v>7.868516594694187E-3</c:v>
                </c:pt>
                <c:pt idx="106">
                  <c:v>7.868516594694187E-3</c:v>
                </c:pt>
                <c:pt idx="107">
                  <c:v>7.8685222910938428E-3</c:v>
                </c:pt>
                <c:pt idx="108">
                  <c:v>7.8685222910938428E-3</c:v>
                </c:pt>
                <c:pt idx="109">
                  <c:v>7.8685279875017472E-3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5A0E-44B0-98ED-A778790D9C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dodecan6one SOA yields: DHF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138500000000</c:v>
                </c:pt>
                <c:pt idx="2">
                  <c:v>308000000000</c:v>
                </c:pt>
                <c:pt idx="3">
                  <c:v>484000000000</c:v>
                </c:pt>
                <c:pt idx="4">
                  <c:v>656800000000</c:v>
                </c:pt>
                <c:pt idx="5">
                  <c:v>821000000000</c:v>
                </c:pt>
                <c:pt idx="6">
                  <c:v>974000000000</c:v>
                </c:pt>
                <c:pt idx="7">
                  <c:v>1114000000000</c:v>
                </c:pt>
                <c:pt idx="8">
                  <c:v>1243000000000</c:v>
                </c:pt>
                <c:pt idx="9">
                  <c:v>1361000000000</c:v>
                </c:pt>
                <c:pt idx="10">
                  <c:v>1468000000000</c:v>
                </c:pt>
                <c:pt idx="11">
                  <c:v>1566000000000</c:v>
                </c:pt>
                <c:pt idx="12">
                  <c:v>1654000000000</c:v>
                </c:pt>
                <c:pt idx="13">
                  <c:v>1735000000000</c:v>
                </c:pt>
                <c:pt idx="14">
                  <c:v>1808000000000</c:v>
                </c:pt>
                <c:pt idx="15">
                  <c:v>1874000000000</c:v>
                </c:pt>
                <c:pt idx="16">
                  <c:v>1934000000000</c:v>
                </c:pt>
                <c:pt idx="17">
                  <c:v>1989000000000</c:v>
                </c:pt>
                <c:pt idx="18">
                  <c:v>2038000000000</c:v>
                </c:pt>
                <c:pt idx="19">
                  <c:v>2083000000000</c:v>
                </c:pt>
                <c:pt idx="20">
                  <c:v>2124000000000</c:v>
                </c:pt>
                <c:pt idx="21">
                  <c:v>2160000000000</c:v>
                </c:pt>
                <c:pt idx="22">
                  <c:v>2193000000000</c:v>
                </c:pt>
                <c:pt idx="23">
                  <c:v>2223000000000</c:v>
                </c:pt>
                <c:pt idx="24">
                  <c:v>2249000000000</c:v>
                </c:pt>
                <c:pt idx="25">
                  <c:v>2273000000000</c:v>
                </c:pt>
                <c:pt idx="26">
                  <c:v>2295000000000</c:v>
                </c:pt>
                <c:pt idx="27">
                  <c:v>2313000000000</c:v>
                </c:pt>
                <c:pt idx="28">
                  <c:v>2330000000000</c:v>
                </c:pt>
                <c:pt idx="29">
                  <c:v>2345000000000</c:v>
                </c:pt>
                <c:pt idx="30">
                  <c:v>2357000000000</c:v>
                </c:pt>
                <c:pt idx="31">
                  <c:v>2368000000000</c:v>
                </c:pt>
                <c:pt idx="32">
                  <c:v>2378000000000</c:v>
                </c:pt>
                <c:pt idx="33">
                  <c:v>2386000000000</c:v>
                </c:pt>
                <c:pt idx="34">
                  <c:v>2392000000000</c:v>
                </c:pt>
                <c:pt idx="35">
                  <c:v>2398000000000</c:v>
                </c:pt>
                <c:pt idx="36">
                  <c:v>2402000000000</c:v>
                </c:pt>
                <c:pt idx="37">
                  <c:v>2405000000000</c:v>
                </c:pt>
                <c:pt idx="38">
                  <c:v>2407000000000</c:v>
                </c:pt>
                <c:pt idx="39">
                  <c:v>2408000000000</c:v>
                </c:pt>
                <c:pt idx="40">
                  <c:v>2408000000000</c:v>
                </c:pt>
                <c:pt idx="41">
                  <c:v>2408000000000</c:v>
                </c:pt>
                <c:pt idx="42">
                  <c:v>2406000000000</c:v>
                </c:pt>
                <c:pt idx="43">
                  <c:v>2404000000000</c:v>
                </c:pt>
                <c:pt idx="44">
                  <c:v>2402000000000</c:v>
                </c:pt>
                <c:pt idx="45">
                  <c:v>2398000000000</c:v>
                </c:pt>
                <c:pt idx="46">
                  <c:v>2394000000000</c:v>
                </c:pt>
                <c:pt idx="47">
                  <c:v>2390000000000</c:v>
                </c:pt>
                <c:pt idx="48">
                  <c:v>2385000000000</c:v>
                </c:pt>
                <c:pt idx="49">
                  <c:v>2380000000000</c:v>
                </c:pt>
                <c:pt idx="50">
                  <c:v>2374000000000</c:v>
                </c:pt>
                <c:pt idx="51">
                  <c:v>2368000000000</c:v>
                </c:pt>
                <c:pt idx="52">
                  <c:v>2362000000000</c:v>
                </c:pt>
                <c:pt idx="53">
                  <c:v>2355000000000</c:v>
                </c:pt>
                <c:pt idx="54">
                  <c:v>2348000000000</c:v>
                </c:pt>
                <c:pt idx="55">
                  <c:v>2341000000000</c:v>
                </c:pt>
                <c:pt idx="56">
                  <c:v>2333000000000</c:v>
                </c:pt>
                <c:pt idx="57">
                  <c:v>2326000000000</c:v>
                </c:pt>
                <c:pt idx="58">
                  <c:v>2318000000000</c:v>
                </c:pt>
                <c:pt idx="59">
                  <c:v>2309000000000</c:v>
                </c:pt>
                <c:pt idx="60">
                  <c:v>2301000000000</c:v>
                </c:pt>
                <c:pt idx="61">
                  <c:v>2248000000000</c:v>
                </c:pt>
                <c:pt idx="62">
                  <c:v>2193000000000</c:v>
                </c:pt>
                <c:pt idx="63">
                  <c:v>2136000000000</c:v>
                </c:pt>
                <c:pt idx="64">
                  <c:v>2079000000000</c:v>
                </c:pt>
                <c:pt idx="65">
                  <c:v>2023000000000</c:v>
                </c:pt>
                <c:pt idx="66">
                  <c:v>1969000000000</c:v>
                </c:pt>
                <c:pt idx="67">
                  <c:v>1917000000000</c:v>
                </c:pt>
                <c:pt idx="68">
                  <c:v>1867000000000</c:v>
                </c:pt>
                <c:pt idx="69">
                  <c:v>1819000000000</c:v>
                </c:pt>
                <c:pt idx="70">
                  <c:v>1774000000000</c:v>
                </c:pt>
                <c:pt idx="71">
                  <c:v>1731000000000</c:v>
                </c:pt>
                <c:pt idx="72">
                  <c:v>1690000000000</c:v>
                </c:pt>
                <c:pt idx="73">
                  <c:v>1651000000000</c:v>
                </c:pt>
                <c:pt idx="74">
                  <c:v>1614000000000</c:v>
                </c:pt>
                <c:pt idx="75">
                  <c:v>1579000000000</c:v>
                </c:pt>
                <c:pt idx="76">
                  <c:v>1546000000000</c:v>
                </c:pt>
                <c:pt idx="77">
                  <c:v>1515000000000</c:v>
                </c:pt>
                <c:pt idx="78">
                  <c:v>1486000000000</c:v>
                </c:pt>
                <c:pt idx="79">
                  <c:v>1458000000000</c:v>
                </c:pt>
                <c:pt idx="80">
                  <c:v>1431000000000</c:v>
                </c:pt>
                <c:pt idx="81">
                  <c:v>1382000000000</c:v>
                </c:pt>
                <c:pt idx="82">
                  <c:v>1338000000000</c:v>
                </c:pt>
                <c:pt idx="83">
                  <c:v>1297000000000</c:v>
                </c:pt>
                <c:pt idx="84">
                  <c:v>1261000000000</c:v>
                </c:pt>
                <c:pt idx="85">
                  <c:v>1228000000000</c:v>
                </c:pt>
                <c:pt idx="86">
                  <c:v>1198000000000</c:v>
                </c:pt>
                <c:pt idx="87">
                  <c:v>1170000000000</c:v>
                </c:pt>
                <c:pt idx="88">
                  <c:v>1144000000000</c:v>
                </c:pt>
                <c:pt idx="89">
                  <c:v>1121000000000</c:v>
                </c:pt>
                <c:pt idx="90">
                  <c:v>1100000000000</c:v>
                </c:pt>
                <c:pt idx="91">
                  <c:v>1080000000000</c:v>
                </c:pt>
                <c:pt idx="92">
                  <c:v>1061000000000</c:v>
                </c:pt>
                <c:pt idx="93">
                  <c:v>1044000000000</c:v>
                </c:pt>
                <c:pt idx="94">
                  <c:v>1029000000000</c:v>
                </c:pt>
                <c:pt idx="95">
                  <c:v>1014000000000</c:v>
                </c:pt>
                <c:pt idx="96">
                  <c:v>997000000000</c:v>
                </c:pt>
                <c:pt idx="97">
                  <c:v>981000000000</c:v>
                </c:pt>
                <c:pt idx="98">
                  <c:v>967000000000</c:v>
                </c:pt>
                <c:pt idx="99">
                  <c:v>953000000000</c:v>
                </c:pt>
                <c:pt idx="100">
                  <c:v>941000000000</c:v>
                </c:pt>
                <c:pt idx="101">
                  <c:v>930000000000</c:v>
                </c:pt>
                <c:pt idx="102">
                  <c:v>920000000000</c:v>
                </c:pt>
                <c:pt idx="103">
                  <c:v>910000000000</c:v>
                </c:pt>
                <c:pt idx="104">
                  <c:v>901000000000</c:v>
                </c:pt>
                <c:pt idx="105">
                  <c:v>893000000000</c:v>
                </c:pt>
                <c:pt idx="106">
                  <c:v>885000000000</c:v>
                </c:pt>
                <c:pt idx="107">
                  <c:v>878000000000</c:v>
                </c:pt>
                <c:pt idx="108">
                  <c:v>872000000000</c:v>
                </c:pt>
                <c:pt idx="109">
                  <c:v>865000000000</c:v>
                </c:pt>
                <c:pt idx="110">
                  <c:v>860000000000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F4B-41A5-B75D-8A6AA480C658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1139200000000</c:v>
                </c:pt>
                <c:pt idx="2">
                  <c:v>2073900000000</c:v>
                </c:pt>
                <c:pt idx="3">
                  <c:v>2841500000000</c:v>
                </c:pt>
                <c:pt idx="4">
                  <c:v>3502500000000</c:v>
                </c:pt>
                <c:pt idx="5">
                  <c:v>4085500000000</c:v>
                </c:pt>
                <c:pt idx="6">
                  <c:v>4607000000000</c:v>
                </c:pt>
                <c:pt idx="7">
                  <c:v>5077500000000</c:v>
                </c:pt>
                <c:pt idx="8">
                  <c:v>5504700000000</c:v>
                </c:pt>
                <c:pt idx="9">
                  <c:v>5894600000000</c:v>
                </c:pt>
                <c:pt idx="10">
                  <c:v>6251900000000</c:v>
                </c:pt>
                <c:pt idx="11">
                  <c:v>6580800000000</c:v>
                </c:pt>
                <c:pt idx="12">
                  <c:v>6884200000000</c:v>
                </c:pt>
                <c:pt idx="13">
                  <c:v>7165000000000</c:v>
                </c:pt>
                <c:pt idx="14">
                  <c:v>7424600000000</c:v>
                </c:pt>
                <c:pt idx="15">
                  <c:v>7666500000000</c:v>
                </c:pt>
                <c:pt idx="16">
                  <c:v>7891500000000</c:v>
                </c:pt>
                <c:pt idx="17">
                  <c:v>8101900000000</c:v>
                </c:pt>
                <c:pt idx="18">
                  <c:v>8299200000000</c:v>
                </c:pt>
                <c:pt idx="19">
                  <c:v>8484000000000</c:v>
                </c:pt>
                <c:pt idx="20">
                  <c:v>8657900000000</c:v>
                </c:pt>
                <c:pt idx="21">
                  <c:v>8821800000000</c:v>
                </c:pt>
                <c:pt idx="22">
                  <c:v>8976500000000</c:v>
                </c:pt>
                <c:pt idx="23">
                  <c:v>9122700000000</c:v>
                </c:pt>
                <c:pt idx="24">
                  <c:v>9261100000000</c:v>
                </c:pt>
                <c:pt idx="25">
                  <c:v>9392300000000</c:v>
                </c:pt>
                <c:pt idx="26">
                  <c:v>9516100000000</c:v>
                </c:pt>
                <c:pt idx="27">
                  <c:v>9633400000000</c:v>
                </c:pt>
                <c:pt idx="28">
                  <c:v>9745000000000</c:v>
                </c:pt>
                <c:pt idx="29">
                  <c:v>9851300000000</c:v>
                </c:pt>
                <c:pt idx="30">
                  <c:v>9952500000000</c:v>
                </c:pt>
                <c:pt idx="31">
                  <c:v>10049000000000</c:v>
                </c:pt>
                <c:pt idx="32">
                  <c:v>10141000000000</c:v>
                </c:pt>
                <c:pt idx="33">
                  <c:v>10228900000000</c:v>
                </c:pt>
                <c:pt idx="34">
                  <c:v>10312900000000</c:v>
                </c:pt>
                <c:pt idx="35">
                  <c:v>10393200000000</c:v>
                </c:pt>
                <c:pt idx="36">
                  <c:v>10470000000000</c:v>
                </c:pt>
                <c:pt idx="37">
                  <c:v>10543600000000</c:v>
                </c:pt>
                <c:pt idx="38">
                  <c:v>10614100000000</c:v>
                </c:pt>
                <c:pt idx="39">
                  <c:v>10681700000000</c:v>
                </c:pt>
                <c:pt idx="40">
                  <c:v>10746500000000</c:v>
                </c:pt>
                <c:pt idx="41">
                  <c:v>10808700000000</c:v>
                </c:pt>
                <c:pt idx="42">
                  <c:v>10868500000000</c:v>
                </c:pt>
                <c:pt idx="43">
                  <c:v>10925900000000</c:v>
                </c:pt>
                <c:pt idx="44">
                  <c:v>10981000000000</c:v>
                </c:pt>
                <c:pt idx="45">
                  <c:v>11034120000000</c:v>
                </c:pt>
                <c:pt idx="46">
                  <c:v>11085220000000</c:v>
                </c:pt>
                <c:pt idx="47">
                  <c:v>11134420000000</c:v>
                </c:pt>
                <c:pt idx="48">
                  <c:v>11181820000000</c:v>
                </c:pt>
                <c:pt idx="49">
                  <c:v>11227490000000</c:v>
                </c:pt>
                <c:pt idx="50">
                  <c:v>11271520000000</c:v>
                </c:pt>
                <c:pt idx="51">
                  <c:v>11314000000000</c:v>
                </c:pt>
                <c:pt idx="52">
                  <c:v>11355070000000</c:v>
                </c:pt>
                <c:pt idx="53">
                  <c:v>11394680000000</c:v>
                </c:pt>
                <c:pt idx="54">
                  <c:v>11432970000000</c:v>
                </c:pt>
                <c:pt idx="55">
                  <c:v>11469930000000</c:v>
                </c:pt>
                <c:pt idx="56">
                  <c:v>11505680000000</c:v>
                </c:pt>
                <c:pt idx="57">
                  <c:v>11540220000000</c:v>
                </c:pt>
                <c:pt idx="58">
                  <c:v>11573640000000</c:v>
                </c:pt>
                <c:pt idx="59">
                  <c:v>11605970000000</c:v>
                </c:pt>
                <c:pt idx="60">
                  <c:v>11637300000000</c:v>
                </c:pt>
                <c:pt idx="61">
                  <c:v>11805780000000</c:v>
                </c:pt>
                <c:pt idx="62">
                  <c:v>11946520000000</c:v>
                </c:pt>
                <c:pt idx="63">
                  <c:v>12065550000000</c:v>
                </c:pt>
                <c:pt idx="64">
                  <c:v>12167450000000</c:v>
                </c:pt>
                <c:pt idx="65">
                  <c:v>12255680000000</c:v>
                </c:pt>
                <c:pt idx="66">
                  <c:v>12332890000000</c:v>
                </c:pt>
                <c:pt idx="67">
                  <c:v>12401150000000</c:v>
                </c:pt>
                <c:pt idx="68">
                  <c:v>12461990000000</c:v>
                </c:pt>
                <c:pt idx="69">
                  <c:v>12516780000000</c:v>
                </c:pt>
                <c:pt idx="70">
                  <c:v>12566530000000</c:v>
                </c:pt>
                <c:pt idx="71">
                  <c:v>12612050000000</c:v>
                </c:pt>
                <c:pt idx="72">
                  <c:v>12653970000000</c:v>
                </c:pt>
                <c:pt idx="73">
                  <c:v>12692800000000</c:v>
                </c:pt>
                <c:pt idx="74">
                  <c:v>12728960000000</c:v>
                </c:pt>
                <c:pt idx="75">
                  <c:v>12762780000000</c:v>
                </c:pt>
                <c:pt idx="76">
                  <c:v>12794550000000</c:v>
                </c:pt>
                <c:pt idx="77">
                  <c:v>12824480000000</c:v>
                </c:pt>
                <c:pt idx="78">
                  <c:v>12852780000000</c:v>
                </c:pt>
                <c:pt idx="79">
                  <c:v>12879590000000</c:v>
                </c:pt>
                <c:pt idx="80">
                  <c:v>12905050000000</c:v>
                </c:pt>
                <c:pt idx="81">
                  <c:v>12952370000000</c:v>
                </c:pt>
                <c:pt idx="82">
                  <c:v>12995480000000</c:v>
                </c:pt>
                <c:pt idx="83">
                  <c:v>13035020000000</c:v>
                </c:pt>
                <c:pt idx="84">
                  <c:v>13071350000000</c:v>
                </c:pt>
                <c:pt idx="85">
                  <c:v>13104820000000</c:v>
                </c:pt>
                <c:pt idx="86">
                  <c:v>13135720000000</c:v>
                </c:pt>
                <c:pt idx="87">
                  <c:v>13164310000000</c:v>
                </c:pt>
                <c:pt idx="88">
                  <c:v>13190800000000</c:v>
                </c:pt>
                <c:pt idx="89">
                  <c:v>13215390000000</c:v>
                </c:pt>
                <c:pt idx="90">
                  <c:v>13238250000000</c:v>
                </c:pt>
                <c:pt idx="91">
                  <c:v>13259530000000</c:v>
                </c:pt>
                <c:pt idx="92">
                  <c:v>13279350000000</c:v>
                </c:pt>
                <c:pt idx="93">
                  <c:v>13297850000000</c:v>
                </c:pt>
                <c:pt idx="94">
                  <c:v>13315140000000</c:v>
                </c:pt>
                <c:pt idx="95">
                  <c:v>13331300000000</c:v>
                </c:pt>
                <c:pt idx="96">
                  <c:v>13331320000000</c:v>
                </c:pt>
                <c:pt idx="97">
                  <c:v>13331250000000</c:v>
                </c:pt>
                <c:pt idx="98">
                  <c:v>13331190000000</c:v>
                </c:pt>
                <c:pt idx="99">
                  <c:v>13331130000000</c:v>
                </c:pt>
                <c:pt idx="100">
                  <c:v>13331070000000</c:v>
                </c:pt>
                <c:pt idx="101">
                  <c:v>13331020000000</c:v>
                </c:pt>
                <c:pt idx="102">
                  <c:v>13330970000000</c:v>
                </c:pt>
                <c:pt idx="103">
                  <c:v>13330930000000</c:v>
                </c:pt>
                <c:pt idx="104">
                  <c:v>13330890000000</c:v>
                </c:pt>
                <c:pt idx="105">
                  <c:v>13330850000000</c:v>
                </c:pt>
                <c:pt idx="106">
                  <c:v>13330810000000</c:v>
                </c:pt>
                <c:pt idx="107">
                  <c:v>13330780000000</c:v>
                </c:pt>
                <c:pt idx="108">
                  <c:v>13330750000000</c:v>
                </c:pt>
                <c:pt idx="109">
                  <c:v>13330720000000</c:v>
                </c:pt>
                <c:pt idx="110">
                  <c:v>13330700000000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F4B-41A5-B75D-8A6AA480C6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0.15455795412138687</c:v>
                </c:pt>
                <c:pt idx="1">
                  <c:v>0.18810470920430006</c:v>
                </c:pt>
                <c:pt idx="2">
                  <c:v>0.2150191294625371</c:v>
                </c:pt>
                <c:pt idx="3">
                  <c:v>0.23610063453024763</c:v>
                </c:pt>
                <c:pt idx="4">
                  <c:v>0.25255156490045461</c:v>
                </c:pt>
                <c:pt idx="5">
                  <c:v>0.265380326442127</c:v>
                </c:pt>
                <c:pt idx="6">
                  <c:v>0.27540827813323226</c:v>
                </c:pt>
                <c:pt idx="7">
                  <c:v>0.2833556732413956</c:v>
                </c:pt>
                <c:pt idx="8">
                  <c:v>0.28955560864692276</c:v>
                </c:pt>
                <c:pt idx="9">
                  <c:v>0.29448626959714819</c:v>
                </c:pt>
                <c:pt idx="10">
                  <c:v>0.29833668857402901</c:v>
                </c:pt>
                <c:pt idx="11">
                  <c:v>0.30132488616335262</c:v>
                </c:pt>
                <c:pt idx="12">
                  <c:v>0.30365187923716924</c:v>
                </c:pt>
                <c:pt idx="13">
                  <c:v>0.30540037254334346</c:v>
                </c:pt>
                <c:pt idx="14">
                  <c:v>0.3066741482352161</c:v>
                </c:pt>
                <c:pt idx="15">
                  <c:v>0.30757706650161937</c:v>
                </c:pt>
                <c:pt idx="16">
                  <c:v>0.30809853492806405</c:v>
                </c:pt>
                <c:pt idx="17">
                  <c:v>0.30833271083100355</c:v>
                </c:pt>
                <c:pt idx="18">
                  <c:v>0.30831743124400252</c:v>
                </c:pt>
                <c:pt idx="19">
                  <c:v>0.30808714932643272</c:v>
                </c:pt>
                <c:pt idx="20">
                  <c:v>0.30765937674373917</c:v>
                </c:pt>
                <c:pt idx="21">
                  <c:v>0.30705253618665929</c:v>
                </c:pt>
                <c:pt idx="22">
                  <c:v>0.30628621567187886</c:v>
                </c:pt>
                <c:pt idx="23">
                  <c:v>0.30541333608665339</c:v>
                </c:pt>
                <c:pt idx="24">
                  <c:v>0.3044169854504557</c:v>
                </c:pt>
                <c:pt idx="25">
                  <c:v>0.30337505151645744</c:v>
                </c:pt>
                <c:pt idx="26">
                  <c:v>0.30222473343874445</c:v>
                </c:pt>
                <c:pt idx="27">
                  <c:v>0.30100999094394215</c:v>
                </c:pt>
                <c:pt idx="28">
                  <c:v>0.29971873475130267</c:v>
                </c:pt>
                <c:pt idx="29">
                  <c:v>0.2983781866285673</c:v>
                </c:pt>
                <c:pt idx="30">
                  <c:v>0.29697597313609714</c:v>
                </c:pt>
                <c:pt idx="31">
                  <c:v>0.29553829524885322</c:v>
                </c:pt>
                <c:pt idx="32">
                  <c:v>0.29408465448233917</c:v>
                </c:pt>
                <c:pt idx="33">
                  <c:v>0.29257636928510256</c:v>
                </c:pt>
                <c:pt idx="34">
                  <c:v>0.2910703395489076</c:v>
                </c:pt>
                <c:pt idx="35">
                  <c:v>0.28952817948814485</c:v>
                </c:pt>
                <c:pt idx="36">
                  <c:v>0.2879409497253162</c:v>
                </c:pt>
                <c:pt idx="37">
                  <c:v>0.28636701925098595</c:v>
                </c:pt>
                <c:pt idx="38">
                  <c:v>0.28476883437780259</c:v>
                </c:pt>
                <c:pt idx="39">
                  <c:v>0.28317332718000615</c:v>
                </c:pt>
                <c:pt idx="40">
                  <c:v>0.28157399929053234</c:v>
                </c:pt>
                <c:pt idx="41">
                  <c:v>0.27996461654766486</c:v>
                </c:pt>
                <c:pt idx="42">
                  <c:v>0.27834428349061341</c:v>
                </c:pt>
                <c:pt idx="43">
                  <c:v>0.27673934321542748</c:v>
                </c:pt>
                <c:pt idx="44">
                  <c:v>0.27511097141704133</c:v>
                </c:pt>
                <c:pt idx="45">
                  <c:v>0.27351856710323824</c:v>
                </c:pt>
                <c:pt idx="46">
                  <c:v>0.27189914985613894</c:v>
                </c:pt>
                <c:pt idx="47">
                  <c:v>0.27027905320197804</c:v>
                </c:pt>
                <c:pt idx="48">
                  <c:v>0.26868493203886651</c:v>
                </c:pt>
                <c:pt idx="49">
                  <c:v>0.26708461692618946</c:v>
                </c:pt>
                <c:pt idx="50">
                  <c:v>0.26550425044573728</c:v>
                </c:pt>
                <c:pt idx="51">
                  <c:v>0.26391093375267438</c:v>
                </c:pt>
                <c:pt idx="52">
                  <c:v>0.26233403991329707</c:v>
                </c:pt>
                <c:pt idx="53">
                  <c:v>0.26076960087535217</c:v>
                </c:pt>
                <c:pt idx="54">
                  <c:v>0.25921717777953845</c:v>
                </c:pt>
                <c:pt idx="55">
                  <c:v>0.25767342899734813</c:v>
                </c:pt>
                <c:pt idx="56">
                  <c:v>0.25613778832395856</c:v>
                </c:pt>
                <c:pt idx="57">
                  <c:v>0.25460772159890738</c:v>
                </c:pt>
                <c:pt idx="58">
                  <c:v>0.25311023502904484</c:v>
                </c:pt>
                <c:pt idx="59">
                  <c:v>0.25158653868945779</c:v>
                </c:pt>
                <c:pt idx="60">
                  <c:v>0.24282091831747227</c:v>
                </c:pt>
                <c:pt idx="61">
                  <c:v>0.23451783015619454</c:v>
                </c:pt>
                <c:pt idx="62">
                  <c:v>0.22665300811245837</c:v>
                </c:pt>
                <c:pt idx="63">
                  <c:v>0.21925008574064098</c:v>
                </c:pt>
                <c:pt idx="64">
                  <c:v>0.21228653866889263</c:v>
                </c:pt>
                <c:pt idx="65">
                  <c:v>0.20576504536017348</c:v>
                </c:pt>
                <c:pt idx="66">
                  <c:v>0.1996266320349587</c:v>
                </c:pt>
                <c:pt idx="67">
                  <c:v>0.19388041157004224</c:v>
                </c:pt>
                <c:pt idx="68">
                  <c:v>0.18848981105654153</c:v>
                </c:pt>
                <c:pt idx="69">
                  <c:v>0.1834276486049824</c:v>
                </c:pt>
                <c:pt idx="70">
                  <c:v>0.17867249222329162</c:v>
                </c:pt>
                <c:pt idx="71">
                  <c:v>0.17420758598279315</c:v>
                </c:pt>
                <c:pt idx="72">
                  <c:v>0.17001942304186066</c:v>
                </c:pt>
                <c:pt idx="73">
                  <c:v>0.16607127195892332</c:v>
                </c:pt>
                <c:pt idx="74">
                  <c:v>0.16235441668541403</c:v>
                </c:pt>
                <c:pt idx="75">
                  <c:v>0.15886138282282408</c:v>
                </c:pt>
                <c:pt idx="76">
                  <c:v>0.15556080734322969</c:v>
                </c:pt>
                <c:pt idx="77">
                  <c:v>0.15244743729125404</c:v>
                </c:pt>
                <c:pt idx="78">
                  <c:v>0.14951723130389313</c:v>
                </c:pt>
                <c:pt idx="79">
                  <c:v>0.14674112298274988</c:v>
                </c:pt>
                <c:pt idx="80">
                  <c:v>0.14161404217683399</c:v>
                </c:pt>
                <c:pt idx="81">
                  <c:v>0.13702106228018601</c:v>
                </c:pt>
                <c:pt idx="82">
                  <c:v>0.13287070992499225</c:v>
                </c:pt>
                <c:pt idx="83">
                  <c:v>0.12912701491544484</c:v>
                </c:pt>
                <c:pt idx="84">
                  <c:v>0.12570568943728899</c:v>
                </c:pt>
                <c:pt idx="85">
                  <c:v>0.12262420078898104</c:v>
                </c:pt>
                <c:pt idx="86">
                  <c:v>0.11977670726815295</c:v>
                </c:pt>
                <c:pt idx="87">
                  <c:v>0.11718309534307</c:v>
                </c:pt>
                <c:pt idx="88">
                  <c:v>0.11481414075397255</c:v>
                </c:pt>
                <c:pt idx="89">
                  <c:v>0.11261676389672035</c:v>
                </c:pt>
                <c:pt idx="90">
                  <c:v>0.11058796618603509</c:v>
                </c:pt>
                <c:pt idx="91">
                  <c:v>0.10872523048639586</c:v>
                </c:pt>
                <c:pt idx="92">
                  <c:v>0.10700150412243534</c:v>
                </c:pt>
                <c:pt idx="93">
                  <c:v>0.10539028625279905</c:v>
                </c:pt>
                <c:pt idx="94">
                  <c:v>0.10389007695905311</c:v>
                </c:pt>
                <c:pt idx="95">
                  <c:v>0.10227238517385746</c:v>
                </c:pt>
                <c:pt idx="96">
                  <c:v>0.10080242726057329</c:v>
                </c:pt>
                <c:pt idx="97">
                  <c:v>9.9454921194378598E-2</c:v>
                </c:pt>
                <c:pt idx="98">
                  <c:v>9.8205436876215343E-2</c:v>
                </c:pt>
                <c:pt idx="99">
                  <c:v>9.7053975629601788E-2</c:v>
                </c:pt>
                <c:pt idx="100">
                  <c:v>9.6000466765181702E-2</c:v>
                </c:pt>
                <c:pt idx="101">
                  <c:v>9.5020476288698516E-2</c:v>
                </c:pt>
                <c:pt idx="102">
                  <c:v>9.4113934429154722E-2</c:v>
                </c:pt>
                <c:pt idx="103">
                  <c:v>9.3280913861255588E-2</c:v>
                </c:pt>
                <c:pt idx="104">
                  <c:v>9.2496906262644632E-2</c:v>
                </c:pt>
                <c:pt idx="105">
                  <c:v>9.1761912074522112E-2</c:v>
                </c:pt>
                <c:pt idx="106">
                  <c:v>9.1075863418061467E-2</c:v>
                </c:pt>
                <c:pt idx="107">
                  <c:v>9.0438830009832272E-2</c:v>
                </c:pt>
                <c:pt idx="108">
                  <c:v>8.9850812180752332E-2</c:v>
                </c:pt>
                <c:pt idx="109">
                  <c:v>8.9287234004700899E-2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F4B-41A5-B75D-8A6AA480C658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0.12157654494382023</c:v>
                </c:pt>
                <c:pt idx="1">
                  <c:v>0.1485124644389797</c:v>
                </c:pt>
                <c:pt idx="2">
                  <c:v>0.17033257082526834</c:v>
                </c:pt>
                <c:pt idx="3">
                  <c:v>0.18752319771591719</c:v>
                </c:pt>
                <c:pt idx="4">
                  <c:v>0.2009545955207441</c:v>
                </c:pt>
                <c:pt idx="5">
                  <c:v>0.21141740829172997</c:v>
                </c:pt>
                <c:pt idx="6">
                  <c:v>0.21939931068439192</c:v>
                </c:pt>
                <c:pt idx="7">
                  <c:v>0.2258070376223954</c:v>
                </c:pt>
                <c:pt idx="8">
                  <c:v>0.23088928850134022</c:v>
                </c:pt>
                <c:pt idx="9">
                  <c:v>0.23480861818007326</c:v>
                </c:pt>
                <c:pt idx="10">
                  <c:v>0.23796498905908095</c:v>
                </c:pt>
                <c:pt idx="11">
                  <c:v>0.24026030620841929</c:v>
                </c:pt>
                <c:pt idx="12">
                  <c:v>0.24214933705512909</c:v>
                </c:pt>
                <c:pt idx="13">
                  <c:v>0.24351480214422325</c:v>
                </c:pt>
                <c:pt idx="14">
                  <c:v>0.24444009652383747</c:v>
                </c:pt>
                <c:pt idx="15">
                  <c:v>0.24507381359690805</c:v>
                </c:pt>
                <c:pt idx="16">
                  <c:v>0.2454979696120663</c:v>
                </c:pt>
                <c:pt idx="17">
                  <c:v>0.24556583767110082</c:v>
                </c:pt>
                <c:pt idx="18">
                  <c:v>0.24552098066949551</c:v>
                </c:pt>
                <c:pt idx="19">
                  <c:v>0.24532507882973931</c:v>
                </c:pt>
                <c:pt idx="20">
                  <c:v>0.24484799020608039</c:v>
                </c:pt>
                <c:pt idx="21">
                  <c:v>0.24430457305185763</c:v>
                </c:pt>
                <c:pt idx="22">
                  <c:v>0.24367785852872506</c:v>
                </c:pt>
                <c:pt idx="23">
                  <c:v>0.24284372266793361</c:v>
                </c:pt>
                <c:pt idx="24">
                  <c:v>0.24200675021027862</c:v>
                </c:pt>
                <c:pt idx="25">
                  <c:v>0.24117022729899854</c:v>
                </c:pt>
                <c:pt idx="26">
                  <c:v>0.24010214462183652</c:v>
                </c:pt>
                <c:pt idx="27">
                  <c:v>0.23909697280656747</c:v>
                </c:pt>
                <c:pt idx="28">
                  <c:v>0.2380396495893943</c:v>
                </c:pt>
                <c:pt idx="29">
                  <c:v>0.23682491836222055</c:v>
                </c:pt>
                <c:pt idx="30">
                  <c:v>0.23564533784456165</c:v>
                </c:pt>
                <c:pt idx="31">
                  <c:v>0.23449363968050488</c:v>
                </c:pt>
                <c:pt idx="32">
                  <c:v>0.2332606634144434</c:v>
                </c:pt>
                <c:pt idx="33">
                  <c:v>0.23194251859321821</c:v>
                </c:pt>
                <c:pt idx="34">
                  <c:v>0.23072778355078322</c:v>
                </c:pt>
                <c:pt idx="35">
                  <c:v>0.22941738299904488</c:v>
                </c:pt>
                <c:pt idx="36">
                  <c:v>0.22810045904624607</c:v>
                </c:pt>
                <c:pt idx="37">
                  <c:v>0.22677381973035868</c:v>
                </c:pt>
                <c:pt idx="38">
                  <c:v>0.22543228137843227</c:v>
                </c:pt>
                <c:pt idx="39">
                  <c:v>0.22407295398501839</c:v>
                </c:pt>
                <c:pt idx="40">
                  <c:v>0.22278349847807785</c:v>
                </c:pt>
                <c:pt idx="41">
                  <c:v>0.22137369462207296</c:v>
                </c:pt>
                <c:pt idx="42">
                  <c:v>0.2200276407435543</c:v>
                </c:pt>
                <c:pt idx="43">
                  <c:v>0.2187414625261816</c:v>
                </c:pt>
                <c:pt idx="44">
                  <c:v>0.2173258945887846</c:v>
                </c:pt>
                <c:pt idx="45">
                  <c:v>0.21596323753610663</c:v>
                </c:pt>
                <c:pt idx="46">
                  <c:v>0.2146497078428872</c:v>
                </c:pt>
                <c:pt idx="47">
                  <c:v>0.21329264824509786</c:v>
                </c:pt>
                <c:pt idx="48">
                  <c:v>0.21197970338873603</c:v>
                </c:pt>
                <c:pt idx="49">
                  <c:v>0.21061933084446463</c:v>
                </c:pt>
                <c:pt idx="50">
                  <c:v>0.20929821460137882</c:v>
                </c:pt>
                <c:pt idx="51">
                  <c:v>0.20801280837546576</c:v>
                </c:pt>
                <c:pt idx="52">
                  <c:v>0.20667539588650141</c:v>
                </c:pt>
                <c:pt idx="53">
                  <c:v>0.20537095785259649</c:v>
                </c:pt>
                <c:pt idx="54">
                  <c:v>0.20409889162357572</c:v>
                </c:pt>
                <c:pt idx="55">
                  <c:v>0.20276941475862356</c:v>
                </c:pt>
                <c:pt idx="56">
                  <c:v>0.20155594953995679</c:v>
                </c:pt>
                <c:pt idx="57">
                  <c:v>0.20028271140280846</c:v>
                </c:pt>
                <c:pt idx="58">
                  <c:v>0.19894933383422497</c:v>
                </c:pt>
                <c:pt idx="59">
                  <c:v>0.19772627671367068</c:v>
                </c:pt>
                <c:pt idx="60">
                  <c:v>0.1904152034003683</c:v>
                </c:pt>
                <c:pt idx="61">
                  <c:v>0.18356810184053599</c:v>
                </c:pt>
                <c:pt idx="62">
                  <c:v>0.17703295746982109</c:v>
                </c:pt>
                <c:pt idx="63">
                  <c:v>0.1708657113857053</c:v>
                </c:pt>
                <c:pt idx="64">
                  <c:v>0.16506632026945872</c:v>
                </c:pt>
                <c:pt idx="65">
                  <c:v>0.1596543875766345</c:v>
                </c:pt>
                <c:pt idx="66">
                  <c:v>0.15458243791906395</c:v>
                </c:pt>
                <c:pt idx="67">
                  <c:v>0.14981555915227021</c:v>
                </c:pt>
                <c:pt idx="68">
                  <c:v>0.14532491583298579</c:v>
                </c:pt>
                <c:pt idx="69">
                  <c:v>0.14116864400912582</c:v>
                </c:pt>
                <c:pt idx="70">
                  <c:v>0.13724969374526741</c:v>
                </c:pt>
                <c:pt idx="71">
                  <c:v>0.13355492386974208</c:v>
                </c:pt>
                <c:pt idx="72">
                  <c:v>0.13007374259422666</c:v>
                </c:pt>
                <c:pt idx="73">
                  <c:v>0.12679747599175423</c:v>
                </c:pt>
                <c:pt idx="74">
                  <c:v>0.12371912702404962</c:v>
                </c:pt>
                <c:pt idx="75">
                  <c:v>0.12083269829732191</c:v>
                </c:pt>
                <c:pt idx="76">
                  <c:v>0.11813344478684516</c:v>
                </c:pt>
                <c:pt idx="77">
                  <c:v>0.11561701048333513</c:v>
                </c:pt>
                <c:pt idx="78">
                  <c:v>0.1132023612552884</c:v>
                </c:pt>
                <c:pt idx="79">
                  <c:v>0.11088682337534531</c:v>
                </c:pt>
                <c:pt idx="80">
                  <c:v>0.10669861963486219</c:v>
                </c:pt>
                <c:pt idx="81">
                  <c:v>0.1029588749318994</c:v>
                </c:pt>
                <c:pt idx="82">
                  <c:v>9.9501189871592066E-2</c:v>
                </c:pt>
                <c:pt idx="83">
                  <c:v>9.6470525232665333E-2</c:v>
                </c:pt>
                <c:pt idx="84">
                  <c:v>9.3705979937152892E-2</c:v>
                </c:pt>
                <c:pt idx="85">
                  <c:v>9.1201700401652902E-2</c:v>
                </c:pt>
                <c:pt idx="86">
                  <c:v>8.8876667292095063E-2</c:v>
                </c:pt>
                <c:pt idx="87">
                  <c:v>8.6727112836219186E-2</c:v>
                </c:pt>
                <c:pt idx="88">
                  <c:v>8.4825343784784249E-2</c:v>
                </c:pt>
                <c:pt idx="89">
                  <c:v>8.309255377410156E-2</c:v>
                </c:pt>
                <c:pt idx="90">
                  <c:v>8.1450850822012547E-2</c:v>
                </c:pt>
                <c:pt idx="91">
                  <c:v>7.9898489007368581E-2</c:v>
                </c:pt>
                <c:pt idx="92">
                  <c:v>7.8508931895005588E-2</c:v>
                </c:pt>
                <c:pt idx="93">
                  <c:v>7.728044917289642E-2</c:v>
                </c:pt>
                <c:pt idx="94">
                  <c:v>7.6061599393907567E-2</c:v>
                </c:pt>
                <c:pt idx="95">
                  <c:v>7.4786292730202264E-2</c:v>
                </c:pt>
                <c:pt idx="96">
                  <c:v>7.3586497890295352E-2</c:v>
                </c:pt>
                <c:pt idx="97">
                  <c:v>7.2536660268138098E-2</c:v>
                </c:pt>
                <c:pt idx="98">
                  <c:v>7.1486813195880614E-2</c:v>
                </c:pt>
                <c:pt idx="99">
                  <c:v>7.0586982140218302E-2</c:v>
                </c:pt>
                <c:pt idx="100">
                  <c:v>6.9762103724996291E-2</c:v>
                </c:pt>
                <c:pt idx="101">
                  <c:v>6.9012232418196123E-2</c:v>
                </c:pt>
                <c:pt idx="102">
                  <c:v>6.8262304280346534E-2</c:v>
                </c:pt>
                <c:pt idx="103">
                  <c:v>6.7587385388372417E-2</c:v>
                </c:pt>
                <c:pt idx="104">
                  <c:v>6.6987476417482761E-2</c:v>
                </c:pt>
                <c:pt idx="105">
                  <c:v>6.6387563846457942E-2</c:v>
                </c:pt>
                <c:pt idx="106">
                  <c:v>6.5862612690330197E-2</c:v>
                </c:pt>
                <c:pt idx="107">
                  <c:v>6.5412673705530444E-2</c:v>
                </c:pt>
                <c:pt idx="108">
                  <c:v>6.4887717992726579E-2</c:v>
                </c:pt>
                <c:pt idx="109">
                  <c:v>6.4512741266400109E-2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F4B-41A5-B75D-8A6AA480C658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390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0.22829313872381554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F4B-41A5-B75D-8A6AA480C658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390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0.1806272747184825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7F4B-41A5-B75D-8A6AA480C658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0.18007724719101123</c:v>
                </c:pt>
                <c:pt idx="1">
                  <c:v>0.12676551424851729</c:v>
                </c:pt>
                <c:pt idx="2">
                  <c:v>9.6333626605666023E-2</c:v>
                </c:pt>
                <c:pt idx="3">
                  <c:v>7.7161170592433978E-2</c:v>
                </c:pt>
                <c:pt idx="4">
                  <c:v>6.4353934646922045E-2</c:v>
                </c:pt>
                <c:pt idx="5">
                  <c:v>5.5345344041675709E-2</c:v>
                </c:pt>
                <c:pt idx="6">
                  <c:v>4.8722205809945837E-2</c:v>
                </c:pt>
                <c:pt idx="7">
                  <c:v>4.3667956473558957E-2</c:v>
                </c:pt>
                <c:pt idx="8">
                  <c:v>3.9691412479218265E-2</c:v>
                </c:pt>
                <c:pt idx="9">
                  <c:v>3.648474863641453E-2</c:v>
                </c:pt>
                <c:pt idx="10">
                  <c:v>3.3843757597860444E-2</c:v>
                </c:pt>
                <c:pt idx="11">
                  <c:v>3.1633595770024114E-2</c:v>
                </c:pt>
                <c:pt idx="12">
                  <c:v>2.9756315422191208E-2</c:v>
                </c:pt>
                <c:pt idx="13">
                  <c:v>2.8147913692320125E-2</c:v>
                </c:pt>
                <c:pt idx="14">
                  <c:v>2.6749233678993022E-2</c:v>
                </c:pt>
                <c:pt idx="15">
                  <c:v>2.5526832668060571E-2</c:v>
                </c:pt>
                <c:pt idx="16">
                  <c:v>2.4445870721682569E-2</c:v>
                </c:pt>
                <c:pt idx="17">
                  <c:v>2.3482504337767496E-2</c:v>
                </c:pt>
                <c:pt idx="18">
                  <c:v>2.2621287128712871E-2</c:v>
                </c:pt>
                <c:pt idx="19">
                  <c:v>2.1845135656452488E-2</c:v>
                </c:pt>
                <c:pt idx="20">
                  <c:v>2.1141943820988912E-2</c:v>
                </c:pt>
                <c:pt idx="21">
                  <c:v>2.0502088787389294E-2</c:v>
                </c:pt>
                <c:pt idx="22">
                  <c:v>1.991767788045206E-2</c:v>
                </c:pt>
                <c:pt idx="23">
                  <c:v>1.9381822893608749E-2</c:v>
                </c:pt>
                <c:pt idx="24">
                  <c:v>1.8888664118480031E-2</c:v>
                </c:pt>
                <c:pt idx="25">
                  <c:v>1.8435493532014166E-2</c:v>
                </c:pt>
                <c:pt idx="26">
                  <c:v>1.8017418564577409E-2</c:v>
                </c:pt>
                <c:pt idx="27">
                  <c:v>1.7629245767060032E-2</c:v>
                </c:pt>
                <c:pt idx="28">
                  <c:v>1.726797478505375E-2</c:v>
                </c:pt>
                <c:pt idx="29">
                  <c:v>1.6931223310725947E-2</c:v>
                </c:pt>
                <c:pt idx="30">
                  <c:v>1.6616578764056124E-2</c:v>
                </c:pt>
                <c:pt idx="31">
                  <c:v>1.6322256187752689E-2</c:v>
                </c:pt>
                <c:pt idx="32">
                  <c:v>1.6046202426458368E-2</c:v>
                </c:pt>
                <c:pt idx="33">
                  <c:v>1.5786927052526448E-2</c:v>
                </c:pt>
                <c:pt idx="34">
                  <c:v>1.554295116037409E-2</c:v>
                </c:pt>
                <c:pt idx="35">
                  <c:v>1.5313180515759313E-2</c:v>
                </c:pt>
                <c:pt idx="36">
                  <c:v>1.5096361773967146E-2</c:v>
                </c:pt>
                <c:pt idx="37">
                  <c:v>1.4891418019426988E-2</c:v>
                </c:pt>
                <c:pt idx="38">
                  <c:v>1.4697566866697249E-2</c:v>
                </c:pt>
                <c:pt idx="39">
                  <c:v>1.4514027823012143E-2</c:v>
                </c:pt>
                <c:pt idx="40">
                  <c:v>1.4340022389371525E-2</c:v>
                </c:pt>
                <c:pt idx="41">
                  <c:v>1.417472512306206E-2</c:v>
                </c:pt>
                <c:pt idx="42">
                  <c:v>1.4017701058951665E-2</c:v>
                </c:pt>
                <c:pt idx="43">
                  <c:v>1.3868409070212185E-2</c:v>
                </c:pt>
                <c:pt idx="44">
                  <c:v>1.3726151247222252E-2</c:v>
                </c:pt>
                <c:pt idx="45">
                  <c:v>1.3590618860067729E-2</c:v>
                </c:pt>
                <c:pt idx="46">
                  <c:v>1.3461320841139457E-2</c:v>
                </c:pt>
                <c:pt idx="47">
                  <c:v>1.3337900270260118E-2</c:v>
                </c:pt>
                <c:pt idx="48">
                  <c:v>1.321987372066241E-2</c:v>
                </c:pt>
                <c:pt idx="49">
                  <c:v>1.3107105341604327E-2</c:v>
                </c:pt>
                <c:pt idx="50">
                  <c:v>1.2999204525366802E-2</c:v>
                </c:pt>
                <c:pt idx="51">
                  <c:v>1.2895737322623287E-2</c:v>
                </c:pt>
                <c:pt idx="52">
                  <c:v>1.2796585775116108E-2</c:v>
                </c:pt>
                <c:pt idx="53">
                  <c:v>1.2701424039422827E-2</c:v>
                </c:pt>
                <c:pt idx="54">
                  <c:v>1.261019029758682E-2</c:v>
                </c:pt>
                <c:pt idx="55">
                  <c:v>1.2522510620841185E-2</c:v>
                </c:pt>
                <c:pt idx="56">
                  <c:v>1.2438324399361537E-2</c:v>
                </c:pt>
                <c:pt idx="57">
                  <c:v>1.2357305048368534E-2</c:v>
                </c:pt>
                <c:pt idx="58">
                  <c:v>1.2279456176433336E-2</c:v>
                </c:pt>
                <c:pt idx="59">
                  <c:v>1.2204463234599091E-2</c:v>
                </c:pt>
                <c:pt idx="60">
                  <c:v>1.1808114330438142E-2</c:v>
                </c:pt>
                <c:pt idx="61">
                  <c:v>1.1485939001483278E-2</c:v>
                </c:pt>
                <c:pt idx="62">
                  <c:v>1.1219629440846045E-2</c:v>
                </c:pt>
                <c:pt idx="63">
                  <c:v>1.0996059157835043E-2</c:v>
                </c:pt>
                <c:pt idx="64">
                  <c:v>1.0805683568761586E-2</c:v>
                </c:pt>
                <c:pt idx="65">
                  <c:v>1.064146359855638E-2</c:v>
                </c:pt>
                <c:pt idx="66">
                  <c:v>1.0498139285469494E-2</c:v>
                </c:pt>
                <c:pt idx="67">
                  <c:v>1.0371618016063245E-2</c:v>
                </c:pt>
                <c:pt idx="68">
                  <c:v>1.0259028280436342E-2</c:v>
                </c:pt>
                <c:pt idx="69">
                  <c:v>1.0157696675215832E-2</c:v>
                </c:pt>
                <c:pt idx="70">
                  <c:v>1.0065770433831138E-2</c:v>
                </c:pt>
                <c:pt idx="71">
                  <c:v>9.9817685674930476E-3</c:v>
                </c:pt>
                <c:pt idx="72">
                  <c:v>9.9044340098323452E-3</c:v>
                </c:pt>
                <c:pt idx="73">
                  <c:v>9.8328535874101265E-3</c:v>
                </c:pt>
                <c:pt idx="74">
                  <c:v>9.7663675155412848E-3</c:v>
                </c:pt>
                <c:pt idx="75">
                  <c:v>9.704209995662216E-3</c:v>
                </c:pt>
                <c:pt idx="76">
                  <c:v>9.6460051401694256E-3</c:v>
                </c:pt>
                <c:pt idx="77">
                  <c:v>9.5911545984604107E-3</c:v>
                </c:pt>
                <c:pt idx="78">
                  <c:v>9.5395117391159183E-3</c:v>
                </c:pt>
                <c:pt idx="79">
                  <c:v>9.4906257627827874E-3</c:v>
                </c:pt>
                <c:pt idx="80">
                  <c:v>9.4002873605371056E-3</c:v>
                </c:pt>
                <c:pt idx="81">
                  <c:v>9.3186246294865594E-3</c:v>
                </c:pt>
                <c:pt idx="82">
                  <c:v>9.2442512554641275E-3</c:v>
                </c:pt>
                <c:pt idx="83">
                  <c:v>9.1762518791096565E-3</c:v>
                </c:pt>
                <c:pt idx="84">
                  <c:v>9.1139748581056442E-3</c:v>
                </c:pt>
                <c:pt idx="85">
                  <c:v>9.0567551683501165E-3</c:v>
                </c:pt>
                <c:pt idx="86">
                  <c:v>9.0040419892877029E-3</c:v>
                </c:pt>
                <c:pt idx="87">
                  <c:v>8.955484125299451E-3</c:v>
                </c:pt>
                <c:pt idx="88">
                  <c:v>8.9105202343631174E-3</c:v>
                </c:pt>
                <c:pt idx="89">
                  <c:v>8.8688459577361059E-3</c:v>
                </c:pt>
                <c:pt idx="90">
                  <c:v>8.8302526560142033E-3</c:v>
                </c:pt>
                <c:pt idx="91">
                  <c:v>8.7943310478299005E-3</c:v>
                </c:pt>
                <c:pt idx="92">
                  <c:v>8.7609651184213985E-3</c:v>
                </c:pt>
                <c:pt idx="93">
                  <c:v>8.7298368623987439E-3</c:v>
                </c:pt>
                <c:pt idx="94">
                  <c:v>8.7008768837247685E-3</c:v>
                </c:pt>
                <c:pt idx="95">
                  <c:v>8.6994386152308995E-3</c:v>
                </c:pt>
                <c:pt idx="96">
                  <c:v>8.6995593061415851E-3</c:v>
                </c:pt>
                <c:pt idx="97">
                  <c:v>8.6996734725107057E-3</c:v>
                </c:pt>
                <c:pt idx="98">
                  <c:v>8.6997876399074955E-3</c:v>
                </c:pt>
                <c:pt idx="99">
                  <c:v>8.6999018083319651E-3</c:v>
                </c:pt>
                <c:pt idx="100">
                  <c:v>8.7000094516398591E-3</c:v>
                </c:pt>
                <c:pt idx="101">
                  <c:v>8.7001170957552235E-3</c:v>
                </c:pt>
                <c:pt idx="102">
                  <c:v>8.7001432008119457E-3</c:v>
                </c:pt>
                <c:pt idx="103">
                  <c:v>8.7002443197715974E-3</c:v>
                </c:pt>
                <c:pt idx="104">
                  <c:v>8.7003454393380763E-3</c:v>
                </c:pt>
                <c:pt idx="105">
                  <c:v>8.7003715453149513E-3</c:v>
                </c:pt>
                <c:pt idx="106">
                  <c:v>8.7004661392656689E-3</c:v>
                </c:pt>
                <c:pt idx="107">
                  <c:v>8.7004857191080778E-3</c:v>
                </c:pt>
                <c:pt idx="108">
                  <c:v>8.700580313741494E-3</c:v>
                </c:pt>
                <c:pt idx="109">
                  <c:v>8.7005933671900192E-3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7F4B-41A5-B75D-8A6AA480C6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16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dodecan5one SOA yields: DHF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141800000000</c:v>
                </c:pt>
                <c:pt idx="2">
                  <c:v>319300000000</c:v>
                </c:pt>
                <c:pt idx="3">
                  <c:v>505800000000</c:v>
                </c:pt>
                <c:pt idx="4">
                  <c:v>689400000000</c:v>
                </c:pt>
                <c:pt idx="5">
                  <c:v>864000000000</c:v>
                </c:pt>
                <c:pt idx="6">
                  <c:v>1025000000000</c:v>
                </c:pt>
                <c:pt idx="7">
                  <c:v>1174000000000</c:v>
                </c:pt>
                <c:pt idx="8">
                  <c:v>1309000000000</c:v>
                </c:pt>
                <c:pt idx="9">
                  <c:v>1432000000000</c:v>
                </c:pt>
                <c:pt idx="10">
                  <c:v>1543000000000</c:v>
                </c:pt>
                <c:pt idx="11">
                  <c:v>1644000000000</c:v>
                </c:pt>
                <c:pt idx="12">
                  <c:v>1735000000000</c:v>
                </c:pt>
                <c:pt idx="13">
                  <c:v>1817000000000</c:v>
                </c:pt>
                <c:pt idx="14">
                  <c:v>1892000000000</c:v>
                </c:pt>
                <c:pt idx="15">
                  <c:v>1959000000000</c:v>
                </c:pt>
                <c:pt idx="16">
                  <c:v>2019000000000</c:v>
                </c:pt>
                <c:pt idx="17">
                  <c:v>2074000000000</c:v>
                </c:pt>
                <c:pt idx="18">
                  <c:v>2123000000000</c:v>
                </c:pt>
                <c:pt idx="19">
                  <c:v>2167000000000</c:v>
                </c:pt>
                <c:pt idx="20">
                  <c:v>2206000000000</c:v>
                </c:pt>
                <c:pt idx="21">
                  <c:v>2242000000000</c:v>
                </c:pt>
                <c:pt idx="22">
                  <c:v>2273000000000</c:v>
                </c:pt>
                <c:pt idx="23">
                  <c:v>2301000000000</c:v>
                </c:pt>
                <c:pt idx="24">
                  <c:v>2326000000000</c:v>
                </c:pt>
                <c:pt idx="25">
                  <c:v>2348000000000</c:v>
                </c:pt>
                <c:pt idx="26">
                  <c:v>2368000000000</c:v>
                </c:pt>
                <c:pt idx="27">
                  <c:v>2384000000000</c:v>
                </c:pt>
                <c:pt idx="28">
                  <c:v>2399000000000</c:v>
                </c:pt>
                <c:pt idx="29">
                  <c:v>2411000000000</c:v>
                </c:pt>
                <c:pt idx="30">
                  <c:v>2422000000000</c:v>
                </c:pt>
                <c:pt idx="31">
                  <c:v>2431000000000</c:v>
                </c:pt>
                <c:pt idx="32">
                  <c:v>2438000000000</c:v>
                </c:pt>
                <c:pt idx="33">
                  <c:v>2443000000000</c:v>
                </c:pt>
                <c:pt idx="34">
                  <c:v>2448000000000</c:v>
                </c:pt>
                <c:pt idx="35">
                  <c:v>2451000000000</c:v>
                </c:pt>
                <c:pt idx="36">
                  <c:v>2452000000000</c:v>
                </c:pt>
                <c:pt idx="37">
                  <c:v>2453000000000</c:v>
                </c:pt>
                <c:pt idx="38">
                  <c:v>2453000000000</c:v>
                </c:pt>
                <c:pt idx="39">
                  <c:v>2451000000000</c:v>
                </c:pt>
                <c:pt idx="40">
                  <c:v>2449000000000</c:v>
                </c:pt>
                <c:pt idx="41">
                  <c:v>2446000000000</c:v>
                </c:pt>
                <c:pt idx="42">
                  <c:v>2443000000000</c:v>
                </c:pt>
                <c:pt idx="43">
                  <c:v>2438000000000</c:v>
                </c:pt>
                <c:pt idx="44">
                  <c:v>2433000000000</c:v>
                </c:pt>
                <c:pt idx="45">
                  <c:v>2428000000000</c:v>
                </c:pt>
                <c:pt idx="46">
                  <c:v>2421000000000</c:v>
                </c:pt>
                <c:pt idx="47">
                  <c:v>2415000000000</c:v>
                </c:pt>
                <c:pt idx="48">
                  <c:v>2408000000000</c:v>
                </c:pt>
                <c:pt idx="49">
                  <c:v>2400000000000</c:v>
                </c:pt>
                <c:pt idx="50">
                  <c:v>2393000000000</c:v>
                </c:pt>
                <c:pt idx="51">
                  <c:v>2384000000000</c:v>
                </c:pt>
                <c:pt idx="52">
                  <c:v>2376000000000</c:v>
                </c:pt>
                <c:pt idx="53">
                  <c:v>2367000000000</c:v>
                </c:pt>
                <c:pt idx="54">
                  <c:v>2358000000000</c:v>
                </c:pt>
                <c:pt idx="55">
                  <c:v>2349000000000</c:v>
                </c:pt>
                <c:pt idx="56">
                  <c:v>2339000000000</c:v>
                </c:pt>
                <c:pt idx="57">
                  <c:v>2329000000000</c:v>
                </c:pt>
                <c:pt idx="58">
                  <c:v>2320000000000</c:v>
                </c:pt>
                <c:pt idx="59">
                  <c:v>2310000000000</c:v>
                </c:pt>
                <c:pt idx="60">
                  <c:v>2299000000000</c:v>
                </c:pt>
                <c:pt idx="61">
                  <c:v>2236000000000</c:v>
                </c:pt>
                <c:pt idx="62">
                  <c:v>2171000000000</c:v>
                </c:pt>
                <c:pt idx="63">
                  <c:v>2105000000000</c:v>
                </c:pt>
                <c:pt idx="64">
                  <c:v>2041000000000</c:v>
                </c:pt>
                <c:pt idx="65">
                  <c:v>1979000000000</c:v>
                </c:pt>
                <c:pt idx="66">
                  <c:v>1919000000000</c:v>
                </c:pt>
                <c:pt idx="67">
                  <c:v>1862000000000</c:v>
                </c:pt>
                <c:pt idx="68">
                  <c:v>1808000000000</c:v>
                </c:pt>
                <c:pt idx="69">
                  <c:v>1756000000000</c:v>
                </c:pt>
                <c:pt idx="70">
                  <c:v>1707000000000</c:v>
                </c:pt>
                <c:pt idx="71">
                  <c:v>1661000000000</c:v>
                </c:pt>
                <c:pt idx="72">
                  <c:v>1618000000000</c:v>
                </c:pt>
                <c:pt idx="73">
                  <c:v>1577000000000</c:v>
                </c:pt>
                <c:pt idx="74">
                  <c:v>1539000000000</c:v>
                </c:pt>
                <c:pt idx="75">
                  <c:v>1503000000000</c:v>
                </c:pt>
                <c:pt idx="76">
                  <c:v>1468000000000</c:v>
                </c:pt>
                <c:pt idx="77">
                  <c:v>1436000000000</c:v>
                </c:pt>
                <c:pt idx="78">
                  <c:v>1406000000000</c:v>
                </c:pt>
                <c:pt idx="79">
                  <c:v>1377000000000</c:v>
                </c:pt>
                <c:pt idx="80">
                  <c:v>1350000000000</c:v>
                </c:pt>
                <c:pt idx="81">
                  <c:v>1301000000000</c:v>
                </c:pt>
                <c:pt idx="82">
                  <c:v>1256000000000</c:v>
                </c:pt>
                <c:pt idx="83">
                  <c:v>1216000000000</c:v>
                </c:pt>
                <c:pt idx="84">
                  <c:v>1180000000000</c:v>
                </c:pt>
                <c:pt idx="85">
                  <c:v>1147000000000</c:v>
                </c:pt>
                <c:pt idx="86">
                  <c:v>1117000000000</c:v>
                </c:pt>
                <c:pt idx="87">
                  <c:v>1090000000000</c:v>
                </c:pt>
                <c:pt idx="88">
                  <c:v>1065000000000</c:v>
                </c:pt>
                <c:pt idx="89">
                  <c:v>1043000000000</c:v>
                </c:pt>
                <c:pt idx="90">
                  <c:v>1022000000000</c:v>
                </c:pt>
                <c:pt idx="91">
                  <c:v>1003000000000</c:v>
                </c:pt>
                <c:pt idx="92">
                  <c:v>985000000000</c:v>
                </c:pt>
                <c:pt idx="93">
                  <c:v>969000000000</c:v>
                </c:pt>
                <c:pt idx="94">
                  <c:v>954000000000</c:v>
                </c:pt>
                <c:pt idx="95">
                  <c:v>940000000000</c:v>
                </c:pt>
                <c:pt idx="96">
                  <c:v>923000000000</c:v>
                </c:pt>
                <c:pt idx="97">
                  <c:v>907000000000</c:v>
                </c:pt>
                <c:pt idx="98">
                  <c:v>893000000000</c:v>
                </c:pt>
                <c:pt idx="99">
                  <c:v>881000000000</c:v>
                </c:pt>
                <c:pt idx="100">
                  <c:v>869000000000</c:v>
                </c:pt>
                <c:pt idx="101">
                  <c:v>858000000000</c:v>
                </c:pt>
                <c:pt idx="102">
                  <c:v>849000000000</c:v>
                </c:pt>
                <c:pt idx="103">
                  <c:v>839000000000</c:v>
                </c:pt>
                <c:pt idx="104">
                  <c:v>831000000000</c:v>
                </c:pt>
                <c:pt idx="105">
                  <c:v>823000000000</c:v>
                </c:pt>
                <c:pt idx="106">
                  <c:v>816000000000</c:v>
                </c:pt>
                <c:pt idx="107">
                  <c:v>809000000000</c:v>
                </c:pt>
                <c:pt idx="108">
                  <c:v>803000000000</c:v>
                </c:pt>
                <c:pt idx="109">
                  <c:v>797000000000</c:v>
                </c:pt>
                <c:pt idx="110">
                  <c:v>792000000000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F96-4A05-930E-BDB9148F7105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1147700000000</c:v>
                </c:pt>
                <c:pt idx="2">
                  <c:v>2095500000000</c:v>
                </c:pt>
                <c:pt idx="3">
                  <c:v>2875100000000</c:v>
                </c:pt>
                <c:pt idx="4">
                  <c:v>3546300000000</c:v>
                </c:pt>
                <c:pt idx="5">
                  <c:v>4137900000000</c:v>
                </c:pt>
                <c:pt idx="6">
                  <c:v>4666600000000</c:v>
                </c:pt>
                <c:pt idx="7">
                  <c:v>5143200000000</c:v>
                </c:pt>
                <c:pt idx="8">
                  <c:v>5575300000000</c:v>
                </c:pt>
                <c:pt idx="9">
                  <c:v>5969400000000</c:v>
                </c:pt>
                <c:pt idx="10">
                  <c:v>6330200000000</c:v>
                </c:pt>
                <c:pt idx="11">
                  <c:v>6662100000000</c:v>
                </c:pt>
                <c:pt idx="12">
                  <c:v>6968100000000</c:v>
                </c:pt>
                <c:pt idx="13">
                  <c:v>7250800000000</c:v>
                </c:pt>
                <c:pt idx="14">
                  <c:v>7512200000000</c:v>
                </c:pt>
                <c:pt idx="15">
                  <c:v>7755600000000</c:v>
                </c:pt>
                <c:pt idx="16">
                  <c:v>7981700000000</c:v>
                </c:pt>
                <c:pt idx="17">
                  <c:v>8193100000000</c:v>
                </c:pt>
                <c:pt idx="18">
                  <c:v>8391300000000</c:v>
                </c:pt>
                <c:pt idx="19">
                  <c:v>8576800000000</c:v>
                </c:pt>
                <c:pt idx="20">
                  <c:v>8751300000000</c:v>
                </c:pt>
                <c:pt idx="21">
                  <c:v>8915700000000</c:v>
                </c:pt>
                <c:pt idx="22">
                  <c:v>9070800000000</c:v>
                </c:pt>
                <c:pt idx="23">
                  <c:v>9217500000000</c:v>
                </c:pt>
                <c:pt idx="24">
                  <c:v>9356200000000</c:v>
                </c:pt>
                <c:pt idx="25">
                  <c:v>9487700000000</c:v>
                </c:pt>
                <c:pt idx="26">
                  <c:v>9611700000000</c:v>
                </c:pt>
                <c:pt idx="27">
                  <c:v>9729200000000</c:v>
                </c:pt>
                <c:pt idx="28">
                  <c:v>9841000000000</c:v>
                </c:pt>
                <c:pt idx="29">
                  <c:v>9947400000000</c:v>
                </c:pt>
                <c:pt idx="30">
                  <c:v>10048800000000</c:v>
                </c:pt>
                <c:pt idx="31">
                  <c:v>10145300000000</c:v>
                </c:pt>
                <c:pt idx="32">
                  <c:v>10237500000000</c:v>
                </c:pt>
                <c:pt idx="33">
                  <c:v>10325400000000</c:v>
                </c:pt>
                <c:pt idx="34">
                  <c:v>10409500000000</c:v>
                </c:pt>
                <c:pt idx="35">
                  <c:v>10489900000000</c:v>
                </c:pt>
                <c:pt idx="36">
                  <c:v>10566800000000</c:v>
                </c:pt>
                <c:pt idx="37">
                  <c:v>10640400000000</c:v>
                </c:pt>
                <c:pt idx="38">
                  <c:v>10710900000000</c:v>
                </c:pt>
                <c:pt idx="39">
                  <c:v>10778600000000</c:v>
                </c:pt>
                <c:pt idx="40">
                  <c:v>10843500000000</c:v>
                </c:pt>
                <c:pt idx="41">
                  <c:v>10905800000000</c:v>
                </c:pt>
                <c:pt idx="42">
                  <c:v>10965700000000</c:v>
                </c:pt>
                <c:pt idx="43">
                  <c:v>11023130000000</c:v>
                </c:pt>
                <c:pt idx="44">
                  <c:v>11078450000000</c:v>
                </c:pt>
                <c:pt idx="45">
                  <c:v>11131590000000</c:v>
                </c:pt>
                <c:pt idx="46">
                  <c:v>11182800000000</c:v>
                </c:pt>
                <c:pt idx="47">
                  <c:v>11232040000000</c:v>
                </c:pt>
                <c:pt idx="48">
                  <c:v>11279470000000</c:v>
                </c:pt>
                <c:pt idx="49">
                  <c:v>11325240000000</c:v>
                </c:pt>
                <c:pt idx="50">
                  <c:v>11369320000000</c:v>
                </c:pt>
                <c:pt idx="51">
                  <c:v>11411840000000</c:v>
                </c:pt>
                <c:pt idx="52">
                  <c:v>11452960000000</c:v>
                </c:pt>
                <c:pt idx="53">
                  <c:v>11492650000000</c:v>
                </c:pt>
                <c:pt idx="54">
                  <c:v>11530990000000</c:v>
                </c:pt>
                <c:pt idx="55">
                  <c:v>11568030000000</c:v>
                </c:pt>
                <c:pt idx="56">
                  <c:v>11603840000000</c:v>
                </c:pt>
                <c:pt idx="57">
                  <c:v>11638460000000</c:v>
                </c:pt>
                <c:pt idx="58">
                  <c:v>11671960000000</c:v>
                </c:pt>
                <c:pt idx="59">
                  <c:v>11704380000000</c:v>
                </c:pt>
                <c:pt idx="60">
                  <c:v>11735770000000</c:v>
                </c:pt>
                <c:pt idx="61">
                  <c:v>11904720000000</c:v>
                </c:pt>
                <c:pt idx="62">
                  <c:v>12045970000000</c:v>
                </c:pt>
                <c:pt idx="63">
                  <c:v>12165550000000</c:v>
                </c:pt>
                <c:pt idx="64">
                  <c:v>12268010000000</c:v>
                </c:pt>
                <c:pt idx="65">
                  <c:v>12356820000000</c:v>
                </c:pt>
                <c:pt idx="66">
                  <c:v>12434620000000</c:v>
                </c:pt>
                <c:pt idx="67">
                  <c:v>12503480000000</c:v>
                </c:pt>
                <c:pt idx="68">
                  <c:v>12564900000000</c:v>
                </c:pt>
                <c:pt idx="69">
                  <c:v>12620290000000</c:v>
                </c:pt>
                <c:pt idx="70">
                  <c:v>12670630000000</c:v>
                </c:pt>
                <c:pt idx="71">
                  <c:v>12716730000000</c:v>
                </c:pt>
                <c:pt idx="72">
                  <c:v>12759220000000</c:v>
                </c:pt>
                <c:pt idx="73">
                  <c:v>12798610000000</c:v>
                </c:pt>
                <c:pt idx="74">
                  <c:v>12835310000000</c:v>
                </c:pt>
                <c:pt idx="75">
                  <c:v>12869670000000</c:v>
                </c:pt>
                <c:pt idx="76">
                  <c:v>12901950000000</c:v>
                </c:pt>
                <c:pt idx="77">
                  <c:v>12932400000000</c:v>
                </c:pt>
                <c:pt idx="78">
                  <c:v>12961190000000</c:v>
                </c:pt>
                <c:pt idx="79">
                  <c:v>12988490000000</c:v>
                </c:pt>
                <c:pt idx="80">
                  <c:v>13014420000000</c:v>
                </c:pt>
                <c:pt idx="81">
                  <c:v>13062660000000</c:v>
                </c:pt>
                <c:pt idx="82">
                  <c:v>13106620000000</c:v>
                </c:pt>
                <c:pt idx="83">
                  <c:v>13146980000000</c:v>
                </c:pt>
                <c:pt idx="84">
                  <c:v>13184080000000</c:v>
                </c:pt>
                <c:pt idx="85">
                  <c:v>13218270000000</c:v>
                </c:pt>
                <c:pt idx="86">
                  <c:v>13249860000000</c:v>
                </c:pt>
                <c:pt idx="87">
                  <c:v>13279100000000</c:v>
                </c:pt>
                <c:pt idx="88">
                  <c:v>13306200000000</c:v>
                </c:pt>
                <c:pt idx="89">
                  <c:v>13331370000000</c:v>
                </c:pt>
                <c:pt idx="90">
                  <c:v>13354770000000</c:v>
                </c:pt>
                <c:pt idx="91">
                  <c:v>13376550000000</c:v>
                </c:pt>
                <c:pt idx="92">
                  <c:v>13396860000000</c:v>
                </c:pt>
                <c:pt idx="93">
                  <c:v>13415810000000</c:v>
                </c:pt>
                <c:pt idx="94">
                  <c:v>13433520000000</c:v>
                </c:pt>
                <c:pt idx="95">
                  <c:v>13450090000000</c:v>
                </c:pt>
                <c:pt idx="96">
                  <c:v>13450120000000</c:v>
                </c:pt>
                <c:pt idx="97">
                  <c:v>13450050000000</c:v>
                </c:pt>
                <c:pt idx="98">
                  <c:v>13449990000000</c:v>
                </c:pt>
                <c:pt idx="99">
                  <c:v>13449930000000</c:v>
                </c:pt>
                <c:pt idx="100">
                  <c:v>13449880000000</c:v>
                </c:pt>
                <c:pt idx="101">
                  <c:v>13449830000000</c:v>
                </c:pt>
                <c:pt idx="102">
                  <c:v>13449780000000</c:v>
                </c:pt>
                <c:pt idx="103">
                  <c:v>13449740000000</c:v>
                </c:pt>
                <c:pt idx="104">
                  <c:v>13449700000000</c:v>
                </c:pt>
                <c:pt idx="105">
                  <c:v>13449670000000</c:v>
                </c:pt>
                <c:pt idx="106">
                  <c:v>13449640000000</c:v>
                </c:pt>
                <c:pt idx="107">
                  <c:v>13449610000000</c:v>
                </c:pt>
                <c:pt idx="108">
                  <c:v>13449580000000</c:v>
                </c:pt>
                <c:pt idx="109">
                  <c:v>13449550000000</c:v>
                </c:pt>
                <c:pt idx="110">
                  <c:v>13449530000000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F96-4A05-930E-BDB9148F71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0.15640240485084037</c:v>
                </c:pt>
                <c:pt idx="1">
                  <c:v>0.19209063655506478</c:v>
                </c:pt>
                <c:pt idx="2">
                  <c:v>0.2210292775002049</c:v>
                </c:pt>
                <c:pt idx="3">
                  <c:v>0.24359542743072288</c:v>
                </c:pt>
                <c:pt idx="4">
                  <c:v>0.26111832851331518</c:v>
                </c:pt>
                <c:pt idx="5">
                  <c:v>0.27459344499510896</c:v>
                </c:pt>
                <c:pt idx="6">
                  <c:v>0.28504000032879862</c:v>
                </c:pt>
                <c:pt idx="7">
                  <c:v>0.29318747600624057</c:v>
                </c:pt>
                <c:pt idx="8">
                  <c:v>0.29950119567410521</c:v>
                </c:pt>
                <c:pt idx="9">
                  <c:v>0.30436649930558762</c:v>
                </c:pt>
                <c:pt idx="10">
                  <c:v>0.30808456292848146</c:v>
                </c:pt>
                <c:pt idx="11">
                  <c:v>0.31091938952775977</c:v>
                </c:pt>
                <c:pt idx="12">
                  <c:v>0.31303617326733485</c:v>
                </c:pt>
                <c:pt idx="13">
                  <c:v>0.31458243980937461</c:v>
                </c:pt>
                <c:pt idx="14">
                  <c:v>0.3155786021686578</c:v>
                </c:pt>
                <c:pt idx="15">
                  <c:v>0.3161768131891059</c:v>
                </c:pt>
                <c:pt idx="16">
                  <c:v>0.31643304361812247</c:v>
                </c:pt>
                <c:pt idx="17">
                  <c:v>0.31631793720731</c:v>
                </c:pt>
                <c:pt idx="18">
                  <c:v>0.31599067048995333</c:v>
                </c:pt>
                <c:pt idx="19">
                  <c:v>0.31543936601086398</c:v>
                </c:pt>
                <c:pt idx="20">
                  <c:v>0.31468002012374441</c:v>
                </c:pt>
                <c:pt idx="21">
                  <c:v>0.31376577906917735</c:v>
                </c:pt>
                <c:pt idx="22">
                  <c:v>0.31267116288160057</c:v>
                </c:pt>
                <c:pt idx="23">
                  <c:v>0.31145823644662629</c:v>
                </c:pt>
                <c:pt idx="24">
                  <c:v>0.31013740720244648</c:v>
                </c:pt>
                <c:pt idx="25">
                  <c:v>0.30878775601221564</c:v>
                </c:pt>
                <c:pt idx="26">
                  <c:v>0.30730850317626612</c:v>
                </c:pt>
                <c:pt idx="27">
                  <c:v>0.30577611005073879</c:v>
                </c:pt>
                <c:pt idx="28">
                  <c:v>0.30418056016476547</c:v>
                </c:pt>
                <c:pt idx="29">
                  <c:v>0.30250924534506918</c:v>
                </c:pt>
                <c:pt idx="30">
                  <c:v>0.30082341098974213</c:v>
                </c:pt>
                <c:pt idx="31">
                  <c:v>0.29910351598096091</c:v>
                </c:pt>
                <c:pt idx="32">
                  <c:v>0.29731668110237469</c:v>
                </c:pt>
                <c:pt idx="33">
                  <c:v>0.2955423575471704</c:v>
                </c:pt>
                <c:pt idx="34">
                  <c:v>0.29371322216324641</c:v>
                </c:pt>
                <c:pt idx="35">
                  <c:v>0.29188492117638676</c:v>
                </c:pt>
                <c:pt idx="36">
                  <c:v>0.29005018031619928</c:v>
                </c:pt>
                <c:pt idx="37">
                  <c:v>0.28820205489919315</c:v>
                </c:pt>
                <c:pt idx="38">
                  <c:v>0.28636155569629895</c:v>
                </c:pt>
                <c:pt idx="39">
                  <c:v>0.28449698310231242</c:v>
                </c:pt>
                <c:pt idx="40">
                  <c:v>0.28260214802629424</c:v>
                </c:pt>
                <c:pt idx="41">
                  <c:v>0.28076048496938222</c:v>
                </c:pt>
                <c:pt idx="42">
                  <c:v>0.27888277574026493</c:v>
                </c:pt>
                <c:pt idx="43">
                  <c:v>0.27701830872365163</c:v>
                </c:pt>
                <c:pt idx="44">
                  <c:v>0.27516755662308878</c:v>
                </c:pt>
                <c:pt idx="45">
                  <c:v>0.27332313104027595</c:v>
                </c:pt>
                <c:pt idx="46">
                  <c:v>0.27148496148349777</c:v>
                </c:pt>
                <c:pt idx="47">
                  <c:v>0.26964817784716244</c:v>
                </c:pt>
                <c:pt idx="48">
                  <c:v>0.26780833494028206</c:v>
                </c:pt>
                <c:pt idx="49">
                  <c:v>0.26602284057590303</c:v>
                </c:pt>
                <c:pt idx="50">
                  <c:v>0.26420136977550074</c:v>
                </c:pt>
                <c:pt idx="51">
                  <c:v>0.26242549677125171</c:v>
                </c:pt>
                <c:pt idx="52">
                  <c:v>0.26063790545787247</c:v>
                </c:pt>
                <c:pt idx="53">
                  <c:v>0.25886459057096756</c:v>
                </c:pt>
                <c:pt idx="54">
                  <c:v>0.25713192188258704</c:v>
                </c:pt>
                <c:pt idx="55">
                  <c:v>0.25538107352218281</c:v>
                </c:pt>
                <c:pt idx="56">
                  <c:v>0.2536669324003234</c:v>
                </c:pt>
                <c:pt idx="57">
                  <c:v>0.25195914399607683</c:v>
                </c:pt>
                <c:pt idx="58">
                  <c:v>0.25025630824164885</c:v>
                </c:pt>
                <c:pt idx="59">
                  <c:v>0.24858469514640544</c:v>
                </c:pt>
                <c:pt idx="60">
                  <c:v>0.23882679294060921</c:v>
                </c:pt>
                <c:pt idx="61">
                  <c:v>0.22967949530108775</c:v>
                </c:pt>
                <c:pt idx="62">
                  <c:v>0.22108372168828191</c:v>
                </c:pt>
                <c:pt idx="63">
                  <c:v>0.21303194303987638</c:v>
                </c:pt>
                <c:pt idx="64">
                  <c:v>0.20549876895756614</c:v>
                </c:pt>
                <c:pt idx="65">
                  <c:v>0.19848496530272702</c:v>
                </c:pt>
                <c:pt idx="66">
                  <c:v>0.19195665496256759</c:v>
                </c:pt>
                <c:pt idx="67">
                  <c:v>0.1858437236631329</c:v>
                </c:pt>
                <c:pt idx="68">
                  <c:v>0.18013505764406659</c:v>
                </c:pt>
                <c:pt idx="69">
                  <c:v>0.17482946872592936</c:v>
                </c:pt>
                <c:pt idx="70">
                  <c:v>0.16985364054560978</c:v>
                </c:pt>
                <c:pt idx="71">
                  <c:v>0.16521648794085586</c:v>
                </c:pt>
                <c:pt idx="72">
                  <c:v>0.1608787734385724</c:v>
                </c:pt>
                <c:pt idx="73">
                  <c:v>0.15682958729452828</c:v>
                </c:pt>
                <c:pt idx="74">
                  <c:v>0.15300898475388258</c:v>
                </c:pt>
                <c:pt idx="75">
                  <c:v>0.14943537343353466</c:v>
                </c:pt>
                <c:pt idx="76">
                  <c:v>0.1460770909394675</c:v>
                </c:pt>
                <c:pt idx="77">
                  <c:v>0.14292932243118334</c:v>
                </c:pt>
                <c:pt idx="78">
                  <c:v>0.13996247384322064</c:v>
                </c:pt>
                <c:pt idx="79">
                  <c:v>0.13717312279178628</c:v>
                </c:pt>
                <c:pt idx="80">
                  <c:v>0.13206430572808456</c:v>
                </c:pt>
                <c:pt idx="81">
                  <c:v>0.12748326232466431</c:v>
                </c:pt>
                <c:pt idx="82">
                  <c:v>0.1233889883832829</c:v>
                </c:pt>
                <c:pt idx="83">
                  <c:v>0.119696225115729</c:v>
                </c:pt>
                <c:pt idx="84">
                  <c:v>0.11637105955950629</c:v>
                </c:pt>
                <c:pt idx="85">
                  <c:v>0.11335648412674067</c:v>
                </c:pt>
                <c:pt idx="86">
                  <c:v>0.11059721927120073</c:v>
                </c:pt>
                <c:pt idx="87">
                  <c:v>0.10808841400261772</c:v>
                </c:pt>
                <c:pt idx="88">
                  <c:v>0.10580115765387851</c:v>
                </c:pt>
                <c:pt idx="89">
                  <c:v>0.10368303290678794</c:v>
                </c:pt>
                <c:pt idx="90">
                  <c:v>0.10173117053222432</c:v>
                </c:pt>
                <c:pt idx="91">
                  <c:v>9.9942932488874953E-2</c:v>
                </c:pt>
                <c:pt idx="92">
                  <c:v>9.829182791506412E-2</c:v>
                </c:pt>
                <c:pt idx="93">
                  <c:v>9.6775910493875461E-2</c:v>
                </c:pt>
                <c:pt idx="94">
                  <c:v>9.5344934285874428E-2</c:v>
                </c:pt>
                <c:pt idx="95">
                  <c:v>9.3790056097945801E-2</c:v>
                </c:pt>
                <c:pt idx="96">
                  <c:v>9.2357329483333611E-2</c:v>
                </c:pt>
                <c:pt idx="97">
                  <c:v>9.1070271655247531E-2</c:v>
                </c:pt>
                <c:pt idx="98">
                  <c:v>8.9880370311962735E-2</c:v>
                </c:pt>
                <c:pt idx="99">
                  <c:v>8.8787560740032828E-2</c:v>
                </c:pt>
                <c:pt idx="100">
                  <c:v>8.7767619560786297E-2</c:v>
                </c:pt>
                <c:pt idx="101">
                  <c:v>8.684483984979012E-2</c:v>
                </c:pt>
                <c:pt idx="102">
                  <c:v>8.5970574064320252E-2</c:v>
                </c:pt>
                <c:pt idx="103">
                  <c:v>8.519347270819079E-2</c:v>
                </c:pt>
                <c:pt idx="104">
                  <c:v>8.44405964267151E-2</c:v>
                </c:pt>
                <c:pt idx="105">
                  <c:v>8.376059433386783E-2</c:v>
                </c:pt>
                <c:pt idx="106">
                  <c:v>8.3104881777409739E-2</c:v>
                </c:pt>
                <c:pt idx="107">
                  <c:v>8.2522044168137215E-2</c:v>
                </c:pt>
                <c:pt idx="108">
                  <c:v>8.1963496637074279E-2</c:v>
                </c:pt>
                <c:pt idx="109">
                  <c:v>8.142917880246156E-2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F96-4A05-930E-BDB9148F7105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0.12355145072754203</c:v>
                </c:pt>
                <c:pt idx="1">
                  <c:v>0.1523741350513004</c:v>
                </c:pt>
                <c:pt idx="2">
                  <c:v>0.17592431567597649</c:v>
                </c:pt>
                <c:pt idx="3">
                  <c:v>0.1943997969714914</c:v>
                </c:pt>
                <c:pt idx="4">
                  <c:v>0.2088015660117451</c:v>
                </c:pt>
                <c:pt idx="5">
                  <c:v>0.21964599494278489</c:v>
                </c:pt>
                <c:pt idx="6">
                  <c:v>0.22826256027375952</c:v>
                </c:pt>
                <c:pt idx="7">
                  <c:v>0.23478557207683892</c:v>
                </c:pt>
                <c:pt idx="8">
                  <c:v>0.23989010620832915</c:v>
                </c:pt>
                <c:pt idx="9">
                  <c:v>0.24375217212726297</c:v>
                </c:pt>
                <c:pt idx="10">
                  <c:v>0.24676903679020129</c:v>
                </c:pt>
                <c:pt idx="11">
                  <c:v>0.24899183421592685</c:v>
                </c:pt>
                <c:pt idx="12">
                  <c:v>0.25059303800959892</c:v>
                </c:pt>
                <c:pt idx="13">
                  <c:v>0.25185697931364981</c:v>
                </c:pt>
                <c:pt idx="14">
                  <c:v>0.25259167569240293</c:v>
                </c:pt>
                <c:pt idx="15">
                  <c:v>0.25295363143190047</c:v>
                </c:pt>
                <c:pt idx="16">
                  <c:v>0.25313983718006616</c:v>
                </c:pt>
                <c:pt idx="17">
                  <c:v>0.25300013108815084</c:v>
                </c:pt>
                <c:pt idx="18">
                  <c:v>0.25265833411062399</c:v>
                </c:pt>
                <c:pt idx="19">
                  <c:v>0.25207683429890415</c:v>
                </c:pt>
                <c:pt idx="20">
                  <c:v>0.25146651412676513</c:v>
                </c:pt>
                <c:pt idx="21">
                  <c:v>0.25058429245491026</c:v>
                </c:pt>
                <c:pt idx="22">
                  <c:v>0.24963384865744509</c:v>
                </c:pt>
                <c:pt idx="23">
                  <c:v>0.24860520296701652</c:v>
                </c:pt>
                <c:pt idx="24">
                  <c:v>0.24747831402763579</c:v>
                </c:pt>
                <c:pt idx="25">
                  <c:v>0.24636640760739514</c:v>
                </c:pt>
                <c:pt idx="26">
                  <c:v>0.24503556304732146</c:v>
                </c:pt>
                <c:pt idx="27">
                  <c:v>0.24377603902042475</c:v>
                </c:pt>
                <c:pt idx="28">
                  <c:v>0.24237489193156</c:v>
                </c:pt>
                <c:pt idx="29">
                  <c:v>0.24102380383727409</c:v>
                </c:pt>
                <c:pt idx="30">
                  <c:v>0.23961834544074595</c:v>
                </c:pt>
                <c:pt idx="31">
                  <c:v>0.23814407814407815</c:v>
                </c:pt>
                <c:pt idx="32">
                  <c:v>0.23660100335095977</c:v>
                </c:pt>
                <c:pt idx="33">
                  <c:v>0.2351697968202123</c:v>
                </c:pt>
                <c:pt idx="34">
                  <c:v>0.23365332367324759</c:v>
                </c:pt>
                <c:pt idx="35">
                  <c:v>0.23204754514138623</c:v>
                </c:pt>
                <c:pt idx="36">
                  <c:v>0.23053644599827075</c:v>
                </c:pt>
                <c:pt idx="37">
                  <c:v>0.22901903668225826</c:v>
                </c:pt>
                <c:pt idx="38">
                  <c:v>0.22739502347243612</c:v>
                </c:pt>
                <c:pt idx="39">
                  <c:v>0.22584958731037028</c:v>
                </c:pt>
                <c:pt idx="40">
                  <c:v>0.22428432577160776</c:v>
                </c:pt>
                <c:pt idx="41">
                  <c:v>0.22278559508284926</c:v>
                </c:pt>
                <c:pt idx="42">
                  <c:v>0.22117130071041527</c:v>
                </c:pt>
                <c:pt idx="43">
                  <c:v>0.21961555993843904</c:v>
                </c:pt>
                <c:pt idx="44">
                  <c:v>0.21811798673864202</c:v>
                </c:pt>
                <c:pt idx="45">
                  <c:v>0.21649318596415926</c:v>
                </c:pt>
                <c:pt idx="46">
                  <c:v>0.21500991805584738</c:v>
                </c:pt>
                <c:pt idx="47">
                  <c:v>0.21348520808158539</c:v>
                </c:pt>
                <c:pt idx="48">
                  <c:v>0.21191603886540153</c:v>
                </c:pt>
                <c:pt idx="49">
                  <c:v>0.21047872695992373</c:v>
                </c:pt>
                <c:pt idx="50">
                  <c:v>0.20890583814704727</c:v>
                </c:pt>
                <c:pt idx="51">
                  <c:v>0.207457286151353</c:v>
                </c:pt>
                <c:pt idx="52">
                  <c:v>0.20595772080416613</c:v>
                </c:pt>
                <c:pt idx="53">
                  <c:v>0.20449241565555082</c:v>
                </c:pt>
                <c:pt idx="54">
                  <c:v>0.20305963936815516</c:v>
                </c:pt>
                <c:pt idx="55">
                  <c:v>0.20157120401522255</c:v>
                </c:pt>
                <c:pt idx="56">
                  <c:v>0.20011238600295916</c:v>
                </c:pt>
                <c:pt idx="57">
                  <c:v>0.19876695944811326</c:v>
                </c:pt>
                <c:pt idx="58">
                  <c:v>0.1973620131950603</c:v>
                </c:pt>
                <c:pt idx="59">
                  <c:v>0.19589681801875802</c:v>
                </c:pt>
                <c:pt idx="60">
                  <c:v>0.18782466114280721</c:v>
                </c:pt>
                <c:pt idx="61">
                  <c:v>0.1802262499408516</c:v>
                </c:pt>
                <c:pt idx="62">
                  <c:v>0.17302957942715291</c:v>
                </c:pt>
                <c:pt idx="63">
                  <c:v>0.1663676504991437</c:v>
                </c:pt>
                <c:pt idx="64">
                  <c:v>0.16015447340011427</c:v>
                </c:pt>
                <c:pt idx="65">
                  <c:v>0.15432719295000571</c:v>
                </c:pt>
                <c:pt idx="66">
                  <c:v>0.14891854107816385</c:v>
                </c:pt>
                <c:pt idx="67">
                  <c:v>0.14389290802155211</c:v>
                </c:pt>
                <c:pt idx="68">
                  <c:v>0.13914101815409946</c:v>
                </c:pt>
                <c:pt idx="69">
                  <c:v>0.13472100440151752</c:v>
                </c:pt>
                <c:pt idx="70">
                  <c:v>0.13061533900617533</c:v>
                </c:pt>
                <c:pt idx="71">
                  <c:v>0.12681025956132114</c:v>
                </c:pt>
                <c:pt idx="72">
                  <c:v>0.12321650554239874</c:v>
                </c:pt>
                <c:pt idx="73">
                  <c:v>0.11990360965181207</c:v>
                </c:pt>
                <c:pt idx="74">
                  <c:v>0.11678621130145528</c:v>
                </c:pt>
                <c:pt idx="75">
                  <c:v>0.11378125012110572</c:v>
                </c:pt>
                <c:pt idx="76">
                  <c:v>0.11103894095450187</c:v>
                </c:pt>
                <c:pt idx="77">
                  <c:v>0.10847769379200521</c:v>
                </c:pt>
                <c:pt idx="78">
                  <c:v>0.10601694269310752</c:v>
                </c:pt>
                <c:pt idx="79">
                  <c:v>0.10373109212704062</c:v>
                </c:pt>
                <c:pt idx="80">
                  <c:v>9.9596866181926189E-2</c:v>
                </c:pt>
                <c:pt idx="81">
                  <c:v>9.5829435811826388E-2</c:v>
                </c:pt>
                <c:pt idx="82">
                  <c:v>9.2492724564881057E-2</c:v>
                </c:pt>
                <c:pt idx="83">
                  <c:v>8.9501884090509159E-2</c:v>
                </c:pt>
                <c:pt idx="84">
                  <c:v>8.677383651567111E-2</c:v>
                </c:pt>
                <c:pt idx="85">
                  <c:v>8.4302777538781543E-2</c:v>
                </c:pt>
                <c:pt idx="86">
                  <c:v>8.2083876166306455E-2</c:v>
                </c:pt>
                <c:pt idx="87">
                  <c:v>8.0037877079857517E-2</c:v>
                </c:pt>
                <c:pt idx="88">
                  <c:v>7.8236520327618242E-2</c:v>
                </c:pt>
                <c:pt idx="89">
                  <c:v>7.652696377399236E-2</c:v>
                </c:pt>
                <c:pt idx="90">
                  <c:v>7.4981964706893778E-2</c:v>
                </c:pt>
                <c:pt idx="91">
                  <c:v>7.3524691606839221E-2</c:v>
                </c:pt>
                <c:pt idx="92">
                  <c:v>7.2228214323249953E-2</c:v>
                </c:pt>
                <c:pt idx="93">
                  <c:v>7.1016382898897681E-2</c:v>
                </c:pt>
                <c:pt idx="94">
                  <c:v>6.9888008184331857E-2</c:v>
                </c:pt>
                <c:pt idx="95">
                  <c:v>6.8623923057935549E-2</c:v>
                </c:pt>
                <c:pt idx="96">
                  <c:v>6.7434693551325087E-2</c:v>
                </c:pt>
                <c:pt idx="97">
                  <c:v>6.6394101408253831E-2</c:v>
                </c:pt>
                <c:pt idx="98">
                  <c:v>6.5502199639700734E-2</c:v>
                </c:pt>
                <c:pt idx="99">
                  <c:v>6.4610241875763946E-2</c:v>
                </c:pt>
                <c:pt idx="100">
                  <c:v>6.3792627862210904E-2</c:v>
                </c:pt>
                <c:pt idx="101">
                  <c:v>6.3123709086691376E-2</c:v>
                </c:pt>
                <c:pt idx="102">
                  <c:v>6.2380388022370691E-2</c:v>
                </c:pt>
                <c:pt idx="103">
                  <c:v>6.178576473824695E-2</c:v>
                </c:pt>
                <c:pt idx="104">
                  <c:v>6.1191092420854937E-2</c:v>
                </c:pt>
                <c:pt idx="105">
                  <c:v>6.0670768883033299E-2</c:v>
                </c:pt>
                <c:pt idx="106">
                  <c:v>6.0150443023998468E-2</c:v>
                </c:pt>
                <c:pt idx="107">
                  <c:v>5.9704466607879203E-2</c:v>
                </c:pt>
                <c:pt idx="108">
                  <c:v>5.9258488202207506E-2</c:v>
                </c:pt>
                <c:pt idx="109">
                  <c:v>5.8886816119224986E-2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F96-4A05-930E-BDB9148F7105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370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0.22950749806096654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F96-4A05-930E-BDB9148F7105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370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0.18237755499579186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F96-4A05-930E-BDB9148F7105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0.1787069791757428</c:v>
                </c:pt>
                <c:pt idx="1">
                  <c:v>0.12537246480553568</c:v>
                </c:pt>
                <c:pt idx="2">
                  <c:v>9.5085040520329733E-2</c:v>
                </c:pt>
                <c:pt idx="3">
                  <c:v>7.6061246933423574E-2</c:v>
                </c:pt>
                <c:pt idx="4">
                  <c:v>6.3377075328064955E-2</c:v>
                </c:pt>
                <c:pt idx="5">
                  <c:v>5.4467706681524022E-2</c:v>
                </c:pt>
                <c:pt idx="6">
                  <c:v>4.7923860631513451E-2</c:v>
                </c:pt>
                <c:pt idx="7">
                  <c:v>4.2936344232597352E-2</c:v>
                </c:pt>
                <c:pt idx="8">
                  <c:v>3.9014808858511746E-2</c:v>
                </c:pt>
                <c:pt idx="9">
                  <c:v>3.5854633344918015E-2</c:v>
                </c:pt>
                <c:pt idx="10">
                  <c:v>3.3253028324402217E-2</c:v>
                </c:pt>
                <c:pt idx="11">
                  <c:v>3.1076333577302277E-2</c:v>
                </c:pt>
                <c:pt idx="12">
                  <c:v>2.9229602250786121E-2</c:v>
                </c:pt>
                <c:pt idx="13">
                  <c:v>2.7647027501930193E-2</c:v>
                </c:pt>
                <c:pt idx="14">
                  <c:v>2.6271210480169168E-2</c:v>
                </c:pt>
                <c:pt idx="15">
                  <c:v>2.5070097848829197E-2</c:v>
                </c:pt>
                <c:pt idx="16">
                  <c:v>2.4007396467759456E-2</c:v>
                </c:pt>
                <c:pt idx="17">
                  <c:v>2.3060431637529345E-2</c:v>
                </c:pt>
                <c:pt idx="18">
                  <c:v>2.2214462270310605E-2</c:v>
                </c:pt>
                <c:pt idx="19">
                  <c:v>2.1451670037594416E-2</c:v>
                </c:pt>
                <c:pt idx="20">
                  <c:v>2.0760904920533441E-2</c:v>
                </c:pt>
                <c:pt idx="21">
                  <c:v>2.0132402875159855E-2</c:v>
                </c:pt>
                <c:pt idx="22">
                  <c:v>1.9557906156767019E-2</c:v>
                </c:pt>
                <c:pt idx="23">
                  <c:v>1.9031551270815076E-2</c:v>
                </c:pt>
                <c:pt idx="24">
                  <c:v>1.8547066201502999E-2</c:v>
                </c:pt>
                <c:pt idx="25">
                  <c:v>1.8101896646795051E-2</c:v>
                </c:pt>
                <c:pt idx="26">
                  <c:v>1.7691177075196317E-2</c:v>
                </c:pt>
                <c:pt idx="27">
                  <c:v>1.7309826237171019E-2</c:v>
                </c:pt>
                <c:pt idx="28">
                  <c:v>1.6954983211693506E-2</c:v>
                </c:pt>
                <c:pt idx="29">
                  <c:v>1.6624074516360162E-2</c:v>
                </c:pt>
                <c:pt idx="30">
                  <c:v>1.6315141001251813E-2</c:v>
                </c:pt>
                <c:pt idx="31">
                  <c:v>1.6025787545787547E-2</c:v>
                </c:pt>
                <c:pt idx="32">
                  <c:v>1.575474073643636E-2</c:v>
                </c:pt>
                <c:pt idx="33">
                  <c:v>1.549987991738316E-2</c:v>
                </c:pt>
                <c:pt idx="34">
                  <c:v>1.5260107341347392E-2</c:v>
                </c:pt>
                <c:pt idx="35">
                  <c:v>1.5034258242798198E-2</c:v>
                </c:pt>
                <c:pt idx="36">
                  <c:v>1.4821247321529266E-2</c:v>
                </c:pt>
                <c:pt idx="37">
                  <c:v>1.4619873213268726E-2</c:v>
                </c:pt>
                <c:pt idx="38">
                  <c:v>1.4429332195275825E-2</c:v>
                </c:pt>
                <c:pt idx="39">
                  <c:v>1.4248812652741274E-2</c:v>
                </c:pt>
                <c:pt idx="40">
                  <c:v>1.4077555062443837E-2</c:v>
                </c:pt>
                <c:pt idx="41">
                  <c:v>1.3914934751087482E-2</c:v>
                </c:pt>
                <c:pt idx="42">
                  <c:v>1.3760519924921506E-2</c:v>
                </c:pt>
                <c:pt idx="43">
                  <c:v>1.3613547021469609E-2</c:v>
                </c:pt>
                <c:pt idx="44">
                  <c:v>1.3473546905698108E-2</c:v>
                </c:pt>
                <c:pt idx="45">
                  <c:v>1.3340129484565583E-2</c:v>
                </c:pt>
                <c:pt idx="46">
                  <c:v>1.321291590841913E-2</c:v>
                </c:pt>
                <c:pt idx="47">
                  <c:v>1.3091395251727252E-2</c:v>
                </c:pt>
                <c:pt idx="48">
                  <c:v>1.2975265866330427E-2</c:v>
                </c:pt>
                <c:pt idx="49">
                  <c:v>1.2864269806813424E-2</c:v>
                </c:pt>
                <c:pt idx="50">
                  <c:v>1.2757977679322529E-2</c:v>
                </c:pt>
                <c:pt idx="51">
                  <c:v>1.2656204160321873E-2</c:v>
                </c:pt>
                <c:pt idx="52">
                  <c:v>1.2558548289558978E-2</c:v>
                </c:pt>
                <c:pt idx="53">
                  <c:v>1.2464844735794584E-2</c:v>
                </c:pt>
                <c:pt idx="54">
                  <c:v>1.2374967907240905E-2</c:v>
                </c:pt>
                <c:pt idx="55">
                  <c:v>1.2288604461971209E-2</c:v>
                </c:pt>
                <c:pt idx="56">
                  <c:v>1.2205652637891955E-2</c:v>
                </c:pt>
                <c:pt idx="57">
                  <c:v>1.2125812631297571E-2</c:v>
                </c:pt>
                <c:pt idx="58">
                  <c:v>1.2049079062709857E-2</c:v>
                </c:pt>
                <c:pt idx="59">
                  <c:v>1.1975183562731717E-2</c:v>
                </c:pt>
                <c:pt idx="60">
                  <c:v>1.1584312776780974E-2</c:v>
                </c:pt>
                <c:pt idx="61">
                  <c:v>1.1266340527163856E-2</c:v>
                </c:pt>
                <c:pt idx="62">
                  <c:v>1.1003119464389198E-2</c:v>
                </c:pt>
                <c:pt idx="63">
                  <c:v>1.0782025772721086E-2</c:v>
                </c:pt>
                <c:pt idx="64">
                  <c:v>1.0593502211734086E-2</c:v>
                </c:pt>
                <c:pt idx="65">
                  <c:v>1.0430797241894002E-2</c:v>
                </c:pt>
                <c:pt idx="66">
                  <c:v>1.0288575660536106E-2</c:v>
                </c:pt>
                <c:pt idx="67">
                  <c:v>1.0162914149734577E-2</c:v>
                </c:pt>
                <c:pt idx="68">
                  <c:v>1.0050957624587074E-2</c:v>
                </c:pt>
                <c:pt idx="69">
                  <c:v>9.9500971932729478E-3</c:v>
                </c:pt>
                <c:pt idx="70">
                  <c:v>9.8585092236762126E-3</c:v>
                </c:pt>
                <c:pt idx="71">
                  <c:v>9.7747354462106618E-3</c:v>
                </c:pt>
                <c:pt idx="72">
                  <c:v>9.6976156004441108E-3</c:v>
                </c:pt>
                <c:pt idx="73">
                  <c:v>9.6261796559646787E-3</c:v>
                </c:pt>
                <c:pt idx="74">
                  <c:v>9.5597633816562506E-3</c:v>
                </c:pt>
                <c:pt idx="75">
                  <c:v>9.4976340785695185E-3</c:v>
                </c:pt>
                <c:pt idx="76">
                  <c:v>9.4393925334817982E-3</c:v>
                </c:pt>
                <c:pt idx="77">
                  <c:v>9.384554967560849E-3</c:v>
                </c:pt>
                <c:pt idx="78">
                  <c:v>9.3328015804762521E-3</c:v>
                </c:pt>
                <c:pt idx="79">
                  <c:v>9.2838559075241155E-3</c:v>
                </c:pt>
                <c:pt idx="80">
                  <c:v>9.1933036609695117E-3</c:v>
                </c:pt>
                <c:pt idx="81">
                  <c:v>9.1114261342741306E-3</c:v>
                </c:pt>
                <c:pt idx="82">
                  <c:v>9.0368282297531455E-3</c:v>
                </c:pt>
                <c:pt idx="83">
                  <c:v>8.9686197292492154E-3</c:v>
                </c:pt>
                <c:pt idx="84">
                  <c:v>8.9060066105473706E-3</c:v>
                </c:pt>
                <c:pt idx="85">
                  <c:v>8.8485463242630492E-3</c:v>
                </c:pt>
                <c:pt idx="86">
                  <c:v>8.795550903299169E-3</c:v>
                </c:pt>
                <c:pt idx="87">
                  <c:v>8.7466744825720338E-3</c:v>
                </c:pt>
                <c:pt idx="88">
                  <c:v>8.701431285756827E-3</c:v>
                </c:pt>
                <c:pt idx="89">
                  <c:v>8.6596025240419719E-3</c:v>
                </c:pt>
                <c:pt idx="90">
                  <c:v>8.6206832105438242E-3</c:v>
                </c:pt>
                <c:pt idx="91">
                  <c:v>8.5846235610434092E-3</c:v>
                </c:pt>
                <c:pt idx="92">
                  <c:v>8.5510304633115708E-3</c:v>
                </c:pt>
                <c:pt idx="93">
                  <c:v>8.5196582876267725E-3</c:v>
                </c:pt>
                <c:pt idx="94">
                  <c:v>8.4905008070577971E-3</c:v>
                </c:pt>
                <c:pt idx="95">
                  <c:v>8.4890692425049E-3</c:v>
                </c:pt>
                <c:pt idx="96">
                  <c:v>8.4891877725361622E-3</c:v>
                </c:pt>
                <c:pt idx="97">
                  <c:v>8.4892999920446032E-3</c:v>
                </c:pt>
                <c:pt idx="98">
                  <c:v>8.4894122125542659E-3</c:v>
                </c:pt>
                <c:pt idx="99">
                  <c:v>8.4894437719890432E-3</c:v>
                </c:pt>
                <c:pt idx="100">
                  <c:v>8.4895496820405914E-3</c:v>
                </c:pt>
                <c:pt idx="101">
                  <c:v>8.4896555928795862E-3</c:v>
                </c:pt>
                <c:pt idx="102">
                  <c:v>8.4897551922936808E-3</c:v>
                </c:pt>
                <c:pt idx="103">
                  <c:v>8.4897804411994317E-3</c:v>
                </c:pt>
                <c:pt idx="104">
                  <c:v>8.4898737292439137E-3</c:v>
                </c:pt>
                <c:pt idx="105">
                  <c:v>8.4898926662721075E-3</c:v>
                </c:pt>
                <c:pt idx="106">
                  <c:v>8.4899859549830807E-3</c:v>
                </c:pt>
                <c:pt idx="107">
                  <c:v>8.4900048923460814E-3</c:v>
                </c:pt>
                <c:pt idx="108">
                  <c:v>8.4900981817235526E-3</c:v>
                </c:pt>
                <c:pt idx="109">
                  <c:v>8.4901108068460383E-3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8F96-4A05-930E-BDB9148F71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dodecan4one SOA yields: DHF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187100000000</c:v>
                </c:pt>
                <c:pt idx="2">
                  <c:v>442100000000</c:v>
                </c:pt>
                <c:pt idx="3">
                  <c:v>718000000000</c:v>
                </c:pt>
                <c:pt idx="4">
                  <c:v>989000000000</c:v>
                </c:pt>
                <c:pt idx="5">
                  <c:v>1245000000000</c:v>
                </c:pt>
                <c:pt idx="6">
                  <c:v>1479000000000</c:v>
                </c:pt>
                <c:pt idx="7">
                  <c:v>1693000000000</c:v>
                </c:pt>
                <c:pt idx="8">
                  <c:v>1887000000000</c:v>
                </c:pt>
                <c:pt idx="9">
                  <c:v>2062000000000</c:v>
                </c:pt>
                <c:pt idx="10">
                  <c:v>2220000000000</c:v>
                </c:pt>
                <c:pt idx="11">
                  <c:v>2363000000000</c:v>
                </c:pt>
                <c:pt idx="12">
                  <c:v>2491000000000</c:v>
                </c:pt>
                <c:pt idx="13">
                  <c:v>2607000000000</c:v>
                </c:pt>
                <c:pt idx="14">
                  <c:v>2712000000000</c:v>
                </c:pt>
                <c:pt idx="15">
                  <c:v>2806000000000</c:v>
                </c:pt>
                <c:pt idx="16">
                  <c:v>2891000000000</c:v>
                </c:pt>
                <c:pt idx="17">
                  <c:v>2967000000000</c:v>
                </c:pt>
                <c:pt idx="18">
                  <c:v>3036000000000</c:v>
                </c:pt>
                <c:pt idx="19">
                  <c:v>3098000000000</c:v>
                </c:pt>
                <c:pt idx="20">
                  <c:v>3153000000000</c:v>
                </c:pt>
                <c:pt idx="21">
                  <c:v>3203000000000</c:v>
                </c:pt>
                <c:pt idx="22">
                  <c:v>3247000000000</c:v>
                </c:pt>
                <c:pt idx="23">
                  <c:v>3286000000000</c:v>
                </c:pt>
                <c:pt idx="24">
                  <c:v>3321000000000</c:v>
                </c:pt>
                <c:pt idx="25">
                  <c:v>3351000000000</c:v>
                </c:pt>
                <c:pt idx="26">
                  <c:v>3378000000000</c:v>
                </c:pt>
                <c:pt idx="27">
                  <c:v>3402000000000</c:v>
                </c:pt>
                <c:pt idx="28">
                  <c:v>3422000000000</c:v>
                </c:pt>
                <c:pt idx="29">
                  <c:v>3439000000000</c:v>
                </c:pt>
                <c:pt idx="30">
                  <c:v>3454000000000</c:v>
                </c:pt>
                <c:pt idx="31">
                  <c:v>3466000000000</c:v>
                </c:pt>
                <c:pt idx="32">
                  <c:v>3475000000000</c:v>
                </c:pt>
                <c:pt idx="33">
                  <c:v>3483000000000</c:v>
                </c:pt>
                <c:pt idx="34">
                  <c:v>3488000000000</c:v>
                </c:pt>
                <c:pt idx="35">
                  <c:v>3492000000000</c:v>
                </c:pt>
                <c:pt idx="36">
                  <c:v>3494000000000</c:v>
                </c:pt>
                <c:pt idx="37">
                  <c:v>3494000000000</c:v>
                </c:pt>
                <c:pt idx="38">
                  <c:v>3493000000000</c:v>
                </c:pt>
                <c:pt idx="39">
                  <c:v>3491000000000</c:v>
                </c:pt>
                <c:pt idx="40">
                  <c:v>3488000000000</c:v>
                </c:pt>
                <c:pt idx="41">
                  <c:v>3483000000000</c:v>
                </c:pt>
                <c:pt idx="42">
                  <c:v>3477000000000</c:v>
                </c:pt>
                <c:pt idx="43">
                  <c:v>3470000000000</c:v>
                </c:pt>
                <c:pt idx="44">
                  <c:v>3463000000000</c:v>
                </c:pt>
                <c:pt idx="45">
                  <c:v>3454000000000</c:v>
                </c:pt>
                <c:pt idx="46">
                  <c:v>3445000000000</c:v>
                </c:pt>
                <c:pt idx="47">
                  <c:v>3435000000000</c:v>
                </c:pt>
                <c:pt idx="48">
                  <c:v>3424000000000</c:v>
                </c:pt>
                <c:pt idx="49">
                  <c:v>3413000000000</c:v>
                </c:pt>
                <c:pt idx="50">
                  <c:v>3401000000000</c:v>
                </c:pt>
                <c:pt idx="51">
                  <c:v>3389000000000</c:v>
                </c:pt>
                <c:pt idx="52">
                  <c:v>3376000000000</c:v>
                </c:pt>
                <c:pt idx="53">
                  <c:v>3363000000000</c:v>
                </c:pt>
                <c:pt idx="54">
                  <c:v>3349000000000</c:v>
                </c:pt>
                <c:pt idx="55">
                  <c:v>3335000000000</c:v>
                </c:pt>
                <c:pt idx="56">
                  <c:v>3321000000000</c:v>
                </c:pt>
                <c:pt idx="57">
                  <c:v>3306000000000</c:v>
                </c:pt>
                <c:pt idx="58">
                  <c:v>3291000000000</c:v>
                </c:pt>
                <c:pt idx="59">
                  <c:v>3276000000000</c:v>
                </c:pt>
                <c:pt idx="60">
                  <c:v>3261000000000</c:v>
                </c:pt>
                <c:pt idx="61">
                  <c:v>3165000000000</c:v>
                </c:pt>
                <c:pt idx="62">
                  <c:v>3067000000000</c:v>
                </c:pt>
                <c:pt idx="63">
                  <c:v>2968000000000</c:v>
                </c:pt>
                <c:pt idx="64">
                  <c:v>2871000000000</c:v>
                </c:pt>
                <c:pt idx="65">
                  <c:v>2776000000000</c:v>
                </c:pt>
                <c:pt idx="66">
                  <c:v>2685000000000</c:v>
                </c:pt>
                <c:pt idx="67">
                  <c:v>2598000000000</c:v>
                </c:pt>
                <c:pt idx="68">
                  <c:v>2515000000000</c:v>
                </c:pt>
                <c:pt idx="69">
                  <c:v>2436000000000</c:v>
                </c:pt>
                <c:pt idx="70">
                  <c:v>2362000000000</c:v>
                </c:pt>
                <c:pt idx="71">
                  <c:v>2292000000000</c:v>
                </c:pt>
                <c:pt idx="72">
                  <c:v>2225000000000</c:v>
                </c:pt>
                <c:pt idx="73">
                  <c:v>2163000000000</c:v>
                </c:pt>
                <c:pt idx="74">
                  <c:v>2104000000000</c:v>
                </c:pt>
                <c:pt idx="75">
                  <c:v>2049000000000</c:v>
                </c:pt>
                <c:pt idx="76">
                  <c:v>1997000000000</c:v>
                </c:pt>
                <c:pt idx="77">
                  <c:v>1948000000000</c:v>
                </c:pt>
                <c:pt idx="78">
                  <c:v>1902000000000</c:v>
                </c:pt>
                <c:pt idx="79">
                  <c:v>1859000000000</c:v>
                </c:pt>
                <c:pt idx="80">
                  <c:v>1818000000000</c:v>
                </c:pt>
                <c:pt idx="81">
                  <c:v>1743000000000</c:v>
                </c:pt>
                <c:pt idx="82">
                  <c:v>1676000000000</c:v>
                </c:pt>
                <c:pt idx="83">
                  <c:v>1617000000000</c:v>
                </c:pt>
                <c:pt idx="84">
                  <c:v>1563000000000</c:v>
                </c:pt>
                <c:pt idx="85">
                  <c:v>1515000000000</c:v>
                </c:pt>
                <c:pt idx="86">
                  <c:v>1472000000000</c:v>
                </c:pt>
                <c:pt idx="87">
                  <c:v>1432000000000</c:v>
                </c:pt>
                <c:pt idx="88">
                  <c:v>1397000000000</c:v>
                </c:pt>
                <c:pt idx="89">
                  <c:v>1364000000000</c:v>
                </c:pt>
                <c:pt idx="90">
                  <c:v>1335000000000</c:v>
                </c:pt>
                <c:pt idx="91">
                  <c:v>1307000000000</c:v>
                </c:pt>
                <c:pt idx="92">
                  <c:v>1282000000000</c:v>
                </c:pt>
                <c:pt idx="93">
                  <c:v>1260000000000</c:v>
                </c:pt>
                <c:pt idx="94">
                  <c:v>1238000000000</c:v>
                </c:pt>
                <c:pt idx="95">
                  <c:v>1219000000000</c:v>
                </c:pt>
                <c:pt idx="96">
                  <c:v>1195000000000</c:v>
                </c:pt>
                <c:pt idx="97">
                  <c:v>1174000000000</c:v>
                </c:pt>
                <c:pt idx="98">
                  <c:v>1155000000000</c:v>
                </c:pt>
                <c:pt idx="99">
                  <c:v>1138000000000</c:v>
                </c:pt>
                <c:pt idx="100">
                  <c:v>1122000000000</c:v>
                </c:pt>
                <c:pt idx="101">
                  <c:v>1107000000000</c:v>
                </c:pt>
                <c:pt idx="102">
                  <c:v>1094000000000</c:v>
                </c:pt>
                <c:pt idx="103">
                  <c:v>1082000000000</c:v>
                </c:pt>
                <c:pt idx="104">
                  <c:v>1070000000000</c:v>
                </c:pt>
                <c:pt idx="105">
                  <c:v>1060000000000</c:v>
                </c:pt>
                <c:pt idx="106">
                  <c:v>1050000000000</c:v>
                </c:pt>
                <c:pt idx="107">
                  <c:v>1041000000000</c:v>
                </c:pt>
                <c:pt idx="108">
                  <c:v>1033000000000</c:v>
                </c:pt>
                <c:pt idx="109">
                  <c:v>1025000000000</c:v>
                </c:pt>
                <c:pt idx="110">
                  <c:v>1018000000000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2BA-45C9-9396-31E71D6F947C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1149500000000</c:v>
                </c:pt>
                <c:pt idx="2">
                  <c:v>2102400000000</c:v>
                </c:pt>
                <c:pt idx="3">
                  <c:v>2888300000000</c:v>
                </c:pt>
                <c:pt idx="4">
                  <c:v>3565600000000</c:v>
                </c:pt>
                <c:pt idx="5">
                  <c:v>4162700000000</c:v>
                </c:pt>
                <c:pt idx="6">
                  <c:v>4695900000000</c:v>
                </c:pt>
                <c:pt idx="7">
                  <c:v>5176100000000</c:v>
                </c:pt>
                <c:pt idx="8">
                  <c:v>5610900000000</c:v>
                </c:pt>
                <c:pt idx="9">
                  <c:v>6006900000000</c:v>
                </c:pt>
                <c:pt idx="10">
                  <c:v>6369200000000</c:v>
                </c:pt>
                <c:pt idx="11">
                  <c:v>6701900000000</c:v>
                </c:pt>
                <c:pt idx="12">
                  <c:v>7007900000000</c:v>
                </c:pt>
                <c:pt idx="13">
                  <c:v>7289600000000</c:v>
                </c:pt>
                <c:pt idx="14">
                  <c:v>7549700000000</c:v>
                </c:pt>
                <c:pt idx="15">
                  <c:v>7791600000000</c:v>
                </c:pt>
                <c:pt idx="16">
                  <c:v>8015600000000</c:v>
                </c:pt>
                <c:pt idx="17">
                  <c:v>8225000000000</c:v>
                </c:pt>
                <c:pt idx="18">
                  <c:v>8420900000000</c:v>
                </c:pt>
                <c:pt idx="19">
                  <c:v>8604100000000</c:v>
                </c:pt>
                <c:pt idx="20">
                  <c:v>8776300000000</c:v>
                </c:pt>
                <c:pt idx="21">
                  <c:v>8938500000000</c:v>
                </c:pt>
                <c:pt idx="22">
                  <c:v>9091500000000</c:v>
                </c:pt>
                <c:pt idx="23">
                  <c:v>9236000000000</c:v>
                </c:pt>
                <c:pt idx="24">
                  <c:v>9372700000000</c:v>
                </c:pt>
                <c:pt idx="25">
                  <c:v>9502200000000</c:v>
                </c:pt>
                <c:pt idx="26">
                  <c:v>9624100000000</c:v>
                </c:pt>
                <c:pt idx="27">
                  <c:v>9739800000000</c:v>
                </c:pt>
                <c:pt idx="28">
                  <c:v>9850200000000</c:v>
                </c:pt>
                <c:pt idx="29">
                  <c:v>9955300000000</c:v>
                </c:pt>
                <c:pt idx="30">
                  <c:v>10055200000000</c:v>
                </c:pt>
                <c:pt idx="31">
                  <c:v>10150500000000</c:v>
                </c:pt>
                <c:pt idx="32">
                  <c:v>10241500000000</c:v>
                </c:pt>
                <c:pt idx="33">
                  <c:v>10328200000000</c:v>
                </c:pt>
                <c:pt idx="34">
                  <c:v>10411200000000</c:v>
                </c:pt>
                <c:pt idx="35">
                  <c:v>10490400000000</c:v>
                </c:pt>
                <c:pt idx="36">
                  <c:v>10566300000000</c:v>
                </c:pt>
                <c:pt idx="37">
                  <c:v>10638900000000</c:v>
                </c:pt>
                <c:pt idx="38">
                  <c:v>10708400000000</c:v>
                </c:pt>
                <c:pt idx="39">
                  <c:v>10775200000000</c:v>
                </c:pt>
                <c:pt idx="40">
                  <c:v>10839100000000</c:v>
                </c:pt>
                <c:pt idx="41">
                  <c:v>10900500000000</c:v>
                </c:pt>
                <c:pt idx="42">
                  <c:v>10959500000000</c:v>
                </c:pt>
                <c:pt idx="43">
                  <c:v>11016080000000</c:v>
                </c:pt>
                <c:pt idx="44">
                  <c:v>11070580000000</c:v>
                </c:pt>
                <c:pt idx="45">
                  <c:v>11122900000000</c:v>
                </c:pt>
                <c:pt idx="46">
                  <c:v>11173350000000</c:v>
                </c:pt>
                <c:pt idx="47">
                  <c:v>11221830000000</c:v>
                </c:pt>
                <c:pt idx="48">
                  <c:v>11268540000000</c:v>
                </c:pt>
                <c:pt idx="49">
                  <c:v>11313640000000</c:v>
                </c:pt>
                <c:pt idx="50">
                  <c:v>11357050000000</c:v>
                </c:pt>
                <c:pt idx="51">
                  <c:v>11398920000000</c:v>
                </c:pt>
                <c:pt idx="52">
                  <c:v>11439430000000</c:v>
                </c:pt>
                <c:pt idx="53">
                  <c:v>11478510000000</c:v>
                </c:pt>
                <c:pt idx="54">
                  <c:v>11516240000000</c:v>
                </c:pt>
                <c:pt idx="55">
                  <c:v>11552680000000</c:v>
                </c:pt>
                <c:pt idx="56">
                  <c:v>11587930000000</c:v>
                </c:pt>
                <c:pt idx="57">
                  <c:v>11621990000000</c:v>
                </c:pt>
                <c:pt idx="58">
                  <c:v>11654980000000</c:v>
                </c:pt>
                <c:pt idx="59">
                  <c:v>11686870000000</c:v>
                </c:pt>
                <c:pt idx="60">
                  <c:v>11717790000000</c:v>
                </c:pt>
                <c:pt idx="61">
                  <c:v>11884150000000</c:v>
                </c:pt>
                <c:pt idx="62">
                  <c:v>12023310000000</c:v>
                </c:pt>
                <c:pt idx="63">
                  <c:v>12141220000000</c:v>
                </c:pt>
                <c:pt idx="64">
                  <c:v>12242320000000</c:v>
                </c:pt>
                <c:pt idx="65">
                  <c:v>12329990000000</c:v>
                </c:pt>
                <c:pt idx="66">
                  <c:v>12406860000000</c:v>
                </c:pt>
                <c:pt idx="67">
                  <c:v>12474980000000</c:v>
                </c:pt>
                <c:pt idx="68">
                  <c:v>12535820000000</c:v>
                </c:pt>
                <c:pt idx="69">
                  <c:v>12590710000000</c:v>
                </c:pt>
                <c:pt idx="70">
                  <c:v>12640640000000</c:v>
                </c:pt>
                <c:pt idx="71">
                  <c:v>12686420000000</c:v>
                </c:pt>
                <c:pt idx="72">
                  <c:v>12728660000000</c:v>
                </c:pt>
                <c:pt idx="73">
                  <c:v>12767830000000</c:v>
                </c:pt>
                <c:pt idx="74">
                  <c:v>12804370000000</c:v>
                </c:pt>
                <c:pt idx="75">
                  <c:v>12838610000000</c:v>
                </c:pt>
                <c:pt idx="76">
                  <c:v>12870800000000</c:v>
                </c:pt>
                <c:pt idx="77">
                  <c:v>12901170000000</c:v>
                </c:pt>
                <c:pt idx="78">
                  <c:v>12929920000000</c:v>
                </c:pt>
                <c:pt idx="79">
                  <c:v>12957200000000</c:v>
                </c:pt>
                <c:pt idx="80">
                  <c:v>12983130000000</c:v>
                </c:pt>
                <c:pt idx="81">
                  <c:v>13031400000000</c:v>
                </c:pt>
                <c:pt idx="82">
                  <c:v>13075460000000</c:v>
                </c:pt>
                <c:pt idx="83">
                  <c:v>13115920000000</c:v>
                </c:pt>
                <c:pt idx="84">
                  <c:v>13153160000000</c:v>
                </c:pt>
                <c:pt idx="85">
                  <c:v>13187520000000</c:v>
                </c:pt>
                <c:pt idx="86">
                  <c:v>13219290000000</c:v>
                </c:pt>
                <c:pt idx="87">
                  <c:v>13248730000000</c:v>
                </c:pt>
                <c:pt idx="88">
                  <c:v>13276040000000</c:v>
                </c:pt>
                <c:pt idx="89">
                  <c:v>13301420000000</c:v>
                </c:pt>
                <c:pt idx="90">
                  <c:v>13325040000000</c:v>
                </c:pt>
                <c:pt idx="91">
                  <c:v>13347040000000</c:v>
                </c:pt>
                <c:pt idx="92">
                  <c:v>13367570000000</c:v>
                </c:pt>
                <c:pt idx="93">
                  <c:v>13386730000000</c:v>
                </c:pt>
                <c:pt idx="94">
                  <c:v>13404650000000</c:v>
                </c:pt>
                <c:pt idx="95">
                  <c:v>13421430000000</c:v>
                </c:pt>
                <c:pt idx="96">
                  <c:v>13421430000000</c:v>
                </c:pt>
                <c:pt idx="97">
                  <c:v>13421330000000</c:v>
                </c:pt>
                <c:pt idx="98">
                  <c:v>13421250000000</c:v>
                </c:pt>
                <c:pt idx="99">
                  <c:v>13421170000000</c:v>
                </c:pt>
                <c:pt idx="100">
                  <c:v>13421100000000</c:v>
                </c:pt>
                <c:pt idx="101">
                  <c:v>13421030000000</c:v>
                </c:pt>
                <c:pt idx="102">
                  <c:v>13420970000000</c:v>
                </c:pt>
                <c:pt idx="103">
                  <c:v>13420920000000</c:v>
                </c:pt>
                <c:pt idx="104">
                  <c:v>13420870000000</c:v>
                </c:pt>
                <c:pt idx="105">
                  <c:v>13420820000000</c:v>
                </c:pt>
                <c:pt idx="106">
                  <c:v>13420780000000</c:v>
                </c:pt>
                <c:pt idx="107">
                  <c:v>13420740000000</c:v>
                </c:pt>
                <c:pt idx="108">
                  <c:v>13420700000000</c:v>
                </c:pt>
                <c:pt idx="109">
                  <c:v>13420670000000</c:v>
                </c:pt>
                <c:pt idx="110">
                  <c:v>13420630000000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2BA-45C9-9396-31E71D6F94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0.20422125932468366</c:v>
                </c:pt>
                <c:pt idx="1">
                  <c:v>0.26216993583408543</c:v>
                </c:pt>
                <c:pt idx="2">
                  <c:v>0.30847927445339368</c:v>
                </c:pt>
                <c:pt idx="3">
                  <c:v>0.34353103069900243</c:v>
                </c:pt>
                <c:pt idx="4">
                  <c:v>0.3696825465747991</c:v>
                </c:pt>
                <c:pt idx="5">
                  <c:v>0.38928207270784926</c:v>
                </c:pt>
                <c:pt idx="6">
                  <c:v>0.404043683872232</c:v>
                </c:pt>
                <c:pt idx="7">
                  <c:v>0.41530002665887666</c:v>
                </c:pt>
                <c:pt idx="8">
                  <c:v>0.42392902516211756</c:v>
                </c:pt>
                <c:pt idx="9">
                  <c:v>0.43049066838023042</c:v>
                </c:pt>
                <c:pt idx="10">
                  <c:v>0.43549436877973297</c:v>
                </c:pt>
                <c:pt idx="11">
                  <c:v>0.43923026853201003</c:v>
                </c:pt>
                <c:pt idx="12">
                  <c:v>0.44202257802334138</c:v>
                </c:pt>
                <c:pt idx="13">
                  <c:v>0.44401824843793547</c:v>
                </c:pt>
                <c:pt idx="14">
                  <c:v>0.44532904451235616</c:v>
                </c:pt>
                <c:pt idx="15">
                  <c:v>0.44592768757765411</c:v>
                </c:pt>
                <c:pt idx="16">
                  <c:v>0.44649187234524068</c:v>
                </c:pt>
                <c:pt idx="17">
                  <c:v>0.44619272332721494</c:v>
                </c:pt>
                <c:pt idx="18">
                  <c:v>0.44580588857171261</c:v>
                </c:pt>
                <c:pt idx="19">
                  <c:v>0.44487663595186866</c:v>
                </c:pt>
                <c:pt idx="20">
                  <c:v>0.44374880377200709</c:v>
                </c:pt>
                <c:pt idx="21">
                  <c:v>0.44239036826651007</c:v>
                </c:pt>
                <c:pt idx="22">
                  <c:v>0.4411290740317737</c:v>
                </c:pt>
                <c:pt idx="23">
                  <c:v>0.43922695217714552</c:v>
                </c:pt>
                <c:pt idx="24">
                  <c:v>0.43736708611348907</c:v>
                </c:pt>
                <c:pt idx="25">
                  <c:v>0.43556169831444547</c:v>
                </c:pt>
                <c:pt idx="26">
                  <c:v>0.43340670691345845</c:v>
                </c:pt>
                <c:pt idx="27">
                  <c:v>0.43120268535937806</c:v>
                </c:pt>
                <c:pt idx="28">
                  <c:v>0.42894774469295577</c:v>
                </c:pt>
                <c:pt idx="29">
                  <c:v>0.42663567290956067</c:v>
                </c:pt>
                <c:pt idx="30">
                  <c:v>0.42423952493199762</c:v>
                </c:pt>
                <c:pt idx="31">
                  <c:v>0.42174606468660475</c:v>
                </c:pt>
                <c:pt idx="32">
                  <c:v>0.41947109323536369</c:v>
                </c:pt>
                <c:pt idx="33">
                  <c:v>0.41675463510318644</c:v>
                </c:pt>
                <c:pt idx="34">
                  <c:v>0.41423114169327252</c:v>
                </c:pt>
                <c:pt idx="35">
                  <c:v>0.41156484528505827</c:v>
                </c:pt>
                <c:pt idx="36">
                  <c:v>0.40906342579138039</c:v>
                </c:pt>
                <c:pt idx="37">
                  <c:v>0.40640850926860372</c:v>
                </c:pt>
                <c:pt idx="38">
                  <c:v>0.40388901186538684</c:v>
                </c:pt>
                <c:pt idx="39">
                  <c:v>0.401206523118664</c:v>
                </c:pt>
                <c:pt idx="40">
                  <c:v>0.39834715039701851</c:v>
                </c:pt>
                <c:pt idx="41">
                  <c:v>0.3959045446403846</c:v>
                </c:pt>
                <c:pt idx="42">
                  <c:v>0.39298135899858017</c:v>
                </c:pt>
                <c:pt idx="43">
                  <c:v>0.39045646907427334</c:v>
                </c:pt>
                <c:pt idx="44">
                  <c:v>0.38773861220140898</c:v>
                </c:pt>
                <c:pt idx="45">
                  <c:v>0.38511064648523824</c:v>
                </c:pt>
                <c:pt idx="46">
                  <c:v>0.38257345496738232</c:v>
                </c:pt>
                <c:pt idx="47">
                  <c:v>0.37982784375713258</c:v>
                </c:pt>
                <c:pt idx="48">
                  <c:v>0.3771585649556975</c:v>
                </c:pt>
                <c:pt idx="49">
                  <c:v>0.37456621245479738</c:v>
                </c:pt>
                <c:pt idx="50">
                  <c:v>0.37204385849660626</c:v>
                </c:pt>
                <c:pt idx="51">
                  <c:v>0.36958390023178717</c:v>
                </c:pt>
                <c:pt idx="52">
                  <c:v>0.36690240076860908</c:v>
                </c:pt>
                <c:pt idx="53">
                  <c:v>0.36428179654682952</c:v>
                </c:pt>
                <c:pt idx="54">
                  <c:v>0.36171869359165437</c:v>
                </c:pt>
                <c:pt idx="55">
                  <c:v>0.35920859355384493</c:v>
                </c:pt>
                <c:pt idx="56">
                  <c:v>0.35675024310968945</c:v>
                </c:pt>
                <c:pt idx="57">
                  <c:v>0.35433878722540518</c:v>
                </c:pt>
                <c:pt idx="58">
                  <c:v>0.35197406993954122</c:v>
                </c:pt>
                <c:pt idx="59">
                  <c:v>0.34937233584625554</c:v>
                </c:pt>
                <c:pt idx="60">
                  <c:v>0.33513418814960361</c:v>
                </c:pt>
                <c:pt idx="61">
                  <c:v>0.3217442621893577</c:v>
                </c:pt>
                <c:pt idx="62">
                  <c:v>0.30920097386833767</c:v>
                </c:pt>
                <c:pt idx="63">
                  <c:v>0.29703976329316234</c:v>
                </c:pt>
                <c:pt idx="64">
                  <c:v>0.28591824760615092</c:v>
                </c:pt>
                <c:pt idx="65">
                  <c:v>0.27545645623147097</c:v>
                </c:pt>
                <c:pt idx="66">
                  <c:v>0.26583327228992937</c:v>
                </c:pt>
                <c:pt idx="67">
                  <c:v>0.25664590755804895</c:v>
                </c:pt>
                <c:pt idx="68">
                  <c:v>0.24810541912848028</c:v>
                </c:pt>
                <c:pt idx="69">
                  <c:v>0.24012081242251684</c:v>
                </c:pt>
                <c:pt idx="70">
                  <c:v>0.23266130199698473</c:v>
                </c:pt>
                <c:pt idx="71">
                  <c:v>0.22570310836295554</c:v>
                </c:pt>
                <c:pt idx="72">
                  <c:v>0.21917621807317106</c:v>
                </c:pt>
                <c:pt idx="73">
                  <c:v>0.21309017279179701</c:v>
                </c:pt>
                <c:pt idx="74">
                  <c:v>0.20738123880067341</c:v>
                </c:pt>
                <c:pt idx="75">
                  <c:v>0.20203942131545921</c:v>
                </c:pt>
                <c:pt idx="76">
                  <c:v>0.19703058737799414</c:v>
                </c:pt>
                <c:pt idx="77">
                  <c:v>0.19232203122495006</c:v>
                </c:pt>
                <c:pt idx="78">
                  <c:v>0.18790781256021838</c:v>
                </c:pt>
                <c:pt idx="79">
                  <c:v>0.1837828779154812</c:v>
                </c:pt>
                <c:pt idx="80">
                  <c:v>0.17620727305198788</c:v>
                </c:pt>
                <c:pt idx="81">
                  <c:v>0.16946653980097859</c:v>
                </c:pt>
                <c:pt idx="82">
                  <c:v>0.1634883453037855</c:v>
                </c:pt>
                <c:pt idx="83">
                  <c:v>0.15810713097020035</c:v>
                </c:pt>
                <c:pt idx="84">
                  <c:v>0.15330994463489919</c:v>
                </c:pt>
                <c:pt idx="85">
                  <c:v>0.14896224689960658</c:v>
                </c:pt>
                <c:pt idx="86">
                  <c:v>0.14503074667820856</c:v>
                </c:pt>
                <c:pt idx="87">
                  <c:v>0.1414838631355006</c:v>
                </c:pt>
                <c:pt idx="88">
                  <c:v>0.1382417538693558</c:v>
                </c:pt>
                <c:pt idx="89">
                  <c:v>0.13527502274520961</c:v>
                </c:pt>
                <c:pt idx="90">
                  <c:v>0.13257964345091749</c:v>
                </c:pt>
                <c:pt idx="91">
                  <c:v>0.1300785108071941</c:v>
                </c:pt>
                <c:pt idx="92">
                  <c:v>0.12781776605799014</c:v>
                </c:pt>
                <c:pt idx="93">
                  <c:v>0.1256969690435957</c:v>
                </c:pt>
                <c:pt idx="94">
                  <c:v>0.12376273675014332</c:v>
                </c:pt>
                <c:pt idx="95">
                  <c:v>0.12159615854975726</c:v>
                </c:pt>
                <c:pt idx="96">
                  <c:v>0.11964956400842731</c:v>
                </c:pt>
                <c:pt idx="97">
                  <c:v>0.11787317237391948</c:v>
                </c:pt>
                <c:pt idx="98">
                  <c:v>0.11624282384349137</c:v>
                </c:pt>
                <c:pt idx="99">
                  <c:v>0.11478277969653153</c:v>
                </c:pt>
                <c:pt idx="100">
                  <c:v>0.11342009752256339</c:v>
                </c:pt>
                <c:pt idx="101">
                  <c:v>0.11217903968786028</c:v>
                </c:pt>
                <c:pt idx="102">
                  <c:v>0.11103526609744167</c:v>
                </c:pt>
                <c:pt idx="103">
                  <c:v>0.10996451775781252</c:v>
                </c:pt>
                <c:pt idx="104">
                  <c:v>0.1089911401668953</c:v>
                </c:pt>
                <c:pt idx="105">
                  <c:v>0.10806636434635927</c:v>
                </c:pt>
                <c:pt idx="106">
                  <c:v>0.10723896232074785</c:v>
                </c:pt>
                <c:pt idx="107">
                  <c:v>0.106460245161881</c:v>
                </c:pt>
                <c:pt idx="108">
                  <c:v>0.10573013452345079</c:v>
                </c:pt>
                <c:pt idx="109">
                  <c:v>0.10504878891146729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2BA-45C9-9396-31E71D6F947C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0.16276642018268814</c:v>
                </c:pt>
                <c:pt idx="1">
                  <c:v>0.21028348554033485</c:v>
                </c:pt>
                <c:pt idx="2">
                  <c:v>0.2485891354776166</c:v>
                </c:pt>
                <c:pt idx="3">
                  <c:v>0.27737267220103207</c:v>
                </c:pt>
                <c:pt idx="4">
                  <c:v>0.29908472866168595</c:v>
                </c:pt>
                <c:pt idx="5">
                  <c:v>0.3149555995655785</c:v>
                </c:pt>
                <c:pt idx="6">
                  <c:v>0.32708023415312687</c:v>
                </c:pt>
                <c:pt idx="7">
                  <c:v>0.336309682938566</c:v>
                </c:pt>
                <c:pt idx="8">
                  <c:v>0.34327190397709301</c:v>
                </c:pt>
                <c:pt idx="9">
                  <c:v>0.34855240846574137</c:v>
                </c:pt>
                <c:pt idx="10">
                  <c:v>0.35258657992509584</c:v>
                </c:pt>
                <c:pt idx="11">
                  <c:v>0.35545598538791934</c:v>
                </c:pt>
                <c:pt idx="12">
                  <c:v>0.35763279192273922</c:v>
                </c:pt>
                <c:pt idx="13">
                  <c:v>0.35921957163860818</c:v>
                </c:pt>
                <c:pt idx="14">
                  <c:v>0.36013142358437289</c:v>
                </c:pt>
                <c:pt idx="15">
                  <c:v>0.360671690204102</c:v>
                </c:pt>
                <c:pt idx="16">
                  <c:v>0.36072948328267479</c:v>
                </c:pt>
                <c:pt idx="17">
                  <c:v>0.36053153463406523</c:v>
                </c:pt>
                <c:pt idx="18">
                  <c:v>0.36006090119826595</c:v>
                </c:pt>
                <c:pt idx="19">
                  <c:v>0.35926301516584436</c:v>
                </c:pt>
                <c:pt idx="20">
                  <c:v>0.35833752866812107</c:v>
                </c:pt>
                <c:pt idx="21">
                  <c:v>0.35714678545894518</c:v>
                </c:pt>
                <c:pt idx="22">
                  <c:v>0.35578172368990907</c:v>
                </c:pt>
                <c:pt idx="23">
                  <c:v>0.35432692820638662</c:v>
                </c:pt>
                <c:pt idx="24">
                  <c:v>0.35265517459114731</c:v>
                </c:pt>
                <c:pt idx="25">
                  <c:v>0.35099385916605191</c:v>
                </c:pt>
                <c:pt idx="26">
                  <c:v>0.34928848641655885</c:v>
                </c:pt>
                <c:pt idx="27">
                  <c:v>0.34740411362205842</c:v>
                </c:pt>
                <c:pt idx="28">
                  <c:v>0.34544413528472273</c:v>
                </c:pt>
                <c:pt idx="29">
                  <c:v>0.34350385869997613</c:v>
                </c:pt>
                <c:pt idx="30">
                  <c:v>0.34146101177281907</c:v>
                </c:pt>
                <c:pt idx="31">
                  <c:v>0.33930576575696919</c:v>
                </c:pt>
                <c:pt idx="32">
                  <c:v>0.337232044305881</c:v>
                </c:pt>
                <c:pt idx="33">
                  <c:v>0.33502382050099894</c:v>
                </c:pt>
                <c:pt idx="34">
                  <c:v>0.33287577213452302</c:v>
                </c:pt>
                <c:pt idx="35">
                  <c:v>0.33067393505768339</c:v>
                </c:pt>
                <c:pt idx="36">
                  <c:v>0.32841741157450488</c:v>
                </c:pt>
                <c:pt idx="37">
                  <c:v>0.3261925217586194</c:v>
                </c:pt>
                <c:pt idx="38">
                  <c:v>0.32398470562031328</c:v>
                </c:pt>
                <c:pt idx="39">
                  <c:v>0.32179793525292688</c:v>
                </c:pt>
                <c:pt idx="40">
                  <c:v>0.31952662721893493</c:v>
                </c:pt>
                <c:pt idx="41">
                  <c:v>0.31725899904192711</c:v>
                </c:pt>
                <c:pt idx="42">
                  <c:v>0.31499408137922019</c:v>
                </c:pt>
                <c:pt idx="43">
                  <c:v>0.31281107222927795</c:v>
                </c:pt>
                <c:pt idx="44">
                  <c:v>0.31053052711073553</c:v>
                </c:pt>
                <c:pt idx="45">
                  <c:v>0.30832292911257592</c:v>
                </c:pt>
                <c:pt idx="46">
                  <c:v>0.30609980725068908</c:v>
                </c:pt>
                <c:pt idx="47">
                  <c:v>0.30385480284047445</c:v>
                </c:pt>
                <c:pt idx="48">
                  <c:v>0.30167125699598007</c:v>
                </c:pt>
                <c:pt idx="49">
                  <c:v>0.29946156792476919</c:v>
                </c:pt>
                <c:pt idx="50">
                  <c:v>0.2973088678576567</c:v>
                </c:pt>
                <c:pt idx="51">
                  <c:v>0.29511959949053407</c:v>
                </c:pt>
                <c:pt idx="52">
                  <c:v>0.29298227731648097</c:v>
                </c:pt>
                <c:pt idx="53">
                  <c:v>0.2908067216383125</c:v>
                </c:pt>
                <c:pt idx="54">
                  <c:v>0.28867760554261002</c:v>
                </c:pt>
                <c:pt idx="55">
                  <c:v>0.28659130664406846</c:v>
                </c:pt>
                <c:pt idx="56">
                  <c:v>0.28446075069759996</c:v>
                </c:pt>
                <c:pt idx="57">
                  <c:v>0.28236856691302775</c:v>
                </c:pt>
                <c:pt idx="58">
                  <c:v>0.28031457524555337</c:v>
                </c:pt>
                <c:pt idx="59">
                  <c:v>0.27829479790984479</c:v>
                </c:pt>
                <c:pt idx="60">
                  <c:v>0.26632110836702666</c:v>
                </c:pt>
                <c:pt idx="61">
                  <c:v>0.25508782523281859</c:v>
                </c:pt>
                <c:pt idx="62">
                  <c:v>0.24445648789825075</c:v>
                </c:pt>
                <c:pt idx="63">
                  <c:v>0.23451437309268178</c:v>
                </c:pt>
                <c:pt idx="64">
                  <c:v>0.22514211284842892</c:v>
                </c:pt>
                <c:pt idx="65">
                  <c:v>0.21641253306638425</c:v>
                </c:pt>
                <c:pt idx="66">
                  <c:v>0.20825684690476456</c:v>
                </c:pt>
                <c:pt idx="67">
                  <c:v>0.20062508874569035</c:v>
                </c:pt>
                <c:pt idx="68">
                  <c:v>0.19347598348306014</c:v>
                </c:pt>
                <c:pt idx="69">
                  <c:v>0.18685762746190065</c:v>
                </c:pt>
                <c:pt idx="70">
                  <c:v>0.18066562513301626</c:v>
                </c:pt>
                <c:pt idx="71">
                  <c:v>0.17480237511254129</c:v>
                </c:pt>
                <c:pt idx="72">
                  <c:v>0.16941015035444551</c:v>
                </c:pt>
                <c:pt idx="73">
                  <c:v>0.16431890050037604</c:v>
                </c:pt>
                <c:pt idx="74">
                  <c:v>0.15959671646696955</c:v>
                </c:pt>
                <c:pt idx="75">
                  <c:v>0.15515741057276938</c:v>
                </c:pt>
                <c:pt idx="76">
                  <c:v>0.15099405712815195</c:v>
                </c:pt>
                <c:pt idx="77">
                  <c:v>0.14710067811711133</c:v>
                </c:pt>
                <c:pt idx="78">
                  <c:v>0.14347235513845583</c:v>
                </c:pt>
                <c:pt idx="79">
                  <c:v>0.14002786693193398</c:v>
                </c:pt>
                <c:pt idx="80">
                  <c:v>0.13375385607072149</c:v>
                </c:pt>
                <c:pt idx="81">
                  <c:v>0.12817904685571291</c:v>
                </c:pt>
                <c:pt idx="82">
                  <c:v>0.12328528993772454</c:v>
                </c:pt>
                <c:pt idx="83">
                  <c:v>0.11883076006070024</c:v>
                </c:pt>
                <c:pt idx="84">
                  <c:v>0.1148813423600495</c:v>
                </c:pt>
                <c:pt idx="85">
                  <c:v>0.11135242513024526</c:v>
                </c:pt>
                <c:pt idx="86">
                  <c:v>0.10808583162310652</c:v>
                </c:pt>
                <c:pt idx="87">
                  <c:v>0.10522716111129524</c:v>
                </c:pt>
                <c:pt idx="88">
                  <c:v>0.10254544251666363</c:v>
                </c:pt>
                <c:pt idx="89">
                  <c:v>0.10018731651086976</c:v>
                </c:pt>
                <c:pt idx="90">
                  <c:v>9.7924333784869158E-2</c:v>
                </c:pt>
                <c:pt idx="91">
                  <c:v>9.5903743163491942E-2</c:v>
                </c:pt>
                <c:pt idx="92">
                  <c:v>9.4123060672770723E-2</c:v>
                </c:pt>
                <c:pt idx="93">
                  <c:v>9.2356010787301421E-2</c:v>
                </c:pt>
                <c:pt idx="94">
                  <c:v>9.0824897197988586E-2</c:v>
                </c:pt>
                <c:pt idx="95">
                  <c:v>8.9036712183426056E-2</c:v>
                </c:pt>
                <c:pt idx="96">
                  <c:v>8.7472702034746178E-2</c:v>
                </c:pt>
                <c:pt idx="97">
                  <c:v>8.605755797708857E-2</c:v>
                </c:pt>
                <c:pt idx="98">
                  <c:v>8.4791415353504943E-2</c:v>
                </c:pt>
                <c:pt idx="99">
                  <c:v>8.3599704942217856E-2</c:v>
                </c:pt>
                <c:pt idx="100">
                  <c:v>8.2482492029300289E-2</c:v>
                </c:pt>
                <c:pt idx="101">
                  <c:v>8.1514227362105715E-2</c:v>
                </c:pt>
                <c:pt idx="102">
                  <c:v>8.0620404562429401E-2</c:v>
                </c:pt>
                <c:pt idx="103">
                  <c:v>7.9726575102806299E-2</c:v>
                </c:pt>
                <c:pt idx="104">
                  <c:v>7.8981761174056433E-2</c:v>
                </c:pt>
                <c:pt idx="105">
                  <c:v>7.8236883400219656E-2</c:v>
                </c:pt>
                <c:pt idx="106">
                  <c:v>7.7566512725825848E-2</c:v>
                </c:pt>
                <c:pt idx="107">
                  <c:v>7.6970649817073619E-2</c:v>
                </c:pt>
                <c:pt idx="108">
                  <c:v>7.6374726448083435E-2</c:v>
                </c:pt>
                <c:pt idx="109">
                  <c:v>7.585336902962081E-2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2BA-45C9-9396-31E71D6F947C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0.32425642279935274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2BA-45C9-9396-31E71D6F947C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0.26032993503672858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2BA-45C9-9396-31E71D6F947C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0.17840278381905175</c:v>
                </c:pt>
                <c:pt idx="1">
                  <c:v>0.12492199391171994</c:v>
                </c:pt>
                <c:pt idx="2">
                  <c:v>9.4596129210954547E-2</c:v>
                </c:pt>
                <c:pt idx="3">
                  <c:v>7.5582510657392868E-2</c:v>
                </c:pt>
                <c:pt idx="4">
                  <c:v>6.2922141879068874E-2</c:v>
                </c:pt>
                <c:pt idx="5">
                  <c:v>5.4043101428906067E-2</c:v>
                </c:pt>
                <c:pt idx="6">
                  <c:v>4.7529607233245105E-2</c:v>
                </c:pt>
                <c:pt idx="7">
                  <c:v>4.2571779928353738E-2</c:v>
                </c:pt>
                <c:pt idx="8">
                  <c:v>3.8679352078443127E-2</c:v>
                </c:pt>
                <c:pt idx="9">
                  <c:v>3.5544338378446276E-2</c:v>
                </c:pt>
                <c:pt idx="10">
                  <c:v>3.2967069040122948E-2</c:v>
                </c:pt>
                <c:pt idx="11">
                  <c:v>3.0814509339459752E-2</c:v>
                </c:pt>
                <c:pt idx="12">
                  <c:v>2.8993634767339772E-2</c:v>
                </c:pt>
                <c:pt idx="13">
                  <c:v>2.743486496152165E-2</c:v>
                </c:pt>
                <c:pt idx="14">
                  <c:v>2.6079880897376662E-2</c:v>
                </c:pt>
                <c:pt idx="15">
                  <c:v>2.4899945107041268E-2</c:v>
                </c:pt>
                <c:pt idx="16">
                  <c:v>2.3855319148936169E-2</c:v>
                </c:pt>
                <c:pt idx="17">
                  <c:v>2.2925459273949341E-2</c:v>
                </c:pt>
                <c:pt idx="18">
                  <c:v>2.2094815262491137E-2</c:v>
                </c:pt>
                <c:pt idx="19">
                  <c:v>2.1346011417111996E-2</c:v>
                </c:pt>
                <c:pt idx="20">
                  <c:v>2.0667673547015718E-2</c:v>
                </c:pt>
                <c:pt idx="21">
                  <c:v>2.0050376725512842E-2</c:v>
                </c:pt>
                <c:pt idx="22">
                  <c:v>1.9486574274577739E-2</c:v>
                </c:pt>
                <c:pt idx="23">
                  <c:v>1.8969560532183894E-2</c:v>
                </c:pt>
                <c:pt idx="24">
                  <c:v>1.8493822483214413E-2</c:v>
                </c:pt>
                <c:pt idx="25">
                  <c:v>1.8056961170395153E-2</c:v>
                </c:pt>
                <c:pt idx="26">
                  <c:v>1.7653545247335676E-2</c:v>
                </c:pt>
                <c:pt idx="27">
                  <c:v>1.7277821770116344E-2</c:v>
                </c:pt>
                <c:pt idx="28">
                  <c:v>1.6927867568029092E-2</c:v>
                </c:pt>
                <c:pt idx="29">
                  <c:v>1.6602056647306865E-2</c:v>
                </c:pt>
                <c:pt idx="30">
                  <c:v>1.6297522289542388E-2</c:v>
                </c:pt>
                <c:pt idx="31">
                  <c:v>1.6012205243372553E-2</c:v>
                </c:pt>
                <c:pt idx="32">
                  <c:v>1.574485389516082E-2</c:v>
                </c:pt>
                <c:pt idx="33">
                  <c:v>1.5493506992469649E-2</c:v>
                </c:pt>
                <c:pt idx="34">
                  <c:v>1.5257187523831312E-2</c:v>
                </c:pt>
                <c:pt idx="35">
                  <c:v>1.5034401824668996E-2</c:v>
                </c:pt>
                <c:pt idx="36">
                  <c:v>1.482418295124496E-2</c:v>
                </c:pt>
                <c:pt idx="37">
                  <c:v>1.4625621007806955E-2</c:v>
                </c:pt>
                <c:pt idx="38">
                  <c:v>1.44375046402851E-2</c:v>
                </c:pt>
                <c:pt idx="39">
                  <c:v>1.4259486488730613E-2</c:v>
                </c:pt>
                <c:pt idx="40">
                  <c:v>1.4090638044126417E-2</c:v>
                </c:pt>
                <c:pt idx="41">
                  <c:v>1.3930197545508463E-2</c:v>
                </c:pt>
                <c:pt idx="42">
                  <c:v>1.3777859274805557E-2</c:v>
                </c:pt>
                <c:pt idx="43">
                  <c:v>1.3632890056347545E-2</c:v>
                </c:pt>
                <c:pt idx="44">
                  <c:v>1.349486195146949E-2</c:v>
                </c:pt>
                <c:pt idx="45">
                  <c:v>1.3363136391502996E-2</c:v>
                </c:pt>
                <c:pt idx="46">
                  <c:v>1.3237591373243046E-2</c:v>
                </c:pt>
                <c:pt idx="47">
                  <c:v>1.3117759709776067E-2</c:v>
                </c:pt>
                <c:pt idx="48">
                  <c:v>1.3003153715338299E-2</c:v>
                </c:pt>
                <c:pt idx="49">
                  <c:v>1.2893577117297186E-2</c:v>
                </c:pt>
                <c:pt idx="50">
                  <c:v>1.2788579970734069E-2</c:v>
                </c:pt>
                <c:pt idx="51">
                  <c:v>1.2688132188404493E-2</c:v>
                </c:pt>
                <c:pt idx="52">
                  <c:v>1.2591703975515987E-2</c:v>
                </c:pt>
                <c:pt idx="53">
                  <c:v>1.2499305328822602E-2</c:v>
                </c:pt>
                <c:pt idx="54">
                  <c:v>1.2410540238282372E-2</c:v>
                </c:pt>
                <c:pt idx="55">
                  <c:v>1.2325324712869339E-2</c:v>
                </c:pt>
                <c:pt idx="56">
                  <c:v>1.2243428190869207E-2</c:v>
                </c:pt>
                <c:pt idx="57">
                  <c:v>1.2164671239247086E-2</c:v>
                </c:pt>
                <c:pt idx="58">
                  <c:v>1.2088951104957958E-2</c:v>
                </c:pt>
                <c:pt idx="59">
                  <c:v>1.2015917677309458E-2</c:v>
                </c:pt>
                <c:pt idx="60">
                  <c:v>1.1629775793809402E-2</c:v>
                </c:pt>
                <c:pt idx="61">
                  <c:v>1.1315353259626508E-2</c:v>
                </c:pt>
                <c:pt idx="62">
                  <c:v>1.1054902225641245E-2</c:v>
                </c:pt>
                <c:pt idx="63">
                  <c:v>1.0835854641930615E-2</c:v>
                </c:pt>
                <c:pt idx="64">
                  <c:v>1.0648994849144241E-2</c:v>
                </c:pt>
                <c:pt idx="65">
                  <c:v>1.0487504493481832E-2</c:v>
                </c:pt>
                <c:pt idx="66">
                  <c:v>1.0346148851541245E-2</c:v>
                </c:pt>
                <c:pt idx="67">
                  <c:v>1.0221269928891767E-2</c:v>
                </c:pt>
                <c:pt idx="68">
                  <c:v>1.010975552609821E-2</c:v>
                </c:pt>
                <c:pt idx="69">
                  <c:v>1.0009303326413853E-2</c:v>
                </c:pt>
                <c:pt idx="70">
                  <c:v>9.917927989141144E-3</c:v>
                </c:pt>
                <c:pt idx="71">
                  <c:v>9.8342637795337459E-3</c:v>
                </c:pt>
                <c:pt idx="72">
                  <c:v>9.757178784491961E-3</c:v>
                </c:pt>
                <c:pt idx="73">
                  <c:v>9.6857557224603787E-3</c:v>
                </c:pt>
                <c:pt idx="74">
                  <c:v>9.6192656370121064E-3</c:v>
                </c:pt>
                <c:pt idx="75">
                  <c:v>9.5570593902476932E-3</c:v>
                </c:pt>
                <c:pt idx="76">
                  <c:v>9.498673376135653E-3</c:v>
                </c:pt>
                <c:pt idx="77">
                  <c:v>9.4436779191209227E-3</c:v>
                </c:pt>
                <c:pt idx="78">
                  <c:v>9.3917667397277194E-3</c:v>
                </c:pt>
                <c:pt idx="79">
                  <c:v>9.3425853395906842E-3</c:v>
                </c:pt>
                <c:pt idx="80">
                  <c:v>9.2515769602652051E-3</c:v>
                </c:pt>
                <c:pt idx="81">
                  <c:v>9.1690846822979847E-3</c:v>
                </c:pt>
                <c:pt idx="82">
                  <c:v>9.0939865445961859E-3</c:v>
                </c:pt>
                <c:pt idx="83">
                  <c:v>9.025131603356152E-3</c:v>
                </c:pt>
                <c:pt idx="84">
                  <c:v>8.9620338016548982E-3</c:v>
                </c:pt>
                <c:pt idx="85">
                  <c:v>8.9039577768548848E-3</c:v>
                </c:pt>
                <c:pt idx="86">
                  <c:v>8.850357732401521E-3</c:v>
                </c:pt>
                <c:pt idx="87">
                  <c:v>8.8008924347923023E-3</c:v>
                </c:pt>
                <c:pt idx="88">
                  <c:v>8.7550802846613363E-3</c:v>
                </c:pt>
                <c:pt idx="89">
                  <c:v>8.7126192491729856E-3</c:v>
                </c:pt>
                <c:pt idx="90">
                  <c:v>8.6732339155348309E-3</c:v>
                </c:pt>
                <c:pt idx="91">
                  <c:v>8.6365734385531554E-3</c:v>
                </c:pt>
                <c:pt idx="92">
                  <c:v>8.6023995404404217E-3</c:v>
                </c:pt>
                <c:pt idx="93">
                  <c:v>8.5706079606703636E-3</c:v>
                </c:pt>
                <c:pt idx="94">
                  <c:v>8.5408931835132314E-3</c:v>
                </c:pt>
                <c:pt idx="95">
                  <c:v>8.53947753704337E-3</c:v>
                </c:pt>
                <c:pt idx="96">
                  <c:v>8.5396901797362857E-3</c:v>
                </c:pt>
                <c:pt idx="97">
                  <c:v>8.5398155909471914E-3</c:v>
                </c:pt>
                <c:pt idx="98">
                  <c:v>8.5399410036531842E-3</c:v>
                </c:pt>
                <c:pt idx="99">
                  <c:v>8.5401345642309497E-3</c:v>
                </c:pt>
                <c:pt idx="100">
                  <c:v>8.5402536168982558E-3</c:v>
                </c:pt>
                <c:pt idx="101">
                  <c:v>8.5403663073533431E-3</c:v>
                </c:pt>
                <c:pt idx="102">
                  <c:v>8.5403981247187226E-3</c:v>
                </c:pt>
                <c:pt idx="103">
                  <c:v>8.5405044531390289E-3</c:v>
                </c:pt>
                <c:pt idx="104">
                  <c:v>8.5406107823516007E-3</c:v>
                </c:pt>
                <c:pt idx="105">
                  <c:v>8.5407107485555977E-3</c:v>
                </c:pt>
                <c:pt idx="106">
                  <c:v>8.5407362038158845E-3</c:v>
                </c:pt>
                <c:pt idx="107">
                  <c:v>8.5408361709895901E-3</c:v>
                </c:pt>
                <c:pt idx="108">
                  <c:v>8.5408552628147474E-3</c:v>
                </c:pt>
                <c:pt idx="109">
                  <c:v>8.5409552308647208E-3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12BA-45C9-9396-31E71D6F94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dodecan3one SOA yields: DHF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228900000000</c:v>
                </c:pt>
                <c:pt idx="2">
                  <c:v>553900000000</c:v>
                </c:pt>
                <c:pt idx="3">
                  <c:v>905000000000</c:v>
                </c:pt>
                <c:pt idx="4">
                  <c:v>1246000000000</c:v>
                </c:pt>
                <c:pt idx="5">
                  <c:v>1564000000000</c:v>
                </c:pt>
                <c:pt idx="6">
                  <c:v>1853000000000</c:v>
                </c:pt>
                <c:pt idx="7">
                  <c:v>2116000000000</c:v>
                </c:pt>
                <c:pt idx="8">
                  <c:v>2353000000000</c:v>
                </c:pt>
                <c:pt idx="9">
                  <c:v>2567000000000</c:v>
                </c:pt>
                <c:pt idx="10">
                  <c:v>2760000000000</c:v>
                </c:pt>
                <c:pt idx="11">
                  <c:v>2934000000000</c:v>
                </c:pt>
                <c:pt idx="12">
                  <c:v>3091000000000</c:v>
                </c:pt>
                <c:pt idx="13">
                  <c:v>3233000000000</c:v>
                </c:pt>
                <c:pt idx="14">
                  <c:v>3360000000000</c:v>
                </c:pt>
                <c:pt idx="15">
                  <c:v>3476000000000</c:v>
                </c:pt>
                <c:pt idx="16">
                  <c:v>3580000000000</c:v>
                </c:pt>
                <c:pt idx="17">
                  <c:v>3673000000000</c:v>
                </c:pt>
                <c:pt idx="18">
                  <c:v>3758000000000</c:v>
                </c:pt>
                <c:pt idx="19">
                  <c:v>3834000000000</c:v>
                </c:pt>
                <c:pt idx="20">
                  <c:v>3902000000000</c:v>
                </c:pt>
                <c:pt idx="21">
                  <c:v>3963000000000</c:v>
                </c:pt>
                <c:pt idx="22">
                  <c:v>4018000000000</c:v>
                </c:pt>
                <c:pt idx="23">
                  <c:v>4066000000000</c:v>
                </c:pt>
                <c:pt idx="24">
                  <c:v>4110000000000</c:v>
                </c:pt>
                <c:pt idx="25">
                  <c:v>4148000000000</c:v>
                </c:pt>
                <c:pt idx="26">
                  <c:v>4182000000000</c:v>
                </c:pt>
                <c:pt idx="27">
                  <c:v>4211000000000</c:v>
                </c:pt>
                <c:pt idx="28">
                  <c:v>4237000000000</c:v>
                </c:pt>
                <c:pt idx="29">
                  <c:v>4259000000000</c:v>
                </c:pt>
                <c:pt idx="30">
                  <c:v>4278000000000</c:v>
                </c:pt>
                <c:pt idx="31">
                  <c:v>4293000000000</c:v>
                </c:pt>
                <c:pt idx="32">
                  <c:v>4306000000000</c:v>
                </c:pt>
                <c:pt idx="33">
                  <c:v>4316000000000</c:v>
                </c:pt>
                <c:pt idx="34">
                  <c:v>4324000000000</c:v>
                </c:pt>
                <c:pt idx="35">
                  <c:v>4330000000000</c:v>
                </c:pt>
                <c:pt idx="36">
                  <c:v>4333000000000</c:v>
                </c:pt>
                <c:pt idx="37">
                  <c:v>4335000000000</c:v>
                </c:pt>
                <c:pt idx="38">
                  <c:v>4334000000000</c:v>
                </c:pt>
                <c:pt idx="39">
                  <c:v>4332000000000</c:v>
                </c:pt>
                <c:pt idx="40">
                  <c:v>4329000000000</c:v>
                </c:pt>
                <c:pt idx="41">
                  <c:v>4324000000000</c:v>
                </c:pt>
                <c:pt idx="42">
                  <c:v>4318000000000</c:v>
                </c:pt>
                <c:pt idx="43">
                  <c:v>4310000000000</c:v>
                </c:pt>
                <c:pt idx="44">
                  <c:v>4301000000000</c:v>
                </c:pt>
                <c:pt idx="45">
                  <c:v>4292000000000</c:v>
                </c:pt>
                <c:pt idx="46">
                  <c:v>4281000000000</c:v>
                </c:pt>
                <c:pt idx="47">
                  <c:v>4269000000000</c:v>
                </c:pt>
                <c:pt idx="48">
                  <c:v>4257000000000</c:v>
                </c:pt>
                <c:pt idx="49">
                  <c:v>4244000000000</c:v>
                </c:pt>
                <c:pt idx="50">
                  <c:v>4230000000000</c:v>
                </c:pt>
                <c:pt idx="51">
                  <c:v>4215000000000</c:v>
                </c:pt>
                <c:pt idx="52">
                  <c:v>4200000000000</c:v>
                </c:pt>
                <c:pt idx="53">
                  <c:v>4185000000000</c:v>
                </c:pt>
                <c:pt idx="54">
                  <c:v>4168000000000</c:v>
                </c:pt>
                <c:pt idx="55">
                  <c:v>4152000000000</c:v>
                </c:pt>
                <c:pt idx="56">
                  <c:v>4135000000000</c:v>
                </c:pt>
                <c:pt idx="57">
                  <c:v>4117000000000</c:v>
                </c:pt>
                <c:pt idx="58">
                  <c:v>4099000000000</c:v>
                </c:pt>
                <c:pt idx="59">
                  <c:v>4081000000000</c:v>
                </c:pt>
                <c:pt idx="60">
                  <c:v>4062000000000</c:v>
                </c:pt>
                <c:pt idx="61">
                  <c:v>3947000000000</c:v>
                </c:pt>
                <c:pt idx="62">
                  <c:v>3826000000000</c:v>
                </c:pt>
                <c:pt idx="63">
                  <c:v>3705000000000</c:v>
                </c:pt>
                <c:pt idx="64">
                  <c:v>3584000000000</c:v>
                </c:pt>
                <c:pt idx="65">
                  <c:v>3467000000000</c:v>
                </c:pt>
                <c:pt idx="66">
                  <c:v>3353000000000</c:v>
                </c:pt>
                <c:pt idx="67">
                  <c:v>3243000000000</c:v>
                </c:pt>
                <c:pt idx="68">
                  <c:v>3139000000000</c:v>
                </c:pt>
                <c:pt idx="69">
                  <c:v>3039000000000</c:v>
                </c:pt>
                <c:pt idx="70">
                  <c:v>2945000000000</c:v>
                </c:pt>
                <c:pt idx="71">
                  <c:v>2856000000000</c:v>
                </c:pt>
                <c:pt idx="72">
                  <c:v>2771000000000</c:v>
                </c:pt>
                <c:pt idx="73">
                  <c:v>2691000000000</c:v>
                </c:pt>
                <c:pt idx="74">
                  <c:v>2616000000000</c:v>
                </c:pt>
                <c:pt idx="75">
                  <c:v>2545000000000</c:v>
                </c:pt>
                <c:pt idx="76">
                  <c:v>2478000000000</c:v>
                </c:pt>
                <c:pt idx="77">
                  <c:v>2416000000000</c:v>
                </c:pt>
                <c:pt idx="78">
                  <c:v>2356000000000</c:v>
                </c:pt>
                <c:pt idx="79">
                  <c:v>2300000000000</c:v>
                </c:pt>
                <c:pt idx="80">
                  <c:v>2248000000000</c:v>
                </c:pt>
                <c:pt idx="81">
                  <c:v>2151000000000</c:v>
                </c:pt>
                <c:pt idx="82">
                  <c:v>2065000000000</c:v>
                </c:pt>
                <c:pt idx="83">
                  <c:v>1989000000000</c:v>
                </c:pt>
                <c:pt idx="84">
                  <c:v>1920000000000</c:v>
                </c:pt>
                <c:pt idx="85">
                  <c:v>1858000000000</c:v>
                </c:pt>
                <c:pt idx="86">
                  <c:v>1803000000000</c:v>
                </c:pt>
                <c:pt idx="87">
                  <c:v>1753000000000</c:v>
                </c:pt>
                <c:pt idx="88">
                  <c:v>1707000000000</c:v>
                </c:pt>
                <c:pt idx="89">
                  <c:v>1666000000000</c:v>
                </c:pt>
                <c:pt idx="90">
                  <c:v>1629000000000</c:v>
                </c:pt>
                <c:pt idx="91">
                  <c:v>1594000000000</c:v>
                </c:pt>
                <c:pt idx="92">
                  <c:v>1563000000000</c:v>
                </c:pt>
                <c:pt idx="93">
                  <c:v>1534000000000</c:v>
                </c:pt>
                <c:pt idx="94">
                  <c:v>1508000000000</c:v>
                </c:pt>
                <c:pt idx="95">
                  <c:v>1484000000000</c:v>
                </c:pt>
                <c:pt idx="96">
                  <c:v>1455000000000</c:v>
                </c:pt>
                <c:pt idx="97">
                  <c:v>1429000000000</c:v>
                </c:pt>
                <c:pt idx="98">
                  <c:v>1405000000000</c:v>
                </c:pt>
                <c:pt idx="99">
                  <c:v>1384000000000</c:v>
                </c:pt>
                <c:pt idx="100">
                  <c:v>1364000000000</c:v>
                </c:pt>
                <c:pt idx="101">
                  <c:v>1347000000000</c:v>
                </c:pt>
                <c:pt idx="102">
                  <c:v>1330000000000</c:v>
                </c:pt>
                <c:pt idx="103">
                  <c:v>1315000000000</c:v>
                </c:pt>
                <c:pt idx="104">
                  <c:v>1302000000000</c:v>
                </c:pt>
                <c:pt idx="105">
                  <c:v>1289000000000</c:v>
                </c:pt>
                <c:pt idx="106">
                  <c:v>1278000000000</c:v>
                </c:pt>
                <c:pt idx="107">
                  <c:v>1267000000000</c:v>
                </c:pt>
                <c:pt idx="108">
                  <c:v>1257000000000</c:v>
                </c:pt>
                <c:pt idx="109">
                  <c:v>1248000000000</c:v>
                </c:pt>
                <c:pt idx="110">
                  <c:v>1239000000000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858-423D-A378-39A040A86046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1160200000000</c:v>
                </c:pt>
                <c:pt idx="2">
                  <c:v>2123700000000</c:v>
                </c:pt>
                <c:pt idx="3">
                  <c:v>2918700000000</c:v>
                </c:pt>
                <c:pt idx="4">
                  <c:v>3603500000000</c:v>
                </c:pt>
                <c:pt idx="5">
                  <c:v>4206800000000</c:v>
                </c:pt>
                <c:pt idx="6">
                  <c:v>4745100000000</c:v>
                </c:pt>
                <c:pt idx="7">
                  <c:v>5229500000000</c:v>
                </c:pt>
                <c:pt idx="8">
                  <c:v>5668200000000</c:v>
                </c:pt>
                <c:pt idx="9">
                  <c:v>6066800000000</c:v>
                </c:pt>
                <c:pt idx="10">
                  <c:v>6431000000000</c:v>
                </c:pt>
                <c:pt idx="11">
                  <c:v>6764900000000</c:v>
                </c:pt>
                <c:pt idx="12">
                  <c:v>7072000000000</c:v>
                </c:pt>
                <c:pt idx="13">
                  <c:v>7353700000000</c:v>
                </c:pt>
                <c:pt idx="14">
                  <c:v>7613400000000</c:v>
                </c:pt>
                <c:pt idx="15">
                  <c:v>7854700000000</c:v>
                </c:pt>
                <c:pt idx="16">
                  <c:v>8078700000000</c:v>
                </c:pt>
                <c:pt idx="17">
                  <c:v>8286900000000</c:v>
                </c:pt>
                <c:pt idx="18">
                  <c:v>8481800000000</c:v>
                </c:pt>
                <c:pt idx="19">
                  <c:v>8664000000000</c:v>
                </c:pt>
                <c:pt idx="20">
                  <c:v>8834800000000</c:v>
                </c:pt>
                <c:pt idx="21">
                  <c:v>8995600000000</c:v>
                </c:pt>
                <c:pt idx="22">
                  <c:v>9147300000000</c:v>
                </c:pt>
                <c:pt idx="23">
                  <c:v>9290400000000</c:v>
                </c:pt>
                <c:pt idx="24">
                  <c:v>9425800000000</c:v>
                </c:pt>
                <c:pt idx="25">
                  <c:v>9554000000000</c:v>
                </c:pt>
                <c:pt idx="26">
                  <c:v>9674600000000</c:v>
                </c:pt>
                <c:pt idx="27">
                  <c:v>9789400000000</c:v>
                </c:pt>
                <c:pt idx="28">
                  <c:v>9898600000000</c:v>
                </c:pt>
                <c:pt idx="29">
                  <c:v>10002800000000</c:v>
                </c:pt>
                <c:pt idx="30">
                  <c:v>10102000000000</c:v>
                </c:pt>
                <c:pt idx="31">
                  <c:v>10196600000000</c:v>
                </c:pt>
                <c:pt idx="32">
                  <c:v>10286700000000</c:v>
                </c:pt>
                <c:pt idx="33">
                  <c:v>10372700000000</c:v>
                </c:pt>
                <c:pt idx="34">
                  <c:v>10454900000000</c:v>
                </c:pt>
                <c:pt idx="35">
                  <c:v>10533600000000</c:v>
                </c:pt>
                <c:pt idx="36">
                  <c:v>10608500000000</c:v>
                </c:pt>
                <c:pt idx="37">
                  <c:v>10680400000000</c:v>
                </c:pt>
                <c:pt idx="38">
                  <c:v>10749300000000</c:v>
                </c:pt>
                <c:pt idx="39">
                  <c:v>10815400000000</c:v>
                </c:pt>
                <c:pt idx="40">
                  <c:v>10878800000000</c:v>
                </c:pt>
                <c:pt idx="41">
                  <c:v>10939400000000</c:v>
                </c:pt>
                <c:pt idx="42">
                  <c:v>10997800000000</c:v>
                </c:pt>
                <c:pt idx="43">
                  <c:v>11053860000000</c:v>
                </c:pt>
                <c:pt idx="44">
                  <c:v>11107750000000</c:v>
                </c:pt>
                <c:pt idx="45">
                  <c:v>11159590000000</c:v>
                </c:pt>
                <c:pt idx="46">
                  <c:v>11209470000000</c:v>
                </c:pt>
                <c:pt idx="47">
                  <c:v>11257490000000</c:v>
                </c:pt>
                <c:pt idx="48">
                  <c:v>11303750000000</c:v>
                </c:pt>
                <c:pt idx="49">
                  <c:v>11348330000000</c:v>
                </c:pt>
                <c:pt idx="50">
                  <c:v>11391310000000</c:v>
                </c:pt>
                <c:pt idx="51">
                  <c:v>11432770000000</c:v>
                </c:pt>
                <c:pt idx="52">
                  <c:v>11472760000000</c:v>
                </c:pt>
                <c:pt idx="53">
                  <c:v>11511410000000</c:v>
                </c:pt>
                <c:pt idx="54">
                  <c:v>11548750000000</c:v>
                </c:pt>
                <c:pt idx="55">
                  <c:v>11584780000000</c:v>
                </c:pt>
                <c:pt idx="56">
                  <c:v>11619650000000</c:v>
                </c:pt>
                <c:pt idx="57">
                  <c:v>11653340000000</c:v>
                </c:pt>
                <c:pt idx="58">
                  <c:v>11685930000000</c:v>
                </c:pt>
                <c:pt idx="59">
                  <c:v>11717500000000</c:v>
                </c:pt>
                <c:pt idx="60">
                  <c:v>11748030000000</c:v>
                </c:pt>
                <c:pt idx="61">
                  <c:v>11912500000000</c:v>
                </c:pt>
                <c:pt idx="62">
                  <c:v>12050060000000</c:v>
                </c:pt>
                <c:pt idx="63">
                  <c:v>12166530000000</c:v>
                </c:pt>
                <c:pt idx="64">
                  <c:v>12266360000000</c:v>
                </c:pt>
                <c:pt idx="65">
                  <c:v>12352900000000</c:v>
                </c:pt>
                <c:pt idx="66">
                  <c:v>12428760000000</c:v>
                </c:pt>
                <c:pt idx="67">
                  <c:v>12495950000000</c:v>
                </c:pt>
                <c:pt idx="68">
                  <c:v>12555980000000</c:v>
                </c:pt>
                <c:pt idx="69">
                  <c:v>12610140000000</c:v>
                </c:pt>
                <c:pt idx="70">
                  <c:v>12659410000000</c:v>
                </c:pt>
                <c:pt idx="71">
                  <c:v>12704570000000</c:v>
                </c:pt>
                <c:pt idx="72">
                  <c:v>12746220000000</c:v>
                </c:pt>
                <c:pt idx="73">
                  <c:v>12784860000000</c:v>
                </c:pt>
                <c:pt idx="74">
                  <c:v>12820910000000</c:v>
                </c:pt>
                <c:pt idx="75">
                  <c:v>12854670000000</c:v>
                </c:pt>
                <c:pt idx="76">
                  <c:v>12886440000000</c:v>
                </c:pt>
                <c:pt idx="77">
                  <c:v>12916420000000</c:v>
                </c:pt>
                <c:pt idx="78">
                  <c:v>12944790000000</c:v>
                </c:pt>
                <c:pt idx="79">
                  <c:v>12971730000000</c:v>
                </c:pt>
                <c:pt idx="80">
                  <c:v>12997360000000</c:v>
                </c:pt>
                <c:pt idx="81">
                  <c:v>13045080000000</c:v>
                </c:pt>
                <c:pt idx="82">
                  <c:v>13088650000000</c:v>
                </c:pt>
                <c:pt idx="83">
                  <c:v>13128690000000</c:v>
                </c:pt>
                <c:pt idx="84">
                  <c:v>13165560000000</c:v>
                </c:pt>
                <c:pt idx="85">
                  <c:v>13199590000000</c:v>
                </c:pt>
                <c:pt idx="86">
                  <c:v>13231080000000</c:v>
                </c:pt>
                <c:pt idx="87">
                  <c:v>13260270000000</c:v>
                </c:pt>
                <c:pt idx="88">
                  <c:v>13287380000000</c:v>
                </c:pt>
                <c:pt idx="89">
                  <c:v>13312570000000</c:v>
                </c:pt>
                <c:pt idx="90">
                  <c:v>13336030000000</c:v>
                </c:pt>
                <c:pt idx="91">
                  <c:v>13357900000000</c:v>
                </c:pt>
                <c:pt idx="92">
                  <c:v>13378310000000</c:v>
                </c:pt>
                <c:pt idx="93">
                  <c:v>13397380000000</c:v>
                </c:pt>
                <c:pt idx="94">
                  <c:v>13415220000000</c:v>
                </c:pt>
                <c:pt idx="95">
                  <c:v>13431930000000</c:v>
                </c:pt>
                <c:pt idx="96">
                  <c:v>13431900000000</c:v>
                </c:pt>
                <c:pt idx="97">
                  <c:v>13431790000000</c:v>
                </c:pt>
                <c:pt idx="98">
                  <c:v>13431690000000</c:v>
                </c:pt>
                <c:pt idx="99">
                  <c:v>13431600000000</c:v>
                </c:pt>
                <c:pt idx="100">
                  <c:v>13431510000000</c:v>
                </c:pt>
                <c:pt idx="101">
                  <c:v>13431430000000</c:v>
                </c:pt>
                <c:pt idx="102">
                  <c:v>13431360000000</c:v>
                </c:pt>
                <c:pt idx="103">
                  <c:v>13431300000000</c:v>
                </c:pt>
                <c:pt idx="104">
                  <c:v>13431230000000</c:v>
                </c:pt>
                <c:pt idx="105">
                  <c:v>13431180000000</c:v>
                </c:pt>
                <c:pt idx="106">
                  <c:v>13431130000000</c:v>
                </c:pt>
                <c:pt idx="107">
                  <c:v>13431080000000</c:v>
                </c:pt>
                <c:pt idx="108">
                  <c:v>13431040000000</c:v>
                </c:pt>
                <c:pt idx="109">
                  <c:v>13430990000000</c:v>
                </c:pt>
                <c:pt idx="110">
                  <c:v>13430960000000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858-423D-A378-39A040A860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0.24694507094430657</c:v>
                </c:pt>
                <c:pt idx="1">
                  <c:v>0.3240024937585182</c:v>
                </c:pt>
                <c:pt idx="2">
                  <c:v>0.38340190885285569</c:v>
                </c:pt>
                <c:pt idx="3">
                  <c:v>0.42668811829064918</c:v>
                </c:pt>
                <c:pt idx="4">
                  <c:v>0.45807443650657775</c:v>
                </c:pt>
                <c:pt idx="5">
                  <c:v>0.48109243404615565</c:v>
                </c:pt>
                <c:pt idx="6">
                  <c:v>0.49831978562480178</c:v>
                </c:pt>
                <c:pt idx="7">
                  <c:v>0.51128329943395423</c:v>
                </c:pt>
                <c:pt idx="8">
                  <c:v>0.52115176869279534</c:v>
                </c:pt>
                <c:pt idx="9">
                  <c:v>0.52887784310028962</c:v>
                </c:pt>
                <c:pt idx="10">
                  <c:v>0.53416680860682464</c:v>
                </c:pt>
                <c:pt idx="11">
                  <c:v>0.53869066721275871</c:v>
                </c:pt>
                <c:pt idx="12">
                  <c:v>0.54204716238281647</c:v>
                </c:pt>
                <c:pt idx="13">
                  <c:v>0.54415642183544477</c:v>
                </c:pt>
                <c:pt idx="14">
                  <c:v>0.54574200953872332</c:v>
                </c:pt>
                <c:pt idx="15">
                  <c:v>0.54678723049253264</c:v>
                </c:pt>
                <c:pt idx="16">
                  <c:v>0.54684911801206848</c:v>
                </c:pt>
                <c:pt idx="17">
                  <c:v>0.54699514269324745</c:v>
                </c:pt>
                <c:pt idx="18">
                  <c:v>0.54642818823538108</c:v>
                </c:pt>
                <c:pt idx="19">
                  <c:v>0.54547952151694212</c:v>
                </c:pt>
                <c:pt idx="20">
                  <c:v>0.54444579780021429</c:v>
                </c:pt>
                <c:pt idx="21">
                  <c:v>0.54291747214326858</c:v>
                </c:pt>
                <c:pt idx="22">
                  <c:v>0.54123685259491749</c:v>
                </c:pt>
                <c:pt idx="23">
                  <c:v>0.53900814254602347</c:v>
                </c:pt>
                <c:pt idx="24">
                  <c:v>0.53690514849867987</c:v>
                </c:pt>
                <c:pt idx="25">
                  <c:v>0.53494029433630985</c:v>
                </c:pt>
                <c:pt idx="26">
                  <c:v>0.53233836462566864</c:v>
                </c:pt>
                <c:pt idx="27">
                  <c:v>0.53009647846634678</c:v>
                </c:pt>
                <c:pt idx="28">
                  <c:v>0.52751412654403051</c:v>
                </c:pt>
                <c:pt idx="29">
                  <c:v>0.52459800993956307</c:v>
                </c:pt>
                <c:pt idx="30">
                  <c:v>0.52197398032915909</c:v>
                </c:pt>
                <c:pt idx="31">
                  <c:v>0.51899016860667957</c:v>
                </c:pt>
                <c:pt idx="32">
                  <c:v>0.51594716815023589</c:v>
                </c:pt>
                <c:pt idx="33">
                  <c:v>0.51314065316144319</c:v>
                </c:pt>
                <c:pt idx="34">
                  <c:v>0.509927159429861</c:v>
                </c:pt>
                <c:pt idx="35">
                  <c:v>0.50694285133649375</c:v>
                </c:pt>
                <c:pt idx="36">
                  <c:v>0.50383604493460921</c:v>
                </c:pt>
                <c:pt idx="37">
                  <c:v>0.50091054768552412</c:v>
                </c:pt>
                <c:pt idx="38">
                  <c:v>0.49784915493056248</c:v>
                </c:pt>
                <c:pt idx="39">
                  <c:v>0.49464743301831082</c:v>
                </c:pt>
                <c:pt idx="40">
                  <c:v>0.49130994227167746</c:v>
                </c:pt>
                <c:pt idx="41">
                  <c:v>0.48840392865576598</c:v>
                </c:pt>
                <c:pt idx="42">
                  <c:v>0.48504024465853257</c:v>
                </c:pt>
                <c:pt idx="43">
                  <c:v>0.48209875510237049</c:v>
                </c:pt>
                <c:pt idx="44">
                  <c:v>0.47868814385857683</c:v>
                </c:pt>
                <c:pt idx="45">
                  <c:v>0.47568365458612399</c:v>
                </c:pt>
                <c:pt idx="46">
                  <c:v>0.47249365816961841</c:v>
                </c:pt>
                <c:pt idx="47">
                  <c:v>0.46940383573966832</c:v>
                </c:pt>
                <c:pt idx="48">
                  <c:v>0.46612033036228673</c:v>
                </c:pt>
                <c:pt idx="49">
                  <c:v>0.46321435418706264</c:v>
                </c:pt>
                <c:pt idx="50">
                  <c:v>0.46010564591193576</c:v>
                </c:pt>
                <c:pt idx="51">
                  <c:v>0.45679317704843203</c:v>
                </c:pt>
                <c:pt idx="52">
                  <c:v>0.45384033844091576</c:v>
                </c:pt>
                <c:pt idx="53">
                  <c:v>0.45067549949853541</c:v>
                </c:pt>
                <c:pt idx="54">
                  <c:v>0.44758166657763704</c:v>
                </c:pt>
                <c:pt idx="55">
                  <c:v>0.44455139387475928</c:v>
                </c:pt>
                <c:pt idx="56">
                  <c:v>0.44158396376819137</c:v>
                </c:pt>
                <c:pt idx="57">
                  <c:v>0.43867493069357621</c:v>
                </c:pt>
                <c:pt idx="58">
                  <c:v>0.43582001257448688</c:v>
                </c:pt>
                <c:pt idx="59">
                  <c:v>0.43274065574625814</c:v>
                </c:pt>
                <c:pt idx="60">
                  <c:v>0.41552089933717473</c:v>
                </c:pt>
                <c:pt idx="61">
                  <c:v>0.39911840347256888</c:v>
                </c:pt>
                <c:pt idx="62">
                  <c:v>0.38375023154040094</c:v>
                </c:pt>
                <c:pt idx="63">
                  <c:v>0.36890727519992889</c:v>
                </c:pt>
                <c:pt idx="64">
                  <c:v>0.35521413560640624</c:v>
                </c:pt>
                <c:pt idx="65">
                  <c:v>0.34226803021055652</c:v>
                </c:pt>
                <c:pt idx="66">
                  <c:v>0.329969067298088</c:v>
                </c:pt>
                <c:pt idx="67">
                  <c:v>0.31850331409257898</c:v>
                </c:pt>
                <c:pt idx="68">
                  <c:v>0.30780784580421372</c:v>
                </c:pt>
                <c:pt idx="69">
                  <c:v>0.29783483807948125</c:v>
                </c:pt>
                <c:pt idx="70">
                  <c:v>0.28854665196907842</c:v>
                </c:pt>
                <c:pt idx="71">
                  <c:v>0.27965751452573617</c:v>
                </c:pt>
                <c:pt idx="72">
                  <c:v>0.27140115599408005</c:v>
                </c:pt>
                <c:pt idx="73">
                  <c:v>0.26375739892718453</c:v>
                </c:pt>
                <c:pt idx="74">
                  <c:v>0.25645630884752318</c:v>
                </c:pt>
                <c:pt idx="75">
                  <c:v>0.24958690872804432</c:v>
                </c:pt>
                <c:pt idx="76">
                  <c:v>0.24321495922428479</c:v>
                </c:pt>
                <c:pt idx="77">
                  <c:v>0.23723010074550313</c:v>
                </c:pt>
                <c:pt idx="78">
                  <c:v>0.23159916334480538</c:v>
                </c:pt>
                <c:pt idx="79">
                  <c:v>0.22631599813652387</c:v>
                </c:pt>
                <c:pt idx="80">
                  <c:v>0.21664691728150548</c:v>
                </c:pt>
                <c:pt idx="81">
                  <c:v>0.20808750573324933</c:v>
                </c:pt>
                <c:pt idx="82">
                  <c:v>0.20045980525585597</c:v>
                </c:pt>
                <c:pt idx="83">
                  <c:v>0.19361979786499384</c:v>
                </c:pt>
                <c:pt idx="84">
                  <c:v>0.18752651273779622</c:v>
                </c:pt>
                <c:pt idx="85">
                  <c:v>0.1820179710184186</c:v>
                </c:pt>
                <c:pt idx="86">
                  <c:v>0.17705899665156735</c:v>
                </c:pt>
                <c:pt idx="87">
                  <c:v>0.17259135568674261</c:v>
                </c:pt>
                <c:pt idx="88">
                  <c:v>0.16850975523162762</c:v>
                </c:pt>
                <c:pt idx="89">
                  <c:v>0.16480789672532786</c:v>
                </c:pt>
                <c:pt idx="90">
                  <c:v>0.16143172989972424</c:v>
                </c:pt>
                <c:pt idx="91">
                  <c:v>0.15835249266889645</c:v>
                </c:pt>
                <c:pt idx="92">
                  <c:v>0.15551765329427747</c:v>
                </c:pt>
                <c:pt idx="93">
                  <c:v>0.15292406609141815</c:v>
                </c:pt>
                <c:pt idx="94">
                  <c:v>0.15052028718669813</c:v>
                </c:pt>
                <c:pt idx="95">
                  <c:v>0.14789356659701519</c:v>
                </c:pt>
                <c:pt idx="96">
                  <c:v>0.1454866226766526</c:v>
                </c:pt>
                <c:pt idx="97">
                  <c:v>0.14332278260933867</c:v>
                </c:pt>
                <c:pt idx="98">
                  <c:v>0.14135340637177587</c:v>
                </c:pt>
                <c:pt idx="99">
                  <c:v>0.13957860619047191</c:v>
                </c:pt>
                <c:pt idx="100">
                  <c:v>0.13792530688108631</c:v>
                </c:pt>
                <c:pt idx="101">
                  <c:v>0.13641783988517289</c:v>
                </c:pt>
                <c:pt idx="102">
                  <c:v>0.13505621084989886</c:v>
                </c:pt>
                <c:pt idx="103">
                  <c:v>0.13376764662888638</c:v>
                </c:pt>
                <c:pt idx="104">
                  <c:v>0.13260050122420758</c:v>
                </c:pt>
                <c:pt idx="105">
                  <c:v>0.13150632511253546</c:v>
                </c:pt>
                <c:pt idx="106">
                  <c:v>0.13050944519364532</c:v>
                </c:pt>
                <c:pt idx="107">
                  <c:v>0.12958543989662202</c:v>
                </c:pt>
                <c:pt idx="108">
                  <c:v>0.12871017738603535</c:v>
                </c:pt>
                <c:pt idx="109">
                  <c:v>0.12790769690669385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858-423D-A378-39A040A86046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0.19729357007412515</c:v>
                </c:pt>
                <c:pt idx="1">
                  <c:v>0.26081838301078308</c:v>
                </c:pt>
                <c:pt idx="2">
                  <c:v>0.31006955151265975</c:v>
                </c:pt>
                <c:pt idx="3">
                  <c:v>0.34577494102955458</c:v>
                </c:pt>
                <c:pt idx="4">
                  <c:v>0.37177902443662642</c:v>
                </c:pt>
                <c:pt idx="5">
                  <c:v>0.39050810309582518</c:v>
                </c:pt>
                <c:pt idx="6">
                  <c:v>0.40462759346017785</c:v>
                </c:pt>
                <c:pt idx="7">
                  <c:v>0.41512296672665044</c:v>
                </c:pt>
                <c:pt idx="8">
                  <c:v>0.42312256873475307</c:v>
                </c:pt>
                <c:pt idx="9">
                  <c:v>0.42917120199035919</c:v>
                </c:pt>
                <c:pt idx="10">
                  <c:v>0.43370929355940219</c:v>
                </c:pt>
                <c:pt idx="11">
                  <c:v>0.43707579185520362</c:v>
                </c:pt>
                <c:pt idx="12">
                  <c:v>0.43964262888069949</c:v>
                </c:pt>
                <c:pt idx="13">
                  <c:v>0.44132713373788318</c:v>
                </c:pt>
                <c:pt idx="14">
                  <c:v>0.44253758895947648</c:v>
                </c:pt>
                <c:pt idx="15">
                  <c:v>0.44314060430514812</c:v>
                </c:pt>
                <c:pt idx="16">
                  <c:v>0.44322967575329736</c:v>
                </c:pt>
                <c:pt idx="17">
                  <c:v>0.44306633026008629</c:v>
                </c:pt>
                <c:pt idx="18">
                  <c:v>0.44252077562326869</c:v>
                </c:pt>
                <c:pt idx="19">
                  <c:v>0.44166251641236925</c:v>
                </c:pt>
                <c:pt idx="20">
                  <c:v>0.4405487127039886</c:v>
                </c:pt>
                <c:pt idx="21">
                  <c:v>0.43925529937795854</c:v>
                </c:pt>
                <c:pt idx="22">
                  <c:v>0.43765607508826315</c:v>
                </c:pt>
                <c:pt idx="23">
                  <c:v>0.43603725943686478</c:v>
                </c:pt>
                <c:pt idx="24">
                  <c:v>0.43416370106761565</c:v>
                </c:pt>
                <c:pt idx="25">
                  <c:v>0.4322659334752858</c:v>
                </c:pt>
                <c:pt idx="26">
                  <c:v>0.43015915173555069</c:v>
                </c:pt>
                <c:pt idx="27">
                  <c:v>0.428040328935405</c:v>
                </c:pt>
                <c:pt idx="28">
                  <c:v>0.42578078138121328</c:v>
                </c:pt>
                <c:pt idx="29">
                  <c:v>0.42348049891110673</c:v>
                </c:pt>
                <c:pt idx="30">
                  <c:v>0.42102269383912283</c:v>
                </c:pt>
                <c:pt idx="31">
                  <c:v>0.41859877317312644</c:v>
                </c:pt>
                <c:pt idx="32">
                  <c:v>0.41609224213560597</c:v>
                </c:pt>
                <c:pt idx="33">
                  <c:v>0.41358597404088038</c:v>
                </c:pt>
                <c:pt idx="34">
                  <c:v>0.41106554264449002</c:v>
                </c:pt>
                <c:pt idx="35">
                  <c:v>0.40844605740679646</c:v>
                </c:pt>
                <c:pt idx="36">
                  <c:v>0.40588367476873527</c:v>
                </c:pt>
                <c:pt idx="37">
                  <c:v>0.40318904486803792</c:v>
                </c:pt>
                <c:pt idx="38">
                  <c:v>0.40053997078240289</c:v>
                </c:pt>
                <c:pt idx="39">
                  <c:v>0.39792991874103761</c:v>
                </c:pt>
                <c:pt idx="40">
                  <c:v>0.39526847907563484</c:v>
                </c:pt>
                <c:pt idx="41">
                  <c:v>0.39262397934132282</c:v>
                </c:pt>
                <c:pt idx="42">
                  <c:v>0.38990904534705523</c:v>
                </c:pt>
                <c:pt idx="43">
                  <c:v>0.38720713015687247</c:v>
                </c:pt>
                <c:pt idx="44">
                  <c:v>0.38460194326135638</c:v>
                </c:pt>
                <c:pt idx="45">
                  <c:v>0.38190922496781737</c:v>
                </c:pt>
                <c:pt idx="46">
                  <c:v>0.37921419428309505</c:v>
                </c:pt>
                <c:pt idx="47">
                  <c:v>0.37660068561318144</c:v>
                </c:pt>
                <c:pt idx="48">
                  <c:v>0.3739757303497519</c:v>
                </c:pt>
                <c:pt idx="49">
                  <c:v>0.37133569361206042</c:v>
                </c:pt>
                <c:pt idx="50">
                  <c:v>0.36867705726608685</c:v>
                </c:pt>
                <c:pt idx="51">
                  <c:v>0.366084534148714</c:v>
                </c:pt>
                <c:pt idx="52">
                  <c:v>0.36355233633412415</c:v>
                </c:pt>
                <c:pt idx="53">
                  <c:v>0.36090485983331527</c:v>
                </c:pt>
                <c:pt idx="54">
                  <c:v>0.35840128168165475</c:v>
                </c:pt>
                <c:pt idx="55">
                  <c:v>0.35586269810192217</c:v>
                </c:pt>
                <c:pt idx="56">
                  <c:v>0.35328927157364326</c:v>
                </c:pt>
                <c:pt idx="57">
                  <c:v>0.35076369617137876</c:v>
                </c:pt>
                <c:pt idx="58">
                  <c:v>0.34828248346490293</c:v>
                </c:pt>
                <c:pt idx="59">
                  <c:v>0.3457600976504146</c:v>
                </c:pt>
                <c:pt idx="60">
                  <c:v>0.33133263378803779</c:v>
                </c:pt>
                <c:pt idx="61">
                  <c:v>0.31750879248734032</c:v>
                </c:pt>
                <c:pt idx="62">
                  <c:v>0.30452396862540099</c:v>
                </c:pt>
                <c:pt idx="63">
                  <c:v>0.29218121757391763</c:v>
                </c:pt>
                <c:pt idx="64">
                  <c:v>0.28066284030470579</c:v>
                </c:pt>
                <c:pt idx="65">
                  <c:v>0.26977751601929717</c:v>
                </c:pt>
                <c:pt idx="66">
                  <c:v>0.25952408580380043</c:v>
                </c:pt>
                <c:pt idx="67">
                  <c:v>0.25000039821662667</c:v>
                </c:pt>
                <c:pt idx="68">
                  <c:v>0.24099653136285562</c:v>
                </c:pt>
                <c:pt idx="69">
                  <c:v>0.23263327437850578</c:v>
                </c:pt>
                <c:pt idx="70">
                  <c:v>0.22480099680666091</c:v>
                </c:pt>
                <c:pt idx="71">
                  <c:v>0.21739778538264679</c:v>
                </c:pt>
                <c:pt idx="72">
                  <c:v>0.21048333732242669</c:v>
                </c:pt>
                <c:pt idx="73">
                  <c:v>0.20404167878879112</c:v>
                </c:pt>
                <c:pt idx="74">
                  <c:v>0.19798252308305075</c:v>
                </c:pt>
                <c:pt idx="75">
                  <c:v>0.19229515676944137</c:v>
                </c:pt>
                <c:pt idx="76">
                  <c:v>0.18704873331774594</c:v>
                </c:pt>
                <c:pt idx="77">
                  <c:v>0.18200372505077334</c:v>
                </c:pt>
                <c:pt idx="78">
                  <c:v>0.17730865505217885</c:v>
                </c:pt>
                <c:pt idx="79">
                  <c:v>0.17295820074230459</c:v>
                </c:pt>
                <c:pt idx="80">
                  <c:v>0.16488975153851107</c:v>
                </c:pt>
                <c:pt idx="81">
                  <c:v>0.15777028188545036</c:v>
                </c:pt>
                <c:pt idx="82">
                  <c:v>0.15150026392579916</c:v>
                </c:pt>
                <c:pt idx="83">
                  <c:v>0.14583504233773573</c:v>
                </c:pt>
                <c:pt idx="84">
                  <c:v>0.14076194790898808</c:v>
                </c:pt>
                <c:pt idx="85">
                  <c:v>0.13627005505219528</c:v>
                </c:pt>
                <c:pt idx="86">
                  <c:v>0.13219941977048733</c:v>
                </c:pt>
                <c:pt idx="87">
                  <c:v>0.12846776414914002</c:v>
                </c:pt>
                <c:pt idx="88">
                  <c:v>0.12514488186728784</c:v>
                </c:pt>
                <c:pt idx="89">
                  <c:v>0.12215029510281546</c:v>
                </c:pt>
                <c:pt idx="90">
                  <c:v>0.11933013422768549</c:v>
                </c:pt>
                <c:pt idx="91">
                  <c:v>0.11683090016601499</c:v>
                </c:pt>
                <c:pt idx="92">
                  <c:v>0.11449999925358541</c:v>
                </c:pt>
                <c:pt idx="93">
                  <c:v>0.11240963621916003</c:v>
                </c:pt>
                <c:pt idx="94">
                  <c:v>0.11048300579291286</c:v>
                </c:pt>
                <c:pt idx="95">
                  <c:v>0.10832421325352333</c:v>
                </c:pt>
                <c:pt idx="96">
                  <c:v>0.10638939411649527</c:v>
                </c:pt>
                <c:pt idx="97">
                  <c:v>0.10460336711165907</c:v>
                </c:pt>
                <c:pt idx="98">
                  <c:v>0.10304059084546889</c:v>
                </c:pt>
                <c:pt idx="99">
                  <c:v>0.10155224542884606</c:v>
                </c:pt>
                <c:pt idx="100">
                  <c:v>0.10028716227534969</c:v>
                </c:pt>
                <c:pt idx="101">
                  <c:v>9.9021990327115048E-2</c:v>
                </c:pt>
                <c:pt idx="102">
                  <c:v>9.7905638322425978E-2</c:v>
                </c:pt>
                <c:pt idx="103">
                  <c:v>9.69382550965176E-2</c:v>
                </c:pt>
                <c:pt idx="104">
                  <c:v>9.5970718879502773E-2</c:v>
                </c:pt>
                <c:pt idx="105">
                  <c:v>9.515208325732831E-2</c:v>
                </c:pt>
                <c:pt idx="106">
                  <c:v>9.4333441540069743E-2</c:v>
                </c:pt>
                <c:pt idx="107">
                  <c:v>9.3589178499952352E-2</c:v>
                </c:pt>
                <c:pt idx="108">
                  <c:v>9.2919434829450392E-2</c:v>
                </c:pt>
                <c:pt idx="109">
                  <c:v>9.2249548803659598E-2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858-423D-A378-39A040A86046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370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0.40086940419717276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858-423D-A378-39A040A86046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370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0.32273915082750765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858-423D-A378-39A040A86046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0.17669022582313396</c:v>
                </c:pt>
                <c:pt idx="1">
                  <c:v>0.12356641710222724</c:v>
                </c:pt>
                <c:pt idx="2">
                  <c:v>9.3488539418234151E-2</c:v>
                </c:pt>
                <c:pt idx="3">
                  <c:v>7.465380879700291E-2</c:v>
                </c:pt>
                <c:pt idx="4">
                  <c:v>6.2122040505847673E-2</c:v>
                </c:pt>
                <c:pt idx="5">
                  <c:v>5.3339023413626688E-2</c:v>
                </c:pt>
                <c:pt idx="6">
                  <c:v>4.6899894827421358E-2</c:v>
                </c:pt>
                <c:pt idx="7">
                  <c:v>4.1999047316608445E-2</c:v>
                </c:pt>
                <c:pt idx="8">
                  <c:v>3.8155040548559373E-2</c:v>
                </c:pt>
                <c:pt idx="9">
                  <c:v>3.506173223448919E-2</c:v>
                </c:pt>
                <c:pt idx="10">
                  <c:v>3.2522284143150677E-2</c:v>
                </c:pt>
                <c:pt idx="11">
                  <c:v>3.0400593891402716E-2</c:v>
                </c:pt>
                <c:pt idx="12">
                  <c:v>2.8611447298638782E-2</c:v>
                </c:pt>
                <c:pt idx="13">
                  <c:v>2.7080410854545933E-2</c:v>
                </c:pt>
                <c:pt idx="14">
                  <c:v>2.5750187785656995E-2</c:v>
                </c:pt>
                <c:pt idx="15">
                  <c:v>2.4587619295183633E-2</c:v>
                </c:pt>
                <c:pt idx="16">
                  <c:v>2.3564179608780121E-2</c:v>
                </c:pt>
                <c:pt idx="17">
                  <c:v>2.2652149307929921E-2</c:v>
                </c:pt>
                <c:pt idx="18">
                  <c:v>2.183702677746999E-2</c:v>
                </c:pt>
                <c:pt idx="19">
                  <c:v>2.1103816724770227E-2</c:v>
                </c:pt>
                <c:pt idx="20">
                  <c:v>2.043965938903464E-2</c:v>
                </c:pt>
                <c:pt idx="21">
                  <c:v>1.9835033288511363E-2</c:v>
                </c:pt>
                <c:pt idx="22">
                  <c:v>1.928291569792474E-2</c:v>
                </c:pt>
                <c:pt idx="23">
                  <c:v>1.8776337287020731E-2</c:v>
                </c:pt>
                <c:pt idx="24">
                  <c:v>1.8310341218337869E-2</c:v>
                </c:pt>
                <c:pt idx="25">
                  <c:v>1.7882393070514542E-2</c:v>
                </c:pt>
                <c:pt idx="26">
                  <c:v>1.7486464951886736E-2</c:v>
                </c:pt>
                <c:pt idx="27">
                  <c:v>1.711807730386115E-2</c:v>
                </c:pt>
                <c:pt idx="28">
                  <c:v>1.6774703083136722E-2</c:v>
                </c:pt>
                <c:pt idx="29">
                  <c:v>1.6454266481884774E-2</c:v>
                </c:pt>
                <c:pt idx="30">
                  <c:v>1.6154698625031872E-2</c:v>
                </c:pt>
                <c:pt idx="31">
                  <c:v>1.5874478695791654E-2</c:v>
                </c:pt>
                <c:pt idx="32">
                  <c:v>1.5611653667801055E-2</c:v>
                </c:pt>
                <c:pt idx="33">
                  <c:v>1.5364661546260604E-2</c:v>
                </c:pt>
                <c:pt idx="34">
                  <c:v>1.5132053618895724E-2</c:v>
                </c:pt>
                <c:pt idx="35">
                  <c:v>1.4913512749210539E-2</c:v>
                </c:pt>
                <c:pt idx="36">
                  <c:v>1.4706939814988202E-2</c:v>
                </c:pt>
                <c:pt idx="37">
                  <c:v>1.4511642618589117E-2</c:v>
                </c:pt>
                <c:pt idx="38">
                  <c:v>1.432679327625423E-2</c:v>
                </c:pt>
                <c:pt idx="39">
                  <c:v>1.4151652755818657E-2</c:v>
                </c:pt>
                <c:pt idx="40">
                  <c:v>1.3985776185165548E-2</c:v>
                </c:pt>
                <c:pt idx="41">
                  <c:v>1.3828220189492445E-2</c:v>
                </c:pt>
                <c:pt idx="42">
                  <c:v>1.3678389268545105E-2</c:v>
                </c:pt>
                <c:pt idx="43">
                  <c:v>1.3535864599041211E-2</c:v>
                </c:pt>
                <c:pt idx="44">
                  <c:v>1.3400044266859267E-2</c:v>
                </c:pt>
                <c:pt idx="45">
                  <c:v>1.3270654187932168E-2</c:v>
                </c:pt>
                <c:pt idx="46">
                  <c:v>1.3147158025456828E-2</c:v>
                </c:pt>
                <c:pt idx="47">
                  <c:v>1.3029215968152161E-2</c:v>
                </c:pt>
                <c:pt idx="48">
                  <c:v>1.2916526043920119E-2</c:v>
                </c:pt>
                <c:pt idx="49">
                  <c:v>1.2808711201784518E-2</c:v>
                </c:pt>
                <c:pt idx="50">
                  <c:v>1.2705494818840929E-2</c:v>
                </c:pt>
                <c:pt idx="51">
                  <c:v>1.2606643911316892E-2</c:v>
                </c:pt>
                <c:pt idx="52">
                  <c:v>1.2511846941425942E-2</c:v>
                </c:pt>
                <c:pt idx="53">
                  <c:v>1.2420997943500378E-2</c:v>
                </c:pt>
                <c:pt idx="54">
                  <c:v>1.2333682642225403E-2</c:v>
                </c:pt>
                <c:pt idx="55">
                  <c:v>1.2249852620345707E-2</c:v>
                </c:pt>
                <c:pt idx="56">
                  <c:v>1.2169300818477793E-2</c:v>
                </c:pt>
                <c:pt idx="57">
                  <c:v>1.2091806129251158E-2</c:v>
                </c:pt>
                <c:pt idx="58">
                  <c:v>1.2017239172178366E-2</c:v>
                </c:pt>
                <c:pt idx="59">
                  <c:v>1.1945492137830768E-2</c:v>
                </c:pt>
                <c:pt idx="60">
                  <c:v>1.1565582371458553E-2</c:v>
                </c:pt>
                <c:pt idx="61">
                  <c:v>1.125620951264973E-2</c:v>
                </c:pt>
                <c:pt idx="62">
                  <c:v>1.1000096165463777E-2</c:v>
                </c:pt>
                <c:pt idx="63">
                  <c:v>1.0784617441522995E-2</c:v>
                </c:pt>
                <c:pt idx="64">
                  <c:v>1.0600830574197152E-2</c:v>
                </c:pt>
                <c:pt idx="65">
                  <c:v>1.0442071453628519E-2</c:v>
                </c:pt>
                <c:pt idx="66">
                  <c:v>1.0303178229746439E-2</c:v>
                </c:pt>
                <c:pt idx="67">
                  <c:v>1.0180328417216339E-2</c:v>
                </c:pt>
                <c:pt idx="68">
                  <c:v>1.0070705004068155E-2</c:v>
                </c:pt>
                <c:pt idx="69">
                  <c:v>9.9717917343699267E-3</c:v>
                </c:pt>
                <c:pt idx="70">
                  <c:v>9.8819558631264189E-3</c:v>
                </c:pt>
                <c:pt idx="71">
                  <c:v>9.7996896334756507E-3</c:v>
                </c:pt>
                <c:pt idx="72">
                  <c:v>9.7238452356928438E-3</c:v>
                </c:pt>
                <c:pt idx="73">
                  <c:v>9.653604931319228E-3</c:v>
                </c:pt>
                <c:pt idx="74">
                  <c:v>9.5881107799733484E-3</c:v>
                </c:pt>
                <c:pt idx="75">
                  <c:v>9.5269135618526145E-3</c:v>
                </c:pt>
                <c:pt idx="76">
                  <c:v>9.4694195450442144E-3</c:v>
                </c:pt>
                <c:pt idx="77">
                  <c:v>9.4152937204852304E-3</c:v>
                </c:pt>
                <c:pt idx="78">
                  <c:v>9.3641326176230923E-3</c:v>
                </c:pt>
                <c:pt idx="79">
                  <c:v>9.3155840878455312E-3</c:v>
                </c:pt>
                <c:pt idx="80">
                  <c:v>9.2259303890815537E-3</c:v>
                </c:pt>
                <c:pt idx="81">
                  <c:v>9.1444877813983867E-3</c:v>
                </c:pt>
                <c:pt idx="82">
                  <c:v>9.0703642176028221E-3</c:v>
                </c:pt>
                <c:pt idx="83">
                  <c:v>9.0023515900576959E-3</c:v>
                </c:pt>
                <c:pt idx="84">
                  <c:v>8.9398988907988808E-3</c:v>
                </c:pt>
                <c:pt idx="85">
                  <c:v>8.88249485302787E-3</c:v>
                </c:pt>
                <c:pt idx="86">
                  <c:v>8.8294582237013267E-3</c:v>
                </c:pt>
                <c:pt idx="87">
                  <c:v>8.7804367753462308E-3</c:v>
                </c:pt>
                <c:pt idx="88">
                  <c:v>8.7350526607559622E-3</c:v>
                </c:pt>
                <c:pt idx="89">
                  <c:v>8.6929168575655569E-3</c:v>
                </c:pt>
                <c:pt idx="90">
                  <c:v>8.6538303176397491E-3</c:v>
                </c:pt>
                <c:pt idx="91">
                  <c:v>8.61745616598808E-3</c:v>
                </c:pt>
                <c:pt idx="92">
                  <c:v>8.5835439466522556E-3</c:v>
                </c:pt>
                <c:pt idx="93">
                  <c:v>8.5519283321481131E-3</c:v>
                </c:pt>
                <c:pt idx="94">
                  <c:v>8.5223791368775753E-3</c:v>
                </c:pt>
                <c:pt idx="95">
                  <c:v>8.5210580781572235E-3</c:v>
                </c:pt>
                <c:pt idx="96">
                  <c:v>8.5212023118288772E-3</c:v>
                </c:pt>
                <c:pt idx="97">
                  <c:v>8.521414654447803E-3</c:v>
                </c:pt>
                <c:pt idx="98">
                  <c:v>8.5215462044730336E-3</c:v>
                </c:pt>
                <c:pt idx="99">
                  <c:v>8.5217522080540467E-3</c:v>
                </c:pt>
                <c:pt idx="100">
                  <c:v>8.5218774173710463E-3</c:v>
                </c:pt>
                <c:pt idx="101">
                  <c:v>8.5219962833249941E-3</c:v>
                </c:pt>
                <c:pt idx="102">
                  <c:v>8.522108805551213E-3</c:v>
                </c:pt>
                <c:pt idx="103">
                  <c:v>8.5222276738615901E-3</c:v>
                </c:pt>
                <c:pt idx="104">
                  <c:v>8.522333853019615E-3</c:v>
                </c:pt>
                <c:pt idx="105">
                  <c:v>8.5224400329681864E-3</c:v>
                </c:pt>
                <c:pt idx="106">
                  <c:v>8.5225462137073112E-3</c:v>
                </c:pt>
                <c:pt idx="107">
                  <c:v>8.5225715953492799E-3</c:v>
                </c:pt>
                <c:pt idx="108">
                  <c:v>8.5226777772896868E-3</c:v>
                </c:pt>
                <c:pt idx="109">
                  <c:v>8.5227712687700654E-3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0858-423D-A378-39A040A860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dodecan2one SOA yields: DHF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275300000000</c:v>
                </c:pt>
                <c:pt idx="2">
                  <c:v>678100000000</c:v>
                </c:pt>
                <c:pt idx="3">
                  <c:v>1109000000000</c:v>
                </c:pt>
                <c:pt idx="4">
                  <c:v>1522000000000</c:v>
                </c:pt>
                <c:pt idx="5">
                  <c:v>1902000000000</c:v>
                </c:pt>
                <c:pt idx="6">
                  <c:v>2246000000000</c:v>
                </c:pt>
                <c:pt idx="7">
                  <c:v>2557000000000</c:v>
                </c:pt>
                <c:pt idx="8">
                  <c:v>2837000000000</c:v>
                </c:pt>
                <c:pt idx="9">
                  <c:v>3089000000000</c:v>
                </c:pt>
                <c:pt idx="10">
                  <c:v>3316000000000</c:v>
                </c:pt>
                <c:pt idx="11">
                  <c:v>3520000000000</c:v>
                </c:pt>
                <c:pt idx="12">
                  <c:v>3704000000000</c:v>
                </c:pt>
                <c:pt idx="13">
                  <c:v>3870000000000</c:v>
                </c:pt>
                <c:pt idx="14">
                  <c:v>4020000000000</c:v>
                </c:pt>
                <c:pt idx="15">
                  <c:v>4155000000000</c:v>
                </c:pt>
                <c:pt idx="16">
                  <c:v>4277000000000</c:v>
                </c:pt>
                <c:pt idx="17">
                  <c:v>4386000000000</c:v>
                </c:pt>
                <c:pt idx="18">
                  <c:v>4485000000000</c:v>
                </c:pt>
                <c:pt idx="19">
                  <c:v>4574000000000</c:v>
                </c:pt>
                <c:pt idx="20">
                  <c:v>4654000000000</c:v>
                </c:pt>
                <c:pt idx="21">
                  <c:v>4726000000000</c:v>
                </c:pt>
                <c:pt idx="22">
                  <c:v>4791000000000</c:v>
                </c:pt>
                <c:pt idx="23">
                  <c:v>4848000000000</c:v>
                </c:pt>
                <c:pt idx="24">
                  <c:v>4899000000000</c:v>
                </c:pt>
                <c:pt idx="25">
                  <c:v>4945000000000</c:v>
                </c:pt>
                <c:pt idx="26">
                  <c:v>4985000000000</c:v>
                </c:pt>
                <c:pt idx="27">
                  <c:v>5020000000000</c:v>
                </c:pt>
                <c:pt idx="28">
                  <c:v>5051000000000</c:v>
                </c:pt>
                <c:pt idx="29">
                  <c:v>5077000000000</c:v>
                </c:pt>
                <c:pt idx="30">
                  <c:v>5100000000000</c:v>
                </c:pt>
                <c:pt idx="31">
                  <c:v>5119000000000</c:v>
                </c:pt>
                <c:pt idx="32">
                  <c:v>5135000000000</c:v>
                </c:pt>
                <c:pt idx="33">
                  <c:v>5147000000000</c:v>
                </c:pt>
                <c:pt idx="34">
                  <c:v>5157000000000</c:v>
                </c:pt>
                <c:pt idx="35">
                  <c:v>5164000000000</c:v>
                </c:pt>
                <c:pt idx="36">
                  <c:v>5169000000000</c:v>
                </c:pt>
                <c:pt idx="37">
                  <c:v>5172000000000</c:v>
                </c:pt>
                <c:pt idx="38">
                  <c:v>5172000000000</c:v>
                </c:pt>
                <c:pt idx="39">
                  <c:v>5171000000000</c:v>
                </c:pt>
                <c:pt idx="40">
                  <c:v>5168000000000</c:v>
                </c:pt>
                <c:pt idx="41">
                  <c:v>5163000000000</c:v>
                </c:pt>
                <c:pt idx="42">
                  <c:v>5156000000000</c:v>
                </c:pt>
                <c:pt idx="43">
                  <c:v>5148000000000</c:v>
                </c:pt>
                <c:pt idx="44">
                  <c:v>5139000000000</c:v>
                </c:pt>
                <c:pt idx="45">
                  <c:v>5128000000000</c:v>
                </c:pt>
                <c:pt idx="46">
                  <c:v>5116000000000</c:v>
                </c:pt>
                <c:pt idx="47">
                  <c:v>5104000000000</c:v>
                </c:pt>
                <c:pt idx="48">
                  <c:v>5090000000000</c:v>
                </c:pt>
                <c:pt idx="49">
                  <c:v>5075000000000</c:v>
                </c:pt>
                <c:pt idx="50">
                  <c:v>5060000000000</c:v>
                </c:pt>
                <c:pt idx="51">
                  <c:v>5043000000000</c:v>
                </c:pt>
                <c:pt idx="52">
                  <c:v>5026000000000</c:v>
                </c:pt>
                <c:pt idx="53">
                  <c:v>5008000000000</c:v>
                </c:pt>
                <c:pt idx="54">
                  <c:v>4990000000000</c:v>
                </c:pt>
                <c:pt idx="55">
                  <c:v>4971000000000</c:v>
                </c:pt>
                <c:pt idx="56">
                  <c:v>4952000000000</c:v>
                </c:pt>
                <c:pt idx="57">
                  <c:v>4932000000000</c:v>
                </c:pt>
                <c:pt idx="58">
                  <c:v>4911000000000</c:v>
                </c:pt>
                <c:pt idx="59">
                  <c:v>4890000000000</c:v>
                </c:pt>
                <c:pt idx="60">
                  <c:v>4869000000000</c:v>
                </c:pt>
                <c:pt idx="61">
                  <c:v>4736000000000</c:v>
                </c:pt>
                <c:pt idx="62">
                  <c:v>4597000000000</c:v>
                </c:pt>
                <c:pt idx="63">
                  <c:v>4455000000000</c:v>
                </c:pt>
                <c:pt idx="64">
                  <c:v>4314000000000</c:v>
                </c:pt>
                <c:pt idx="65">
                  <c:v>4175000000000</c:v>
                </c:pt>
                <c:pt idx="66">
                  <c:v>4041000000000</c:v>
                </c:pt>
                <c:pt idx="67">
                  <c:v>3911000000000</c:v>
                </c:pt>
                <c:pt idx="68">
                  <c:v>3786000000000</c:v>
                </c:pt>
                <c:pt idx="69">
                  <c:v>3667000000000</c:v>
                </c:pt>
                <c:pt idx="70">
                  <c:v>3553000000000</c:v>
                </c:pt>
                <c:pt idx="71">
                  <c:v>3445000000000</c:v>
                </c:pt>
                <c:pt idx="72">
                  <c:v>3343000000000</c:v>
                </c:pt>
                <c:pt idx="73">
                  <c:v>3246000000000</c:v>
                </c:pt>
                <c:pt idx="74">
                  <c:v>3154000000000</c:v>
                </c:pt>
                <c:pt idx="75">
                  <c:v>3068000000000</c:v>
                </c:pt>
                <c:pt idx="76">
                  <c:v>2986000000000</c:v>
                </c:pt>
                <c:pt idx="77">
                  <c:v>2909000000000</c:v>
                </c:pt>
                <c:pt idx="78">
                  <c:v>2836000000000</c:v>
                </c:pt>
                <c:pt idx="79">
                  <c:v>2767000000000</c:v>
                </c:pt>
                <c:pt idx="80">
                  <c:v>2702000000000</c:v>
                </c:pt>
                <c:pt idx="81">
                  <c:v>2582000000000</c:v>
                </c:pt>
                <c:pt idx="82">
                  <c:v>2475000000000</c:v>
                </c:pt>
                <c:pt idx="83">
                  <c:v>2380000000000</c:v>
                </c:pt>
                <c:pt idx="84">
                  <c:v>2294000000000</c:v>
                </c:pt>
                <c:pt idx="85">
                  <c:v>2217000000000</c:v>
                </c:pt>
                <c:pt idx="86">
                  <c:v>2148000000000</c:v>
                </c:pt>
                <c:pt idx="87">
                  <c:v>2086000000000</c:v>
                </c:pt>
                <c:pt idx="88">
                  <c:v>2029000000000</c:v>
                </c:pt>
                <c:pt idx="89">
                  <c:v>1978000000000</c:v>
                </c:pt>
                <c:pt idx="90">
                  <c:v>1932000000000</c:v>
                </c:pt>
                <c:pt idx="91">
                  <c:v>1889000000000</c:v>
                </c:pt>
                <c:pt idx="92">
                  <c:v>1851000000000</c:v>
                </c:pt>
                <c:pt idx="93">
                  <c:v>1815000000000</c:v>
                </c:pt>
                <c:pt idx="94">
                  <c:v>1783000000000</c:v>
                </c:pt>
                <c:pt idx="95">
                  <c:v>1753000000000</c:v>
                </c:pt>
                <c:pt idx="96">
                  <c:v>1718000000000</c:v>
                </c:pt>
                <c:pt idx="97">
                  <c:v>1687000000000</c:v>
                </c:pt>
                <c:pt idx="98">
                  <c:v>1659000000000</c:v>
                </c:pt>
                <c:pt idx="99">
                  <c:v>1634000000000</c:v>
                </c:pt>
                <c:pt idx="100">
                  <c:v>1611000000000</c:v>
                </c:pt>
                <c:pt idx="101">
                  <c:v>1589000000000</c:v>
                </c:pt>
                <c:pt idx="102">
                  <c:v>1570000000000</c:v>
                </c:pt>
                <c:pt idx="103">
                  <c:v>1552000000000</c:v>
                </c:pt>
                <c:pt idx="104">
                  <c:v>1536000000000</c:v>
                </c:pt>
                <c:pt idx="105">
                  <c:v>1521000000000</c:v>
                </c:pt>
                <c:pt idx="106">
                  <c:v>1508000000000</c:v>
                </c:pt>
                <c:pt idx="107">
                  <c:v>1495000000000</c:v>
                </c:pt>
                <c:pt idx="108">
                  <c:v>1483000000000</c:v>
                </c:pt>
                <c:pt idx="109">
                  <c:v>1472000000000</c:v>
                </c:pt>
                <c:pt idx="110">
                  <c:v>1462000000000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FB5-48DA-9848-7A5DBC52B05E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1217300000000</c:v>
                </c:pt>
                <c:pt idx="2">
                  <c:v>2233400000000</c:v>
                </c:pt>
                <c:pt idx="3">
                  <c:v>3072100000000</c:v>
                </c:pt>
                <c:pt idx="4">
                  <c:v>3793700000000</c:v>
                </c:pt>
                <c:pt idx="5">
                  <c:v>4428200000000</c:v>
                </c:pt>
                <c:pt idx="6">
                  <c:v>4993100000000</c:v>
                </c:pt>
                <c:pt idx="7">
                  <c:v>5500100000000</c:v>
                </c:pt>
                <c:pt idx="8">
                  <c:v>5958100000000</c:v>
                </c:pt>
                <c:pt idx="9">
                  <c:v>6372600000000</c:v>
                </c:pt>
                <c:pt idx="10">
                  <c:v>6750900000000</c:v>
                </c:pt>
                <c:pt idx="11">
                  <c:v>7096700000000</c:v>
                </c:pt>
                <c:pt idx="12">
                  <c:v>7413700000000</c:v>
                </c:pt>
                <c:pt idx="13">
                  <c:v>7705200000000</c:v>
                </c:pt>
                <c:pt idx="14">
                  <c:v>7972300000000</c:v>
                </c:pt>
                <c:pt idx="15">
                  <c:v>8219900000000</c:v>
                </c:pt>
                <c:pt idx="16">
                  <c:v>8448900000000</c:v>
                </c:pt>
                <c:pt idx="17">
                  <c:v>8661700000000</c:v>
                </c:pt>
                <c:pt idx="18">
                  <c:v>8860700000000</c:v>
                </c:pt>
                <c:pt idx="19">
                  <c:v>9046000000000</c:v>
                </c:pt>
                <c:pt idx="20">
                  <c:v>9219900000000</c:v>
                </c:pt>
                <c:pt idx="21">
                  <c:v>9383400000000</c:v>
                </c:pt>
                <c:pt idx="22">
                  <c:v>9537400000000</c:v>
                </c:pt>
                <c:pt idx="23">
                  <c:v>9682800000000</c:v>
                </c:pt>
                <c:pt idx="24">
                  <c:v>9820100000000</c:v>
                </c:pt>
                <c:pt idx="25">
                  <c:v>9950000000000</c:v>
                </c:pt>
                <c:pt idx="26">
                  <c:v>10071900000000</c:v>
                </c:pt>
                <c:pt idx="27">
                  <c:v>10186900000000</c:v>
                </c:pt>
                <c:pt idx="28">
                  <c:v>10297700000000</c:v>
                </c:pt>
                <c:pt idx="29">
                  <c:v>10403000000000</c:v>
                </c:pt>
                <c:pt idx="30">
                  <c:v>10503200000000</c:v>
                </c:pt>
                <c:pt idx="31">
                  <c:v>10598600000000</c:v>
                </c:pt>
                <c:pt idx="32">
                  <c:v>10689500000000</c:v>
                </c:pt>
                <c:pt idx="33">
                  <c:v>10776200000000</c:v>
                </c:pt>
                <c:pt idx="34">
                  <c:v>10859000000000</c:v>
                </c:pt>
                <c:pt idx="35">
                  <c:v>10938100000000</c:v>
                </c:pt>
                <c:pt idx="36">
                  <c:v>11013490000000</c:v>
                </c:pt>
                <c:pt idx="37">
                  <c:v>11085840000000</c:v>
                </c:pt>
                <c:pt idx="38">
                  <c:v>11154930000000</c:v>
                </c:pt>
                <c:pt idx="39">
                  <c:v>11221300000000</c:v>
                </c:pt>
                <c:pt idx="40">
                  <c:v>11284750000000</c:v>
                </c:pt>
                <c:pt idx="41">
                  <c:v>11345790000000</c:v>
                </c:pt>
                <c:pt idx="42">
                  <c:v>11404220000000</c:v>
                </c:pt>
                <c:pt idx="43">
                  <c:v>11460480000000</c:v>
                </c:pt>
                <c:pt idx="44">
                  <c:v>11514400000000</c:v>
                </c:pt>
                <c:pt idx="45">
                  <c:v>11566390000000</c:v>
                </c:pt>
                <c:pt idx="46">
                  <c:v>11616400000000</c:v>
                </c:pt>
                <c:pt idx="47">
                  <c:v>11664390000000</c:v>
                </c:pt>
                <c:pt idx="48">
                  <c:v>11710730000000</c:v>
                </c:pt>
                <c:pt idx="49">
                  <c:v>11755380000000</c:v>
                </c:pt>
                <c:pt idx="50">
                  <c:v>11798410000000</c:v>
                </c:pt>
                <c:pt idx="51">
                  <c:v>11839910000000</c:v>
                </c:pt>
                <c:pt idx="52">
                  <c:v>11879940000000</c:v>
                </c:pt>
                <c:pt idx="53">
                  <c:v>11918580000000</c:v>
                </c:pt>
                <c:pt idx="54">
                  <c:v>11955880000000</c:v>
                </c:pt>
                <c:pt idx="55">
                  <c:v>11991920000000</c:v>
                </c:pt>
                <c:pt idx="56">
                  <c:v>12026750000000</c:v>
                </c:pt>
                <c:pt idx="57">
                  <c:v>12060420000000</c:v>
                </c:pt>
                <c:pt idx="58">
                  <c:v>12092980000000</c:v>
                </c:pt>
                <c:pt idx="59">
                  <c:v>12124490000000</c:v>
                </c:pt>
                <c:pt idx="60">
                  <c:v>12154940000000</c:v>
                </c:pt>
                <c:pt idx="61">
                  <c:v>12318890000000</c:v>
                </c:pt>
                <c:pt idx="62">
                  <c:v>12455800000000</c:v>
                </c:pt>
                <c:pt idx="63">
                  <c:v>12571600000000</c:v>
                </c:pt>
                <c:pt idx="64">
                  <c:v>12670700000000</c:v>
                </c:pt>
                <c:pt idx="65">
                  <c:v>12756550000000</c:v>
                </c:pt>
                <c:pt idx="66">
                  <c:v>12831700000000</c:v>
                </c:pt>
                <c:pt idx="67">
                  <c:v>12898200000000</c:v>
                </c:pt>
                <c:pt idx="68">
                  <c:v>12957530000000</c:v>
                </c:pt>
                <c:pt idx="69">
                  <c:v>13011030000000</c:v>
                </c:pt>
                <c:pt idx="70">
                  <c:v>13059660000000</c:v>
                </c:pt>
                <c:pt idx="71">
                  <c:v>13104190000000</c:v>
                </c:pt>
                <c:pt idx="72">
                  <c:v>13145270000000</c:v>
                </c:pt>
                <c:pt idx="73">
                  <c:v>13183340000000</c:v>
                </c:pt>
                <c:pt idx="74">
                  <c:v>13218840000000</c:v>
                </c:pt>
                <c:pt idx="75">
                  <c:v>13252110000000</c:v>
                </c:pt>
                <c:pt idx="76">
                  <c:v>13283390000000</c:v>
                </c:pt>
                <c:pt idx="77">
                  <c:v>13312910000000</c:v>
                </c:pt>
                <c:pt idx="78">
                  <c:v>13340840000000</c:v>
                </c:pt>
                <c:pt idx="79">
                  <c:v>13367350000000</c:v>
                </c:pt>
                <c:pt idx="80">
                  <c:v>13392570000000</c:v>
                </c:pt>
                <c:pt idx="81">
                  <c:v>13439530000000</c:v>
                </c:pt>
                <c:pt idx="82">
                  <c:v>13482440000000</c:v>
                </c:pt>
                <c:pt idx="83">
                  <c:v>13521890000000</c:v>
                </c:pt>
                <c:pt idx="84">
                  <c:v>13558230000000</c:v>
                </c:pt>
                <c:pt idx="85">
                  <c:v>13591790000000</c:v>
                </c:pt>
                <c:pt idx="86">
                  <c:v>13622860000000</c:v>
                </c:pt>
                <c:pt idx="87">
                  <c:v>13651670000000</c:v>
                </c:pt>
                <c:pt idx="88">
                  <c:v>13678430000000</c:v>
                </c:pt>
                <c:pt idx="89">
                  <c:v>13703330000000</c:v>
                </c:pt>
                <c:pt idx="90">
                  <c:v>13726530000000</c:v>
                </c:pt>
                <c:pt idx="91">
                  <c:v>13748170000000</c:v>
                </c:pt>
                <c:pt idx="92">
                  <c:v>13768370000000</c:v>
                </c:pt>
                <c:pt idx="93">
                  <c:v>13787260000000</c:v>
                </c:pt>
                <c:pt idx="94">
                  <c:v>13804940000000</c:v>
                </c:pt>
                <c:pt idx="95">
                  <c:v>13821510000000</c:v>
                </c:pt>
                <c:pt idx="96">
                  <c:v>13821480000000</c:v>
                </c:pt>
                <c:pt idx="97">
                  <c:v>13821350000000</c:v>
                </c:pt>
                <c:pt idx="98">
                  <c:v>13821240000000</c:v>
                </c:pt>
                <c:pt idx="99">
                  <c:v>13821140000000</c:v>
                </c:pt>
                <c:pt idx="100">
                  <c:v>13821040000000</c:v>
                </c:pt>
                <c:pt idx="101">
                  <c:v>13820950000000</c:v>
                </c:pt>
                <c:pt idx="102">
                  <c:v>13820870000000</c:v>
                </c:pt>
                <c:pt idx="103">
                  <c:v>13820800000000</c:v>
                </c:pt>
                <c:pt idx="104">
                  <c:v>13820730000000</c:v>
                </c:pt>
                <c:pt idx="105">
                  <c:v>13820670000000</c:v>
                </c:pt>
                <c:pt idx="106">
                  <c:v>13820610000000</c:v>
                </c:pt>
                <c:pt idx="107">
                  <c:v>13820560000000</c:v>
                </c:pt>
                <c:pt idx="108">
                  <c:v>13820510000000</c:v>
                </c:pt>
                <c:pt idx="109">
                  <c:v>13820470000000</c:v>
                </c:pt>
                <c:pt idx="110">
                  <c:v>13820420000000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FB5-48DA-9848-7A5DBC52B0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0.28316396876757055</c:v>
                </c:pt>
                <c:pt idx="1">
                  <c:v>0.37669848592924499</c:v>
                </c:pt>
                <c:pt idx="2">
                  <c:v>0.44593613676272265</c:v>
                </c:pt>
                <c:pt idx="3">
                  <c:v>0.49451942620659189</c:v>
                </c:pt>
                <c:pt idx="4">
                  <c:v>0.52894985919131698</c:v>
                </c:pt>
                <c:pt idx="5">
                  <c:v>0.55391082358397037</c:v>
                </c:pt>
                <c:pt idx="6">
                  <c:v>0.57241282904823343</c:v>
                </c:pt>
                <c:pt idx="7">
                  <c:v>0.58620979416883079</c:v>
                </c:pt>
                <c:pt idx="8">
                  <c:v>0.59678716484571748</c:v>
                </c:pt>
                <c:pt idx="9">
                  <c:v>0.60496672969628917</c:v>
                </c:pt>
                <c:pt idx="10">
                  <c:v>0.6109386899643342</c:v>
                </c:pt>
                <c:pt idx="11">
                  <c:v>0.61566512203329826</c:v>
                </c:pt>
                <c:pt idx="12">
                  <c:v>0.6190875821460573</c:v>
                </c:pt>
                <c:pt idx="13">
                  <c:v>0.62170606038243725</c:v>
                </c:pt>
                <c:pt idx="14">
                  <c:v>0.62325055985152822</c:v>
                </c:pt>
                <c:pt idx="15">
                  <c:v>0.62414646274405228</c:v>
                </c:pt>
                <c:pt idx="16">
                  <c:v>0.62465518288179556</c:v>
                </c:pt>
                <c:pt idx="17">
                  <c:v>0.62463818009758265</c:v>
                </c:pt>
                <c:pt idx="18">
                  <c:v>0.62412317306526988</c:v>
                </c:pt>
                <c:pt idx="19">
                  <c:v>0.62333682111053246</c:v>
                </c:pt>
                <c:pt idx="20">
                  <c:v>0.62187683213972988</c:v>
                </c:pt>
                <c:pt idx="21">
                  <c:v>0.6203997383574219</c:v>
                </c:pt>
                <c:pt idx="22">
                  <c:v>0.61884448203901743</c:v>
                </c:pt>
                <c:pt idx="23">
                  <c:v>0.61651360099175156</c:v>
                </c:pt>
                <c:pt idx="24">
                  <c:v>0.61437545925571813</c:v>
                </c:pt>
                <c:pt idx="25">
                  <c:v>0.61212997689183579</c:v>
                </c:pt>
                <c:pt idx="26">
                  <c:v>0.60970987219728834</c:v>
                </c:pt>
                <c:pt idx="27">
                  <c:v>0.60695694845289916</c:v>
                </c:pt>
                <c:pt idx="28">
                  <c:v>0.60395396782153943</c:v>
                </c:pt>
                <c:pt idx="29">
                  <c:v>0.60130300160061001</c:v>
                </c:pt>
                <c:pt idx="30">
                  <c:v>0.59804846657354416</c:v>
                </c:pt>
                <c:pt idx="31">
                  <c:v>0.59510241538343256</c:v>
                </c:pt>
                <c:pt idx="32">
                  <c:v>0.5918304735271458</c:v>
                </c:pt>
                <c:pt idx="33">
                  <c:v>0.58882215935217386</c:v>
                </c:pt>
                <c:pt idx="34">
                  <c:v>0.58546014354910558</c:v>
                </c:pt>
                <c:pt idx="35">
                  <c:v>0.58204584632003864</c:v>
                </c:pt>
                <c:pt idx="36">
                  <c:v>0.57883666188760563</c:v>
                </c:pt>
                <c:pt idx="37">
                  <c:v>0.5755444342310081</c:v>
                </c:pt>
                <c:pt idx="38">
                  <c:v>0.57214029352539342</c:v>
                </c:pt>
                <c:pt idx="39">
                  <c:v>0.56863383059616668</c:v>
                </c:pt>
                <c:pt idx="40">
                  <c:v>0.56528662736607038</c:v>
                </c:pt>
                <c:pt idx="41">
                  <c:v>0.5618173669107468</c:v>
                </c:pt>
                <c:pt idx="42">
                  <c:v>0.55820411399187997</c:v>
                </c:pt>
                <c:pt idx="43">
                  <c:v>0.55473887623953011</c:v>
                </c:pt>
                <c:pt idx="44">
                  <c:v>0.55139793391224301</c:v>
                </c:pt>
                <c:pt idx="45">
                  <c:v>0.54789905006349704</c:v>
                </c:pt>
                <c:pt idx="46">
                  <c:v>0.54452444589832694</c:v>
                </c:pt>
                <c:pt idx="47">
                  <c:v>0.54097474896184605</c:v>
                </c:pt>
                <c:pt idx="48">
                  <c:v>0.53753030036697513</c:v>
                </c:pt>
                <c:pt idx="49">
                  <c:v>0.53418525570359954</c:v>
                </c:pt>
                <c:pt idx="50">
                  <c:v>0.530657169458845</c:v>
                </c:pt>
                <c:pt idx="51">
                  <c:v>0.52721895832378296</c:v>
                </c:pt>
                <c:pt idx="52">
                  <c:v>0.5238649282255613</c:v>
                </c:pt>
                <c:pt idx="53">
                  <c:v>0.52059091599716434</c:v>
                </c:pt>
                <c:pt idx="54">
                  <c:v>0.51711917101993177</c:v>
                </c:pt>
                <c:pt idx="55">
                  <c:v>0.51371991085891899</c:v>
                </c:pt>
                <c:pt idx="56">
                  <c:v>0.51038936840571603</c:v>
                </c:pt>
                <c:pt idx="57">
                  <c:v>0.50712391446052407</c:v>
                </c:pt>
                <c:pt idx="58">
                  <c:v>0.50391963403639994</c:v>
                </c:pt>
                <c:pt idx="59">
                  <c:v>0.50050683231235593</c:v>
                </c:pt>
                <c:pt idx="60">
                  <c:v>0.48138018021718648</c:v>
                </c:pt>
                <c:pt idx="61">
                  <c:v>0.4629736100816832</c:v>
                </c:pt>
                <c:pt idx="62">
                  <c:v>0.44571445930789738</c:v>
                </c:pt>
                <c:pt idx="63">
                  <c:v>0.42907762356448265</c:v>
                </c:pt>
                <c:pt idx="64">
                  <c:v>0.41338379491933347</c:v>
                </c:pt>
                <c:pt idx="65">
                  <c:v>0.39848621064818857</c:v>
                </c:pt>
                <c:pt idx="66">
                  <c:v>0.38452609519958686</c:v>
                </c:pt>
                <c:pt idx="67">
                  <c:v>0.37141862414094895</c:v>
                </c:pt>
                <c:pt idx="68">
                  <c:v>0.35909347380335299</c:v>
                </c:pt>
                <c:pt idx="69">
                  <c:v>0.34749897530923629</c:v>
                </c:pt>
                <c:pt idx="70">
                  <c:v>0.33659428680042125</c:v>
                </c:pt>
                <c:pt idx="71">
                  <c:v>0.32634605589997123</c:v>
                </c:pt>
                <c:pt idx="72">
                  <c:v>0.31648169623552325</c:v>
                </c:pt>
                <c:pt idx="73">
                  <c:v>0.30747526711937251</c:v>
                </c:pt>
                <c:pt idx="74">
                  <c:v>0.29906040823685293</c:v>
                </c:pt>
                <c:pt idx="75">
                  <c:v>0.29097720906391517</c:v>
                </c:pt>
                <c:pt idx="76">
                  <c:v>0.28346023397199943</c:v>
                </c:pt>
                <c:pt idx="77">
                  <c:v>0.27625431934610012</c:v>
                </c:pt>
                <c:pt idx="78">
                  <c:v>0.26959593904514306</c:v>
                </c:pt>
                <c:pt idx="79">
                  <c:v>0.26323320571043229</c:v>
                </c:pt>
                <c:pt idx="80">
                  <c:v>0.2518597844862086</c:v>
                </c:pt>
                <c:pt idx="81">
                  <c:v>0.24151023451909037</c:v>
                </c:pt>
                <c:pt idx="82">
                  <c:v>0.23237284246558859</c:v>
                </c:pt>
                <c:pt idx="83">
                  <c:v>0.22420735631594468</c:v>
                </c:pt>
                <c:pt idx="84">
                  <c:v>0.21687491403125714</c:v>
                </c:pt>
                <c:pt idx="85">
                  <c:v>0.21028844071686886</c:v>
                </c:pt>
                <c:pt idx="86">
                  <c:v>0.2043639955418291</c:v>
                </c:pt>
                <c:pt idx="87">
                  <c:v>0.19899585726997113</c:v>
                </c:pt>
                <c:pt idx="88">
                  <c:v>0.19412797963248571</c:v>
                </c:pt>
                <c:pt idx="89">
                  <c:v>0.18972964696589006</c:v>
                </c:pt>
                <c:pt idx="90">
                  <c:v>0.18569989846496912</c:v>
                </c:pt>
                <c:pt idx="91">
                  <c:v>0.18203403986634134</c:v>
                </c:pt>
                <c:pt idx="92">
                  <c:v>0.17868024255505649</c:v>
                </c:pt>
                <c:pt idx="93">
                  <c:v>0.17558766386388663</c:v>
                </c:pt>
                <c:pt idx="94">
                  <c:v>0.17277687816314316</c:v>
                </c:pt>
                <c:pt idx="95">
                  <c:v>0.1697278256727236</c:v>
                </c:pt>
                <c:pt idx="96">
                  <c:v>0.16696363624082261</c:v>
                </c:pt>
                <c:pt idx="97">
                  <c:v>0.16445919042308771</c:v>
                </c:pt>
                <c:pt idx="98">
                  <c:v>0.16219098310600324</c:v>
                </c:pt>
                <c:pt idx="99">
                  <c:v>0.16011186077034278</c:v>
                </c:pt>
                <c:pt idx="100">
                  <c:v>0.15822171304071686</c:v>
                </c:pt>
                <c:pt idx="101">
                  <c:v>0.15649690769541547</c:v>
                </c:pt>
                <c:pt idx="102">
                  <c:v>0.15491381121356371</c:v>
                </c:pt>
                <c:pt idx="103">
                  <c:v>0.15344889997407579</c:v>
                </c:pt>
                <c:pt idx="104">
                  <c:v>0.15210206571860824</c:v>
                </c:pt>
                <c:pt idx="105">
                  <c:v>0.15087342207398152</c:v>
                </c:pt>
                <c:pt idx="106">
                  <c:v>0.1497155811240285</c:v>
                </c:pt>
                <c:pt idx="107">
                  <c:v>0.14865229432457117</c:v>
                </c:pt>
                <c:pt idx="108">
                  <c:v>0.14765981514281187</c:v>
                </c:pt>
                <c:pt idx="109">
                  <c:v>0.14676199948369417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FB5-48DA-9848-7A5DBC52B05E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0.22615624743284318</c:v>
                </c:pt>
                <c:pt idx="1">
                  <c:v>0.3036178024536581</c:v>
                </c:pt>
                <c:pt idx="2">
                  <c:v>0.36099085316233198</c:v>
                </c:pt>
                <c:pt idx="3">
                  <c:v>0.40119144898120568</c:v>
                </c:pt>
                <c:pt idx="4">
                  <c:v>0.42951989521701822</c:v>
                </c:pt>
                <c:pt idx="5">
                  <c:v>0.44982075263864135</c:v>
                </c:pt>
                <c:pt idx="6">
                  <c:v>0.4649006381702151</c:v>
                </c:pt>
                <c:pt idx="7">
                  <c:v>0.47615850690656419</c:v>
                </c:pt>
                <c:pt idx="8">
                  <c:v>0.48473150676333049</c:v>
                </c:pt>
                <c:pt idx="9">
                  <c:v>0.49119376675702497</c:v>
                </c:pt>
                <c:pt idx="10">
                  <c:v>0.49600518550875761</c:v>
                </c:pt>
                <c:pt idx="11">
                  <c:v>0.49961557656770572</c:v>
                </c:pt>
                <c:pt idx="12">
                  <c:v>0.50225821523127234</c:v>
                </c:pt>
                <c:pt idx="13">
                  <c:v>0.50424595160744079</c:v>
                </c:pt>
                <c:pt idx="14">
                  <c:v>0.50548060195379507</c:v>
                </c:pt>
                <c:pt idx="15">
                  <c:v>0.50621974458213492</c:v>
                </c:pt>
                <c:pt idx="16">
                  <c:v>0.50636711038248838</c:v>
                </c:pt>
                <c:pt idx="17">
                  <c:v>0.50616768426873726</c:v>
                </c:pt>
                <c:pt idx="18">
                  <c:v>0.50563785098386027</c:v>
                </c:pt>
                <c:pt idx="19">
                  <c:v>0.50477770908578179</c:v>
                </c:pt>
                <c:pt idx="20">
                  <c:v>0.50365539143594007</c:v>
                </c:pt>
                <c:pt idx="21">
                  <c:v>0.50233816344076998</c:v>
                </c:pt>
                <c:pt idx="22">
                  <c:v>0.50068162101871361</c:v>
                </c:pt>
                <c:pt idx="23">
                  <c:v>0.49887475687620286</c:v>
                </c:pt>
                <c:pt idx="24">
                  <c:v>0.49698492462311555</c:v>
                </c:pt>
                <c:pt idx="25">
                  <c:v>0.49494137153863721</c:v>
                </c:pt>
                <c:pt idx="26">
                  <c:v>0.49278975939687247</c:v>
                </c:pt>
                <c:pt idx="27">
                  <c:v>0.49049787816696933</c:v>
                </c:pt>
                <c:pt idx="28">
                  <c:v>0.48803229837546863</c:v>
                </c:pt>
                <c:pt idx="29">
                  <c:v>0.48556630360271158</c:v>
                </c:pt>
                <c:pt idx="30">
                  <c:v>0.48298831921197138</c:v>
                </c:pt>
                <c:pt idx="31">
                  <c:v>0.48037794097011088</c:v>
                </c:pt>
                <c:pt idx="32">
                  <c:v>0.47762662162914571</c:v>
                </c:pt>
                <c:pt idx="33">
                  <c:v>0.47490560825122019</c:v>
                </c:pt>
                <c:pt idx="34">
                  <c:v>0.47211124418317624</c:v>
                </c:pt>
                <c:pt idx="35">
                  <c:v>0.4693335173500861</c:v>
                </c:pt>
                <c:pt idx="36">
                  <c:v>0.466541101080297</c:v>
                </c:pt>
                <c:pt idx="37">
                  <c:v>0.46365149758895841</c:v>
                </c:pt>
                <c:pt idx="38">
                  <c:v>0.4608200475880691</c:v>
                </c:pt>
                <c:pt idx="39">
                  <c:v>0.45796318039832518</c:v>
                </c:pt>
                <c:pt idx="40">
                  <c:v>0.45505866052518157</c:v>
                </c:pt>
                <c:pt idx="41">
                  <c:v>0.45211334050027097</c:v>
                </c:pt>
                <c:pt idx="42">
                  <c:v>0.44919584520020106</c:v>
                </c:pt>
                <c:pt idx="43">
                  <c:v>0.44631070659348293</c:v>
                </c:pt>
                <c:pt idx="44">
                  <c:v>0.44335354419140283</c:v>
                </c:pt>
                <c:pt idx="45">
                  <c:v>0.44041183154850039</c:v>
                </c:pt>
                <c:pt idx="46">
                  <c:v>0.4375711031609883</c:v>
                </c:pt>
                <c:pt idx="47">
                  <c:v>0.43464412551565956</c:v>
                </c:pt>
                <c:pt idx="48">
                  <c:v>0.43171722224207126</c:v>
                </c:pt>
                <c:pt idx="49">
                  <c:v>0.42887134791891451</c:v>
                </c:pt>
                <c:pt idx="50">
                  <c:v>0.42593229171505526</c:v>
                </c:pt>
                <c:pt idx="51">
                  <c:v>0.42306610976149711</c:v>
                </c:pt>
                <c:pt idx="52">
                  <c:v>0.4201842836982258</c:v>
                </c:pt>
                <c:pt idx="53">
                  <c:v>0.41736785581655217</c:v>
                </c:pt>
                <c:pt idx="54">
                  <c:v>0.41452911627162287</c:v>
                </c:pt>
                <c:pt idx="55">
                  <c:v>0.41174880994449869</c:v>
                </c:pt>
                <c:pt idx="56">
                  <c:v>0.40894098215485031</c:v>
                </c:pt>
                <c:pt idx="57">
                  <c:v>0.40610337567745913</c:v>
                </c:pt>
                <c:pt idx="58">
                  <c:v>0.40331593328874038</c:v>
                </c:pt>
                <c:pt idx="59">
                  <c:v>0.40057787204214912</c:v>
                </c:pt>
                <c:pt idx="60">
                  <c:v>0.38445022238204901</c:v>
                </c:pt>
                <c:pt idx="61">
                  <c:v>0.36906501388911189</c:v>
                </c:pt>
                <c:pt idx="62">
                  <c:v>0.35437016767953167</c:v>
                </c:pt>
                <c:pt idx="63">
                  <c:v>0.34047053438247293</c:v>
                </c:pt>
                <c:pt idx="64">
                  <c:v>0.32728284685122544</c:v>
                </c:pt>
                <c:pt idx="65">
                  <c:v>0.31492319801741003</c:v>
                </c:pt>
                <c:pt idx="66">
                  <c:v>0.3032206044254237</c:v>
                </c:pt>
                <c:pt idx="67">
                  <c:v>0.29218531618294535</c:v>
                </c:pt>
                <c:pt idx="68">
                  <c:v>0.28183779454816416</c:v>
                </c:pt>
                <c:pt idx="69">
                  <c:v>0.27205915008507114</c:v>
                </c:pt>
                <c:pt idx="70">
                  <c:v>0.26289301360862444</c:v>
                </c:pt>
                <c:pt idx="71">
                  <c:v>0.25431200728474956</c:v>
                </c:pt>
                <c:pt idx="72">
                  <c:v>0.2462198502048798</c:v>
                </c:pt>
                <c:pt idx="73">
                  <c:v>0.23859884831044176</c:v>
                </c:pt>
                <c:pt idx="74">
                  <c:v>0.23151030288761562</c:v>
                </c:pt>
                <c:pt idx="75">
                  <c:v>0.22479201468902141</c:v>
                </c:pt>
                <c:pt idx="76">
                  <c:v>0.21850970223640059</c:v>
                </c:pt>
                <c:pt idx="77">
                  <c:v>0.21258031728137058</c:v>
                </c:pt>
                <c:pt idx="78">
                  <c:v>0.20699689916101546</c:v>
                </c:pt>
                <c:pt idx="79">
                  <c:v>0.20175365893178082</c:v>
                </c:pt>
                <c:pt idx="80">
                  <c:v>0.19211981371372361</c:v>
                </c:pt>
                <c:pt idx="81">
                  <c:v>0.1835721130596539</c:v>
                </c:pt>
                <c:pt idx="82">
                  <c:v>0.17601089788483709</c:v>
                </c:pt>
                <c:pt idx="83">
                  <c:v>0.1691961266330487</c:v>
                </c:pt>
                <c:pt idx="84">
                  <c:v>0.16311317346721807</c:v>
                </c:pt>
                <c:pt idx="85">
                  <c:v>0.15767614142698377</c:v>
                </c:pt>
                <c:pt idx="86">
                  <c:v>0.15280181838558946</c:v>
                </c:pt>
                <c:pt idx="87">
                  <c:v>0.14833573736167088</c:v>
                </c:pt>
                <c:pt idx="88">
                  <c:v>0.14434447685343635</c:v>
                </c:pt>
                <c:pt idx="89">
                  <c:v>0.14074933723235225</c:v>
                </c:pt>
                <c:pt idx="90">
                  <c:v>0.13740010488668675</c:v>
                </c:pt>
                <c:pt idx="91">
                  <c:v>0.13443857188614194</c:v>
                </c:pt>
                <c:pt idx="92">
                  <c:v>0.13164327067162004</c:v>
                </c:pt>
                <c:pt idx="93">
                  <c:v>0.12915666420860938</c:v>
                </c:pt>
                <c:pt idx="94">
                  <c:v>0.12683129412054109</c:v>
                </c:pt>
                <c:pt idx="95">
                  <c:v>0.12429927909312172</c:v>
                </c:pt>
                <c:pt idx="96">
                  <c:v>0.12205754141238012</c:v>
                </c:pt>
                <c:pt idx="97">
                  <c:v>0.12003264540663501</c:v>
                </c:pt>
                <c:pt idx="98">
                  <c:v>0.1182246905826871</c:v>
                </c:pt>
                <c:pt idx="99">
                  <c:v>0.11656141650700672</c:v>
                </c:pt>
                <c:pt idx="100">
                  <c:v>0.1149703891555935</c:v>
                </c:pt>
                <c:pt idx="101">
                  <c:v>0.11359632208392091</c:v>
                </c:pt>
                <c:pt idx="102">
                  <c:v>0.11229451261866173</c:v>
                </c:pt>
                <c:pt idx="103">
                  <c:v>0.11113740012285893</c:v>
                </c:pt>
                <c:pt idx="104">
                  <c:v>0.11005255172144332</c:v>
                </c:pt>
                <c:pt idx="105">
                  <c:v>0.10911240531351366</c:v>
                </c:pt>
                <c:pt idx="106">
                  <c:v>0.1081721724734743</c:v>
                </c:pt>
                <c:pt idx="107">
                  <c:v>0.10730428906024451</c:v>
                </c:pt>
                <c:pt idx="108">
                  <c:v>0.10650867879312353</c:v>
                </c:pt>
                <c:pt idx="109">
                  <c:v>0.10578549711224405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FB5-48DA-9848-7A5DBC52B05E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370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0.46450581817117248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FB5-48DA-9848-7A5DBC52B05E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370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0.37420015801491591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FB5-48DA-9848-7A5DBC52B05E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0.16812043046085598</c:v>
                </c:pt>
                <c:pt idx="1">
                  <c:v>0.11703456613235426</c:v>
                </c:pt>
                <c:pt idx="2">
                  <c:v>8.8256567169037473E-2</c:v>
                </c:pt>
                <c:pt idx="3">
                  <c:v>7.0288900018451644E-2</c:v>
                </c:pt>
                <c:pt idx="4">
                  <c:v>5.8361185131656203E-2</c:v>
                </c:pt>
                <c:pt idx="5">
                  <c:v>5.0015221004986885E-2</c:v>
                </c:pt>
                <c:pt idx="6">
                  <c:v>4.3908292576498607E-2</c:v>
                </c:pt>
                <c:pt idx="7">
                  <c:v>3.9266376865108005E-2</c:v>
                </c:pt>
                <c:pt idx="8">
                  <c:v>3.5635062611806795E-2</c:v>
                </c:pt>
                <c:pt idx="9">
                  <c:v>3.2714452887763111E-2</c:v>
                </c:pt>
                <c:pt idx="10">
                  <c:v>3.0320994264940043E-2</c:v>
                </c:pt>
                <c:pt idx="11">
                  <c:v>2.832472314768604E-2</c:v>
                </c:pt>
                <c:pt idx="12">
                  <c:v>2.6635518870373253E-2</c:v>
                </c:pt>
                <c:pt idx="13">
                  <c:v>2.5196618290832005E-2</c:v>
                </c:pt>
                <c:pt idx="14">
                  <c:v>2.3947736590469469E-2</c:v>
                </c:pt>
                <c:pt idx="15">
                  <c:v>2.2858952052929968E-2</c:v>
                </c:pt>
                <c:pt idx="16">
                  <c:v>2.1899627093988478E-2</c:v>
                </c:pt>
                <c:pt idx="17">
                  <c:v>2.1044951301815884E-2</c:v>
                </c:pt>
                <c:pt idx="18">
                  <c:v>2.0282887464072519E-2</c:v>
                </c:pt>
                <c:pt idx="19">
                  <c:v>1.9596524908079262E-2</c:v>
                </c:pt>
                <c:pt idx="20">
                  <c:v>1.8974891830253426E-2</c:v>
                </c:pt>
                <c:pt idx="21">
                  <c:v>1.8409314907626817E-2</c:v>
                </c:pt>
                <c:pt idx="22">
                  <c:v>1.7892448465319948E-2</c:v>
                </c:pt>
                <c:pt idx="23">
                  <c:v>1.7418661724422357E-2</c:v>
                </c:pt>
                <c:pt idx="24">
                  <c:v>1.6982713567839196E-2</c:v>
                </c:pt>
                <c:pt idx="25">
                  <c:v>1.6582670598397523E-2</c:v>
                </c:pt>
                <c:pt idx="26">
                  <c:v>1.6215237216425017E-2</c:v>
                </c:pt>
                <c:pt idx="27">
                  <c:v>1.5870534196956602E-2</c:v>
                </c:pt>
                <c:pt idx="28">
                  <c:v>1.554936076131885E-2</c:v>
                </c:pt>
                <c:pt idx="29">
                  <c:v>1.5249733414578415E-2</c:v>
                </c:pt>
                <c:pt idx="30">
                  <c:v>1.4969712980959749E-2</c:v>
                </c:pt>
                <c:pt idx="31">
                  <c:v>1.470761027176201E-2</c:v>
                </c:pt>
                <c:pt idx="32">
                  <c:v>1.4461962472856851E-2</c:v>
                </c:pt>
                <c:pt idx="33">
                  <c:v>1.4231052583110783E-2</c:v>
                </c:pt>
                <c:pt idx="34">
                  <c:v>1.4013859811118932E-2</c:v>
                </c:pt>
                <c:pt idx="35">
                  <c:v>1.3809609851191585E-2</c:v>
                </c:pt>
                <c:pt idx="36">
                  <c:v>1.3616559502933471E-2</c:v>
                </c:pt>
                <c:pt idx="37">
                  <c:v>1.3434418683039696E-2</c:v>
                </c:pt>
                <c:pt idx="38">
                  <c:v>1.3261921524244071E-2</c:v>
                </c:pt>
                <c:pt idx="39">
                  <c:v>1.3098650834090255E-2</c:v>
                </c:pt>
                <c:pt idx="40">
                  <c:v>1.2943655752486164E-2</c:v>
                </c:pt>
                <c:pt idx="41">
                  <c:v>1.2796666497138778E-2</c:v>
                </c:pt>
                <c:pt idx="42">
                  <c:v>1.2656712458814988E-2</c:v>
                </c:pt>
                <c:pt idx="43">
                  <c:v>1.2523796289863129E-2</c:v>
                </c:pt>
                <c:pt idx="44">
                  <c:v>1.2397040044473687E-2</c:v>
                </c:pt>
                <c:pt idx="45">
                  <c:v>1.227609242105988E-2</c:v>
                </c:pt>
                <c:pt idx="46">
                  <c:v>1.2160944550036478E-2</c:v>
                </c:pt>
                <c:pt idx="47">
                  <c:v>1.2050913990844294E-2</c:v>
                </c:pt>
                <c:pt idx="48">
                  <c:v>1.1945594272579874E-2</c:v>
                </c:pt>
                <c:pt idx="49">
                  <c:v>1.1844985892166825E-2</c:v>
                </c:pt>
                <c:pt idx="50">
                  <c:v>1.1748569034730838E-2</c:v>
                </c:pt>
                <c:pt idx="51">
                  <c:v>1.1656287826369493E-2</c:v>
                </c:pt>
                <c:pt idx="52">
                  <c:v>1.1567737096197701E-2</c:v>
                </c:pt>
                <c:pt idx="53">
                  <c:v>1.1482885408685936E-2</c:v>
                </c:pt>
                <c:pt idx="54">
                  <c:v>1.1401426960820285E-2</c:v>
                </c:pt>
                <c:pt idx="55">
                  <c:v>1.1323175421456336E-2</c:v>
                </c:pt>
                <c:pt idx="56">
                  <c:v>1.1247949905558845E-2</c:v>
                </c:pt>
                <c:pt idx="57">
                  <c:v>1.1175657282158739E-2</c:v>
                </c:pt>
                <c:pt idx="58">
                  <c:v>1.1106116628410762E-2</c:v>
                </c:pt>
                <c:pt idx="59">
                  <c:v>1.1039133060303054E-2</c:v>
                </c:pt>
                <c:pt idx="60">
                  <c:v>1.0684891252377446E-2</c:v>
                </c:pt>
                <c:pt idx="61">
                  <c:v>1.039668266992084E-2</c:v>
                </c:pt>
                <c:pt idx="62">
                  <c:v>1.015813420726081E-2</c:v>
                </c:pt>
                <c:pt idx="63">
                  <c:v>9.9576187582375089E-3</c:v>
                </c:pt>
                <c:pt idx="64">
                  <c:v>9.7866586185136259E-3</c:v>
                </c:pt>
                <c:pt idx="65">
                  <c:v>9.6390189920275565E-3</c:v>
                </c:pt>
                <c:pt idx="66">
                  <c:v>9.509931618365353E-3</c:v>
                </c:pt>
                <c:pt idx="67">
                  <c:v>9.3958493632659932E-3</c:v>
                </c:pt>
                <c:pt idx="68">
                  <c:v>9.2941143014811274E-3</c:v>
                </c:pt>
                <c:pt idx="69">
                  <c:v>9.2023835230013642E-3</c:v>
                </c:pt>
                <c:pt idx="70">
                  <c:v>9.1191443347509466E-3</c:v>
                </c:pt>
                <c:pt idx="71">
                  <c:v>9.042872455263376E-3</c:v>
                </c:pt>
                <c:pt idx="72">
                  <c:v>8.9726124032301381E-3</c:v>
                </c:pt>
                <c:pt idx="73">
                  <c:v>8.9074381715793516E-3</c:v>
                </c:pt>
                <c:pt idx="74">
                  <c:v>8.846893060803147E-3</c:v>
                </c:pt>
                <c:pt idx="75">
                  <c:v>8.790150707010785E-3</c:v>
                </c:pt>
                <c:pt idx="76">
                  <c:v>8.7368576817540271E-3</c:v>
                </c:pt>
                <c:pt idx="77">
                  <c:v>8.6866344248188263E-3</c:v>
                </c:pt>
                <c:pt idx="78">
                  <c:v>8.6391842811028366E-3</c:v>
                </c:pt>
                <c:pt idx="79">
                  <c:v>8.5942429272350268E-3</c:v>
                </c:pt>
                <c:pt idx="80">
                  <c:v>8.5110863251914321E-3</c:v>
                </c:pt>
                <c:pt idx="81">
                  <c:v>8.4356392463085308E-3</c:v>
                </c:pt>
                <c:pt idx="82">
                  <c:v>8.3667297988668735E-3</c:v>
                </c:pt>
                <c:pt idx="83">
                  <c:v>8.3035174945402159E-3</c:v>
                </c:pt>
                <c:pt idx="84">
                  <c:v>8.2454923155816859E-3</c:v>
                </c:pt>
                <c:pt idx="85">
                  <c:v>8.1919655637656113E-3</c:v>
                </c:pt>
                <c:pt idx="86">
                  <c:v>8.142666794611942E-3</c:v>
                </c:pt>
                <c:pt idx="87">
                  <c:v>8.0969818904654996E-3</c:v>
                </c:pt>
                <c:pt idx="88">
                  <c:v>8.0546115433256012E-3</c:v>
                </c:pt>
                <c:pt idx="89">
                  <c:v>8.0153542082376239E-3</c:v>
                </c:pt>
                <c:pt idx="90">
                  <c:v>7.9788073612706272E-3</c:v>
                </c:pt>
                <c:pt idx="91">
                  <c:v>7.9448039237760178E-3</c:v>
                </c:pt>
                <c:pt idx="92">
                  <c:v>7.913102385825755E-3</c:v>
                </c:pt>
                <c:pt idx="93">
                  <c:v>7.8835547275105874E-3</c:v>
                </c:pt>
                <c:pt idx="94">
                  <c:v>7.8558710300104685E-3</c:v>
                </c:pt>
                <c:pt idx="95">
                  <c:v>7.8545857607144817E-3</c:v>
                </c:pt>
                <c:pt idx="96">
                  <c:v>7.8548043425569862E-3</c:v>
                </c:pt>
                <c:pt idx="97">
                  <c:v>7.8549392095065285E-3</c:v>
                </c:pt>
                <c:pt idx="98">
                  <c:v>7.8551407481582559E-3</c:v>
                </c:pt>
                <c:pt idx="99">
                  <c:v>7.8553422897263882E-3</c:v>
                </c:pt>
                <c:pt idx="100">
                  <c:v>7.8554657964901107E-3</c:v>
                </c:pt>
                <c:pt idx="101">
                  <c:v>7.8555836210021518E-3</c:v>
                </c:pt>
                <c:pt idx="102">
                  <c:v>7.8557681176198192E-3</c:v>
                </c:pt>
                <c:pt idx="103">
                  <c:v>7.8558802610281808E-3</c:v>
                </c:pt>
                <c:pt idx="104">
                  <c:v>7.855986721338401E-3</c:v>
                </c:pt>
                <c:pt idx="105">
                  <c:v>7.8560931825729825E-3</c:v>
                </c:pt>
                <c:pt idx="106">
                  <c:v>7.8561216043344113E-3</c:v>
                </c:pt>
                <c:pt idx="107">
                  <c:v>7.8562223825314696E-3</c:v>
                </c:pt>
                <c:pt idx="108">
                  <c:v>7.856317476902016E-3</c:v>
                </c:pt>
                <c:pt idx="109">
                  <c:v>7.8564182564639859E-3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8FB5-48DA-9848-7A5DBC52B0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dodecan6one SOA yields (3G)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162300000000</c:v>
                </c:pt>
                <c:pt idx="2">
                  <c:v>377700000000</c:v>
                </c:pt>
                <c:pt idx="3">
                  <c:v>615200000000</c:v>
                </c:pt>
                <c:pt idx="4">
                  <c:v>857000000000</c:v>
                </c:pt>
                <c:pt idx="5">
                  <c:v>1091000000000</c:v>
                </c:pt>
                <c:pt idx="6">
                  <c:v>1314000000000</c:v>
                </c:pt>
                <c:pt idx="7">
                  <c:v>1522000000000</c:v>
                </c:pt>
                <c:pt idx="8">
                  <c:v>1716000000000</c:v>
                </c:pt>
                <c:pt idx="9">
                  <c:v>1895000000000</c:v>
                </c:pt>
                <c:pt idx="10">
                  <c:v>2062000000000</c:v>
                </c:pt>
                <c:pt idx="11">
                  <c:v>2216000000000</c:v>
                </c:pt>
                <c:pt idx="12">
                  <c:v>2358000000000</c:v>
                </c:pt>
                <c:pt idx="13">
                  <c:v>2490000000000</c:v>
                </c:pt>
                <c:pt idx="14">
                  <c:v>2612000000000</c:v>
                </c:pt>
                <c:pt idx="15">
                  <c:v>2726000000000</c:v>
                </c:pt>
                <c:pt idx="16">
                  <c:v>2831000000000</c:v>
                </c:pt>
                <c:pt idx="17">
                  <c:v>2929000000000</c:v>
                </c:pt>
                <c:pt idx="18">
                  <c:v>3020000000000</c:v>
                </c:pt>
                <c:pt idx="19">
                  <c:v>3105000000000</c:v>
                </c:pt>
                <c:pt idx="20">
                  <c:v>3184000000000</c:v>
                </c:pt>
                <c:pt idx="21">
                  <c:v>3258000000000</c:v>
                </c:pt>
                <c:pt idx="22">
                  <c:v>3327000000000</c:v>
                </c:pt>
                <c:pt idx="23">
                  <c:v>3392000000000</c:v>
                </c:pt>
                <c:pt idx="24">
                  <c:v>3452000000000</c:v>
                </c:pt>
                <c:pt idx="25">
                  <c:v>3509000000000</c:v>
                </c:pt>
                <c:pt idx="26">
                  <c:v>3562000000000</c:v>
                </c:pt>
                <c:pt idx="27">
                  <c:v>3612000000000</c:v>
                </c:pt>
                <c:pt idx="28">
                  <c:v>3658000000000</c:v>
                </c:pt>
                <c:pt idx="29">
                  <c:v>3702000000000</c:v>
                </c:pt>
                <c:pt idx="30">
                  <c:v>3743000000000</c:v>
                </c:pt>
                <c:pt idx="31">
                  <c:v>3782000000000</c:v>
                </c:pt>
                <c:pt idx="32">
                  <c:v>3818000000000</c:v>
                </c:pt>
                <c:pt idx="33">
                  <c:v>3852000000000</c:v>
                </c:pt>
                <c:pt idx="34">
                  <c:v>3885000000000</c:v>
                </c:pt>
                <c:pt idx="35">
                  <c:v>3915000000000</c:v>
                </c:pt>
                <c:pt idx="36">
                  <c:v>3943000000000</c:v>
                </c:pt>
                <c:pt idx="37">
                  <c:v>3970000000000</c:v>
                </c:pt>
                <c:pt idx="38">
                  <c:v>3996000000000</c:v>
                </c:pt>
                <c:pt idx="39">
                  <c:v>4020000000000</c:v>
                </c:pt>
                <c:pt idx="40">
                  <c:v>4042000000000</c:v>
                </c:pt>
                <c:pt idx="41">
                  <c:v>4063000000000</c:v>
                </c:pt>
                <c:pt idx="42">
                  <c:v>4083000000000</c:v>
                </c:pt>
                <c:pt idx="43">
                  <c:v>4102000000000</c:v>
                </c:pt>
                <c:pt idx="44">
                  <c:v>4120000000000</c:v>
                </c:pt>
                <c:pt idx="45">
                  <c:v>4137000000000</c:v>
                </c:pt>
                <c:pt idx="46">
                  <c:v>4153000000000</c:v>
                </c:pt>
                <c:pt idx="47">
                  <c:v>4168000000000</c:v>
                </c:pt>
                <c:pt idx="48">
                  <c:v>4182000000000</c:v>
                </c:pt>
                <c:pt idx="49">
                  <c:v>4195000000000</c:v>
                </c:pt>
                <c:pt idx="50">
                  <c:v>4208000000000</c:v>
                </c:pt>
                <c:pt idx="51">
                  <c:v>4220000000000</c:v>
                </c:pt>
                <c:pt idx="52">
                  <c:v>4231000000000</c:v>
                </c:pt>
                <c:pt idx="53">
                  <c:v>4242000000000</c:v>
                </c:pt>
                <c:pt idx="54">
                  <c:v>4252000000000</c:v>
                </c:pt>
                <c:pt idx="55">
                  <c:v>4262000000000</c:v>
                </c:pt>
                <c:pt idx="56">
                  <c:v>4271000000000</c:v>
                </c:pt>
                <c:pt idx="57">
                  <c:v>4279000000000</c:v>
                </c:pt>
                <c:pt idx="58">
                  <c:v>4287000000000</c:v>
                </c:pt>
                <c:pt idx="59">
                  <c:v>4295000000000</c:v>
                </c:pt>
                <c:pt idx="60">
                  <c:v>4302000000000</c:v>
                </c:pt>
                <c:pt idx="61">
                  <c:v>4309000000000</c:v>
                </c:pt>
                <c:pt idx="62">
                  <c:v>4338000000000</c:v>
                </c:pt>
                <c:pt idx="63">
                  <c:v>4360000000000</c:v>
                </c:pt>
                <c:pt idx="64">
                  <c:v>4379000000000</c:v>
                </c:pt>
                <c:pt idx="65">
                  <c:v>4391000000000</c:v>
                </c:pt>
                <c:pt idx="66">
                  <c:v>4401000000000</c:v>
                </c:pt>
                <c:pt idx="67">
                  <c:v>4408000000000</c:v>
                </c:pt>
                <c:pt idx="68">
                  <c:v>4414000000000</c:v>
                </c:pt>
                <c:pt idx="69">
                  <c:v>4418000000000</c:v>
                </c:pt>
                <c:pt idx="70">
                  <c:v>4421000000000</c:v>
                </c:pt>
                <c:pt idx="71">
                  <c:v>4424000000000</c:v>
                </c:pt>
                <c:pt idx="72">
                  <c:v>4426000000000</c:v>
                </c:pt>
                <c:pt idx="73">
                  <c:v>4428000000000</c:v>
                </c:pt>
                <c:pt idx="74">
                  <c:v>4430000000000</c:v>
                </c:pt>
                <c:pt idx="75">
                  <c:v>4432000000000</c:v>
                </c:pt>
                <c:pt idx="76">
                  <c:v>4433000000000</c:v>
                </c:pt>
                <c:pt idx="77">
                  <c:v>4435000000000</c:v>
                </c:pt>
                <c:pt idx="78">
                  <c:v>4437000000000</c:v>
                </c:pt>
                <c:pt idx="79">
                  <c:v>4439000000000</c:v>
                </c:pt>
                <c:pt idx="80">
                  <c:v>4441000000000</c:v>
                </c:pt>
                <c:pt idx="81">
                  <c:v>4446000000000</c:v>
                </c:pt>
                <c:pt idx="82">
                  <c:v>4450000000000</c:v>
                </c:pt>
                <c:pt idx="83">
                  <c:v>4455000000000</c:v>
                </c:pt>
                <c:pt idx="84">
                  <c:v>4460000000000</c:v>
                </c:pt>
                <c:pt idx="85">
                  <c:v>4466000000000</c:v>
                </c:pt>
                <c:pt idx="86">
                  <c:v>4471000000000</c:v>
                </c:pt>
                <c:pt idx="87">
                  <c:v>4476000000000</c:v>
                </c:pt>
                <c:pt idx="88">
                  <c:v>4481000000000</c:v>
                </c:pt>
                <c:pt idx="89">
                  <c:v>4486000000000</c:v>
                </c:pt>
                <c:pt idx="90">
                  <c:v>4491000000000</c:v>
                </c:pt>
                <c:pt idx="91">
                  <c:v>4496000000000</c:v>
                </c:pt>
                <c:pt idx="92">
                  <c:v>4501000000000</c:v>
                </c:pt>
                <c:pt idx="93">
                  <c:v>4506000000000</c:v>
                </c:pt>
                <c:pt idx="94">
                  <c:v>4510000000000</c:v>
                </c:pt>
                <c:pt idx="95">
                  <c:v>4514000000000</c:v>
                </c:pt>
                <c:pt idx="96">
                  <c:v>4510000000000</c:v>
                </c:pt>
                <c:pt idx="97">
                  <c:v>4506000000000</c:v>
                </c:pt>
                <c:pt idx="98">
                  <c:v>4503000000000</c:v>
                </c:pt>
                <c:pt idx="99">
                  <c:v>4500000000000</c:v>
                </c:pt>
                <c:pt idx="100">
                  <c:v>4497000000000</c:v>
                </c:pt>
                <c:pt idx="101">
                  <c:v>4495000000000</c:v>
                </c:pt>
                <c:pt idx="102">
                  <c:v>4492000000000</c:v>
                </c:pt>
                <c:pt idx="103">
                  <c:v>4490000000000</c:v>
                </c:pt>
                <c:pt idx="104">
                  <c:v>4489000000000</c:v>
                </c:pt>
                <c:pt idx="105">
                  <c:v>4487000000000</c:v>
                </c:pt>
                <c:pt idx="106">
                  <c:v>4485000000000</c:v>
                </c:pt>
                <c:pt idx="107">
                  <c:v>4484000000000</c:v>
                </c:pt>
                <c:pt idx="108">
                  <c:v>4482000000000</c:v>
                </c:pt>
                <c:pt idx="109">
                  <c:v>4481000000000</c:v>
                </c:pt>
                <c:pt idx="110">
                  <c:v>-283000000000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A65-41F7-BAEE-8111D8F80052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1262800000000</c:v>
                </c:pt>
                <c:pt idx="2">
                  <c:v>2298600000000</c:v>
                </c:pt>
                <c:pt idx="3">
                  <c:v>3154300000000</c:v>
                </c:pt>
                <c:pt idx="4">
                  <c:v>3891400000000</c:v>
                </c:pt>
                <c:pt idx="5">
                  <c:v>4539500000000</c:v>
                </c:pt>
                <c:pt idx="6">
                  <c:v>5115900000000</c:v>
                </c:pt>
                <c:pt idx="7">
                  <c:v>5632600000000</c:v>
                </c:pt>
                <c:pt idx="8">
                  <c:v>6098400000000</c:v>
                </c:pt>
                <c:pt idx="9">
                  <c:v>6520700000000</c:v>
                </c:pt>
                <c:pt idx="10">
                  <c:v>6905300000000</c:v>
                </c:pt>
                <c:pt idx="11">
                  <c:v>7257000000000</c:v>
                </c:pt>
                <c:pt idx="12">
                  <c:v>7579300000000</c:v>
                </c:pt>
                <c:pt idx="13">
                  <c:v>7875300000000</c:v>
                </c:pt>
                <c:pt idx="14">
                  <c:v>8147100000000</c:v>
                </c:pt>
                <c:pt idx="15">
                  <c:v>8398400000000</c:v>
                </c:pt>
                <c:pt idx="16">
                  <c:v>8631900000000</c:v>
                </c:pt>
                <c:pt idx="17">
                  <c:v>8848800000000</c:v>
                </c:pt>
                <c:pt idx="18">
                  <c:v>9050100000000</c:v>
                </c:pt>
                <c:pt idx="19">
                  <c:v>9238300000000</c:v>
                </c:pt>
                <c:pt idx="20">
                  <c:v>9414500000000</c:v>
                </c:pt>
                <c:pt idx="21">
                  <c:v>9579600000000</c:v>
                </c:pt>
                <c:pt idx="22">
                  <c:v>9734300000000</c:v>
                </c:pt>
                <c:pt idx="23">
                  <c:v>9879900000000</c:v>
                </c:pt>
                <c:pt idx="24">
                  <c:v>10016000000000</c:v>
                </c:pt>
                <c:pt idx="25">
                  <c:v>10144700000000</c:v>
                </c:pt>
                <c:pt idx="26">
                  <c:v>10266500000000</c:v>
                </c:pt>
                <c:pt idx="27">
                  <c:v>10381800000000</c:v>
                </c:pt>
                <c:pt idx="28">
                  <c:v>10491500000000</c:v>
                </c:pt>
                <c:pt idx="29">
                  <c:v>10594800000000</c:v>
                </c:pt>
                <c:pt idx="30">
                  <c:v>10693000000000</c:v>
                </c:pt>
                <c:pt idx="31">
                  <c:v>10786700000000</c:v>
                </c:pt>
                <c:pt idx="32">
                  <c:v>10875800000000</c:v>
                </c:pt>
                <c:pt idx="33">
                  <c:v>10960700000000</c:v>
                </c:pt>
                <c:pt idx="34">
                  <c:v>11041610000000</c:v>
                </c:pt>
                <c:pt idx="35">
                  <c:v>11118790000000</c:v>
                </c:pt>
                <c:pt idx="36">
                  <c:v>11192570000000</c:v>
                </c:pt>
                <c:pt idx="37">
                  <c:v>11263020000000</c:v>
                </c:pt>
                <c:pt idx="38">
                  <c:v>11330350000000</c:v>
                </c:pt>
                <c:pt idx="39">
                  <c:v>11394740000000</c:v>
                </c:pt>
                <c:pt idx="40">
                  <c:v>11456350000000</c:v>
                </c:pt>
                <c:pt idx="41">
                  <c:v>11515340000000</c:v>
                </c:pt>
                <c:pt idx="42">
                  <c:v>11571710000000</c:v>
                </c:pt>
                <c:pt idx="43">
                  <c:v>11625800000000</c:v>
                </c:pt>
                <c:pt idx="44">
                  <c:v>11677790000000</c:v>
                </c:pt>
                <c:pt idx="45">
                  <c:v>11727690000000</c:v>
                </c:pt>
                <c:pt idx="46">
                  <c:v>11775610000000</c:v>
                </c:pt>
                <c:pt idx="47">
                  <c:v>11821700000000</c:v>
                </c:pt>
                <c:pt idx="48">
                  <c:v>11865960000000</c:v>
                </c:pt>
                <c:pt idx="49">
                  <c:v>11908580000000</c:v>
                </c:pt>
                <c:pt idx="50">
                  <c:v>11949560000000</c:v>
                </c:pt>
                <c:pt idx="51">
                  <c:v>11989050000000</c:v>
                </c:pt>
                <c:pt idx="52">
                  <c:v>12027100000000</c:v>
                </c:pt>
                <c:pt idx="53">
                  <c:v>12063810000000</c:v>
                </c:pt>
                <c:pt idx="54">
                  <c:v>12099090000000</c:v>
                </c:pt>
                <c:pt idx="55">
                  <c:v>12133210000000</c:v>
                </c:pt>
                <c:pt idx="56">
                  <c:v>12166130000000</c:v>
                </c:pt>
                <c:pt idx="57">
                  <c:v>12197920000000</c:v>
                </c:pt>
                <c:pt idx="58">
                  <c:v>12228600000000</c:v>
                </c:pt>
                <c:pt idx="59">
                  <c:v>12258290000000</c:v>
                </c:pt>
                <c:pt idx="60">
                  <c:v>12286990000000</c:v>
                </c:pt>
                <c:pt idx="61">
                  <c:v>12314750000000</c:v>
                </c:pt>
                <c:pt idx="62">
                  <c:v>12440900000000</c:v>
                </c:pt>
                <c:pt idx="63">
                  <c:v>12549070000000</c:v>
                </c:pt>
                <c:pt idx="64">
                  <c:v>12660090000000</c:v>
                </c:pt>
                <c:pt idx="65">
                  <c:v>12740010000000</c:v>
                </c:pt>
                <c:pt idx="66">
                  <c:v>12823830000000</c:v>
                </c:pt>
                <c:pt idx="67">
                  <c:v>12885510000000</c:v>
                </c:pt>
                <c:pt idx="68">
                  <c:v>12951450000000</c:v>
                </c:pt>
                <c:pt idx="69">
                  <c:v>13000890000000</c:v>
                </c:pt>
                <c:pt idx="70">
                  <c:v>13054710000000</c:v>
                </c:pt>
                <c:pt idx="71">
                  <c:v>13095710000000</c:v>
                </c:pt>
                <c:pt idx="72">
                  <c:v>13133670000000</c:v>
                </c:pt>
                <c:pt idx="73">
                  <c:v>13175840000000</c:v>
                </c:pt>
                <c:pt idx="74">
                  <c:v>13208520000000</c:v>
                </c:pt>
                <c:pt idx="75">
                  <c:v>13245130000000</c:v>
                </c:pt>
                <c:pt idx="76">
                  <c:v>13273750000000</c:v>
                </c:pt>
                <c:pt idx="77">
                  <c:v>13306080000000</c:v>
                </c:pt>
                <c:pt idx="78">
                  <c:v>13331520000000</c:v>
                </c:pt>
                <c:pt idx="79">
                  <c:v>13360400000000</c:v>
                </c:pt>
                <c:pt idx="80">
                  <c:v>13383210000000</c:v>
                </c:pt>
                <c:pt idx="81">
                  <c:v>13429910000000</c:v>
                </c:pt>
                <c:pt idx="82">
                  <c:v>13472330000000</c:v>
                </c:pt>
                <c:pt idx="83">
                  <c:v>13511120000000</c:v>
                </c:pt>
                <c:pt idx="84">
                  <c:v>13546680000000</c:v>
                </c:pt>
                <c:pt idx="85">
                  <c:v>13579350000000</c:v>
                </c:pt>
                <c:pt idx="86">
                  <c:v>13609460000000</c:v>
                </c:pt>
                <c:pt idx="87">
                  <c:v>13634830000000</c:v>
                </c:pt>
                <c:pt idx="88">
                  <c:v>13660720000000</c:v>
                </c:pt>
                <c:pt idx="89">
                  <c:v>13684710000000</c:v>
                </c:pt>
                <c:pt idx="90">
                  <c:v>13706970000000</c:v>
                </c:pt>
                <c:pt idx="91">
                  <c:v>13727650000000</c:v>
                </c:pt>
                <c:pt idx="92">
                  <c:v>13746890000000</c:v>
                </c:pt>
                <c:pt idx="93">
                  <c:v>13764820000000</c:v>
                </c:pt>
                <c:pt idx="94">
                  <c:v>13781540000000</c:v>
                </c:pt>
                <c:pt idx="95">
                  <c:v>13796200000000</c:v>
                </c:pt>
                <c:pt idx="96">
                  <c:v>13796270000000</c:v>
                </c:pt>
                <c:pt idx="97">
                  <c:v>13796250000000</c:v>
                </c:pt>
                <c:pt idx="98">
                  <c:v>13796240000000</c:v>
                </c:pt>
                <c:pt idx="99">
                  <c:v>13796230000000</c:v>
                </c:pt>
                <c:pt idx="100">
                  <c:v>13796210000000</c:v>
                </c:pt>
                <c:pt idx="101">
                  <c:v>13796200000000</c:v>
                </c:pt>
                <c:pt idx="102">
                  <c:v>13796200000000</c:v>
                </c:pt>
                <c:pt idx="103">
                  <c:v>13796190000000</c:v>
                </c:pt>
                <c:pt idx="104">
                  <c:v>13796180000000</c:v>
                </c:pt>
                <c:pt idx="105">
                  <c:v>13796170000000</c:v>
                </c:pt>
                <c:pt idx="106">
                  <c:v>13796170000000</c:v>
                </c:pt>
                <c:pt idx="107">
                  <c:v>13796160000000</c:v>
                </c:pt>
                <c:pt idx="108">
                  <c:v>13796150000000</c:v>
                </c:pt>
                <c:pt idx="109">
                  <c:v>13796150000000</c:v>
                </c:pt>
                <c:pt idx="11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A65-41F7-BAEE-8111D8F800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0.16312993785980109</c:v>
                </c:pt>
                <c:pt idx="1">
                  <c:v>0.20738390246390825</c:v>
                </c:pt>
                <c:pt idx="2">
                  <c:v>0.24486551648169896</c:v>
                </c:pt>
                <c:pt idx="3">
                  <c:v>0.27547583547633064</c:v>
                </c:pt>
                <c:pt idx="4">
                  <c:v>0.30027517751389121</c:v>
                </c:pt>
                <c:pt idx="5">
                  <c:v>0.32028164000025</c:v>
                </c:pt>
                <c:pt idx="6">
                  <c:v>0.33678386270371446</c:v>
                </c:pt>
                <c:pt idx="7">
                  <c:v>0.35043816327573379</c:v>
                </c:pt>
                <c:pt idx="8">
                  <c:v>0.36186486463538248</c:v>
                </c:pt>
                <c:pt idx="9">
                  <c:v>0.37161351378575241</c:v>
                </c:pt>
                <c:pt idx="10">
                  <c:v>0.37994174836081968</c:v>
                </c:pt>
                <c:pt idx="11">
                  <c:v>0.38710643633739233</c:v>
                </c:pt>
                <c:pt idx="12">
                  <c:v>0.39334188340049331</c:v>
                </c:pt>
                <c:pt idx="13">
                  <c:v>0.3988674171738108</c:v>
                </c:pt>
                <c:pt idx="14">
                  <c:v>0.40381639850789974</c:v>
                </c:pt>
                <c:pt idx="15">
                  <c:v>0.4080332114464903</c:v>
                </c:pt>
                <c:pt idx="16">
                  <c:v>0.41169315012114155</c:v>
                </c:pt>
                <c:pt idx="17">
                  <c:v>0.41517157864179888</c:v>
                </c:pt>
                <c:pt idx="18">
                  <c:v>0.41803107640920034</c:v>
                </c:pt>
                <c:pt idx="19">
                  <c:v>0.42061863834332947</c:v>
                </c:pt>
                <c:pt idx="20">
                  <c:v>0.42326032321381168</c:v>
                </c:pt>
                <c:pt idx="21">
                  <c:v>0.42526049598692967</c:v>
                </c:pt>
                <c:pt idx="22">
                  <c:v>0.42693017015144857</c:v>
                </c:pt>
                <c:pt idx="23">
                  <c:v>0.42895782049451137</c:v>
                </c:pt>
                <c:pt idx="24">
                  <c:v>0.43027924968875747</c:v>
                </c:pt>
                <c:pt idx="25">
                  <c:v>0.4315393778449953</c:v>
                </c:pt>
                <c:pt idx="26">
                  <c:v>0.4327262021092052</c:v>
                </c:pt>
                <c:pt idx="27">
                  <c:v>0.43380712877592748</c:v>
                </c:pt>
                <c:pt idx="28">
                  <c:v>0.43481999114013786</c:v>
                </c:pt>
                <c:pt idx="29">
                  <c:v>0.43541005151759216</c:v>
                </c:pt>
                <c:pt idx="30">
                  <c:v>0.43617125901561121</c:v>
                </c:pt>
                <c:pt idx="31">
                  <c:v>0.43680373880113355</c:v>
                </c:pt>
                <c:pt idx="32">
                  <c:v>0.43729546738498798</c:v>
                </c:pt>
                <c:pt idx="33">
                  <c:v>0.43764192906319838</c:v>
                </c:pt>
                <c:pt idx="34">
                  <c:v>0.43813027958621092</c:v>
                </c:pt>
                <c:pt idx="35">
                  <c:v>0.43845322266832593</c:v>
                </c:pt>
                <c:pt idx="36">
                  <c:v>0.43861157536831846</c:v>
                </c:pt>
                <c:pt idx="37">
                  <c:v>0.43888878143825483</c:v>
                </c:pt>
                <c:pt idx="38">
                  <c:v>0.4389892887434535</c:v>
                </c:pt>
                <c:pt idx="39">
                  <c:v>0.4391952158640603</c:v>
                </c:pt>
                <c:pt idx="40">
                  <c:v>0.43921518240846302</c:v>
                </c:pt>
                <c:pt idx="41">
                  <c:v>0.43905204589557706</c:v>
                </c:pt>
                <c:pt idx="42">
                  <c:v>0.43925759924835717</c:v>
                </c:pt>
                <c:pt idx="43">
                  <c:v>0.4392604926751027</c:v>
                </c:pt>
                <c:pt idx="44">
                  <c:v>0.43906304858457373</c:v>
                </c:pt>
                <c:pt idx="45">
                  <c:v>0.43894107054778925</c:v>
                </c:pt>
                <c:pt idx="46">
                  <c:v>0.43888801062890148</c:v>
                </c:pt>
                <c:pt idx="47">
                  <c:v>0.43862769424755443</c:v>
                </c:pt>
                <c:pt idx="48">
                  <c:v>0.43870404450674577</c:v>
                </c:pt>
                <c:pt idx="49">
                  <c:v>0.43829322870446807</c:v>
                </c:pt>
                <c:pt idx="50">
                  <c:v>0.43821216139558944</c:v>
                </c:pt>
                <c:pt idx="51">
                  <c:v>0.43791242587534918</c:v>
                </c:pt>
                <c:pt idx="52">
                  <c:v>0.43766318939962034</c:v>
                </c:pt>
                <c:pt idx="53">
                  <c:v>0.43746716361120175</c:v>
                </c:pt>
                <c:pt idx="54">
                  <c:v>0.43731408326751753</c:v>
                </c:pt>
                <c:pt idx="55">
                  <c:v>0.43720498070527747</c:v>
                </c:pt>
                <c:pt idx="56">
                  <c:v>0.4368691055243118</c:v>
                </c:pt>
                <c:pt idx="57">
                  <c:v>0.43657460113229068</c:v>
                </c:pt>
                <c:pt idx="58">
                  <c:v>0.43631680561934383</c:v>
                </c:pt>
                <c:pt idx="59">
                  <c:v>0.43609539056390229</c:v>
                </c:pt>
                <c:pt idx="60">
                  <c:v>0.43564296593414992</c:v>
                </c:pt>
                <c:pt idx="61">
                  <c:v>0.43437703749201717</c:v>
                </c:pt>
                <c:pt idx="62">
                  <c:v>0.43271567797977695</c:v>
                </c:pt>
                <c:pt idx="63">
                  <c:v>0.43098567074933292</c:v>
                </c:pt>
                <c:pt idx="64">
                  <c:v>0.42956431431207265</c:v>
                </c:pt>
                <c:pt idx="65">
                  <c:v>0.42777568664311444</c:v>
                </c:pt>
                <c:pt idx="66">
                  <c:v>0.42648870331044614</c:v>
                </c:pt>
                <c:pt idx="67">
                  <c:v>0.42482185108436482</c:v>
                </c:pt>
                <c:pt idx="68">
                  <c:v>0.42370895185325064</c:v>
                </c:pt>
                <c:pt idx="69">
                  <c:v>0.42246269636722822</c:v>
                </c:pt>
                <c:pt idx="70">
                  <c:v>0.42138954228588016</c:v>
                </c:pt>
                <c:pt idx="71">
                  <c:v>0.42042037745162081</c:v>
                </c:pt>
                <c:pt idx="72">
                  <c:v>0.4193227721831348</c:v>
                </c:pt>
                <c:pt idx="73">
                  <c:v>0.41853266002230682</c:v>
                </c:pt>
                <c:pt idx="74">
                  <c:v>0.41762249721023847</c:v>
                </c:pt>
                <c:pt idx="75">
                  <c:v>0.41672204663145268</c:v>
                </c:pt>
                <c:pt idx="76">
                  <c:v>0.41595507635536921</c:v>
                </c:pt>
                <c:pt idx="77">
                  <c:v>0.41540640364392473</c:v>
                </c:pt>
                <c:pt idx="78">
                  <c:v>0.41475300396870307</c:v>
                </c:pt>
                <c:pt idx="79">
                  <c:v>0.41429024054317815</c:v>
                </c:pt>
                <c:pt idx="80">
                  <c:v>0.4133361878056277</c:v>
                </c:pt>
                <c:pt idx="81">
                  <c:v>0.41251975818625936</c:v>
                </c:pt>
                <c:pt idx="82">
                  <c:v>0.41181906649029093</c:v>
                </c:pt>
                <c:pt idx="83">
                  <c:v>0.41122041249007951</c:v>
                </c:pt>
                <c:pt idx="84">
                  <c:v>0.41071228367366042</c:v>
                </c:pt>
                <c:pt idx="85">
                  <c:v>0.41028375564766939</c:v>
                </c:pt>
                <c:pt idx="86">
                  <c:v>0.40999960197300162</c:v>
                </c:pt>
                <c:pt idx="87">
                  <c:v>0.40970090777077284</c:v>
                </c:pt>
                <c:pt idx="88">
                  <c:v>0.40946018561117947</c:v>
                </c:pt>
                <c:pt idx="89">
                  <c:v>0.40927195495926333</c:v>
                </c:pt>
                <c:pt idx="90">
                  <c:v>0.409131418727953</c:v>
                </c:pt>
                <c:pt idx="91">
                  <c:v>0.40903414751508121</c:v>
                </c:pt>
                <c:pt idx="92">
                  <c:v>0.4089760668113645</c:v>
                </c:pt>
                <c:pt idx="93">
                  <c:v>0.40895403966459598</c:v>
                </c:pt>
                <c:pt idx="94">
                  <c:v>0.40875630330928964</c:v>
                </c:pt>
                <c:pt idx="95">
                  <c:v>0.40828058597597833</c:v>
                </c:pt>
                <c:pt idx="96">
                  <c:v>0.40804435581889315</c:v>
                </c:pt>
                <c:pt idx="97">
                  <c:v>0.40780782938322319</c:v>
                </c:pt>
                <c:pt idx="98">
                  <c:v>0.40757130260466773</c:v>
                </c:pt>
                <c:pt idx="99">
                  <c:v>0.40709824801889677</c:v>
                </c:pt>
                <c:pt idx="100">
                  <c:v>0.40709854309888116</c:v>
                </c:pt>
                <c:pt idx="101">
                  <c:v>0.40686172021167993</c:v>
                </c:pt>
                <c:pt idx="102">
                  <c:v>0.40662519206157449</c:v>
                </c:pt>
                <c:pt idx="103">
                  <c:v>0.40638866356857978</c:v>
                </c:pt>
                <c:pt idx="104">
                  <c:v>0.40615213473269479</c:v>
                </c:pt>
                <c:pt idx="105">
                  <c:v>0.40615213473269479</c:v>
                </c:pt>
                <c:pt idx="106">
                  <c:v>0.40591560555391909</c:v>
                </c:pt>
                <c:pt idx="107">
                  <c:v>0.4059158997777465</c:v>
                </c:pt>
                <c:pt idx="108">
                  <c:v>0.4056790760322519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A65-41F7-BAEE-8111D8F80052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0.12852391510928096</c:v>
                </c:pt>
                <c:pt idx="1">
                  <c:v>0.16431741059775515</c:v>
                </c:pt>
                <c:pt idx="2">
                  <c:v>0.19503534857179089</c:v>
                </c:pt>
                <c:pt idx="3">
                  <c:v>0.22022922341573728</c:v>
                </c:pt>
                <c:pt idx="4">
                  <c:v>0.2403348386386166</c:v>
                </c:pt>
                <c:pt idx="5">
                  <c:v>0.25684630270333664</c:v>
                </c:pt>
                <c:pt idx="6">
                  <c:v>0.27021269040940243</c:v>
                </c:pt>
                <c:pt idx="7">
                  <c:v>0.2813852813852814</c:v>
                </c:pt>
                <c:pt idx="8">
                  <c:v>0.29061297100004602</c:v>
                </c:pt>
                <c:pt idx="9">
                  <c:v>0.29861121167798649</c:v>
                </c:pt>
                <c:pt idx="10">
                  <c:v>0.30536034173901061</c:v>
                </c:pt>
                <c:pt idx="11">
                  <c:v>0.31111052471864159</c:v>
                </c:pt>
                <c:pt idx="12">
                  <c:v>0.31617843129785533</c:v>
                </c:pt>
                <c:pt idx="13">
                  <c:v>0.32060487780928182</c:v>
                </c:pt>
                <c:pt idx="14">
                  <c:v>0.324585635359116</c:v>
                </c:pt>
                <c:pt idx="15">
                  <c:v>0.32796950845121003</c:v>
                </c:pt>
                <c:pt idx="16">
                  <c:v>0.33100533405659527</c:v>
                </c:pt>
                <c:pt idx="17">
                  <c:v>0.33369797018817471</c:v>
                </c:pt>
                <c:pt idx="18">
                  <c:v>0.33610079776582269</c:v>
                </c:pt>
                <c:pt idx="19">
                  <c:v>0.33820171012799405</c:v>
                </c:pt>
                <c:pt idx="20">
                  <c:v>0.340097707628711</c:v>
                </c:pt>
                <c:pt idx="21">
                  <c:v>0.34178112447736353</c:v>
                </c:pt>
                <c:pt idx="22">
                  <c:v>0.34332331298899788</c:v>
                </c:pt>
                <c:pt idx="23">
                  <c:v>0.34464856230031948</c:v>
                </c:pt>
                <c:pt idx="24">
                  <c:v>0.3458949007856319</c:v>
                </c:pt>
                <c:pt idx="25">
                  <c:v>0.34695368431305701</c:v>
                </c:pt>
                <c:pt idx="26">
                  <c:v>0.3479165462636537</c:v>
                </c:pt>
                <c:pt idx="27">
                  <c:v>0.3486632035457275</c:v>
                </c:pt>
                <c:pt idx="28">
                  <c:v>0.34941669498244421</c:v>
                </c:pt>
                <c:pt idx="29">
                  <c:v>0.35004208360609745</c:v>
                </c:pt>
                <c:pt idx="30">
                  <c:v>0.35061696348280752</c:v>
                </c:pt>
                <c:pt idx="31">
                  <c:v>0.35105463506132883</c:v>
                </c:pt>
                <c:pt idx="32">
                  <c:v>0.35143740819473207</c:v>
                </c:pt>
                <c:pt idx="33">
                  <c:v>0.35185086232895385</c:v>
                </c:pt>
                <c:pt idx="34">
                  <c:v>0.35210665908790434</c:v>
                </c:pt>
                <c:pt idx="35">
                  <c:v>0.35228727629132539</c:v>
                </c:pt>
                <c:pt idx="36">
                  <c:v>0.35248095093500675</c:v>
                </c:pt>
                <c:pt idx="37">
                  <c:v>0.35268107340020388</c:v>
                </c:pt>
                <c:pt idx="38">
                  <c:v>0.35279435950271792</c:v>
                </c:pt>
                <c:pt idx="39">
                  <c:v>0.35281743312660663</c:v>
                </c:pt>
                <c:pt idx="40">
                  <c:v>0.35283369835367434</c:v>
                </c:pt>
                <c:pt idx="41">
                  <c:v>0.35284327035502966</c:v>
                </c:pt>
                <c:pt idx="42">
                  <c:v>0.35283593387121748</c:v>
                </c:pt>
                <c:pt idx="43">
                  <c:v>0.35280648136334014</c:v>
                </c:pt>
                <c:pt idx="44">
                  <c:v>0.35275489034925034</c:v>
                </c:pt>
                <c:pt idx="45">
                  <c:v>0.35267812028421458</c:v>
                </c:pt>
                <c:pt idx="46">
                  <c:v>0.35257196511500039</c:v>
                </c:pt>
                <c:pt idx="47">
                  <c:v>0.35243671814164212</c:v>
                </c:pt>
                <c:pt idx="48">
                  <c:v>0.35226702092105022</c:v>
                </c:pt>
                <c:pt idx="49">
                  <c:v>0.35214685729014289</c:v>
                </c:pt>
                <c:pt idx="50">
                  <c:v>0.35198785558488788</c:v>
                </c:pt>
                <c:pt idx="51">
                  <c:v>0.35178887678659027</c:v>
                </c:pt>
                <c:pt idx="52">
                  <c:v>0.35163020637758718</c:v>
                </c:pt>
                <c:pt idx="53">
                  <c:v>0.3514313886416251</c:v>
                </c:pt>
                <c:pt idx="54">
                  <c:v>0.35126730683800905</c:v>
                </c:pt>
                <c:pt idx="55">
                  <c:v>0.35105658085192248</c:v>
                </c:pt>
                <c:pt idx="56">
                  <c:v>0.35079751301861301</c:v>
                </c:pt>
                <c:pt idx="57">
                  <c:v>0.35057161081399341</c:v>
                </c:pt>
                <c:pt idx="58">
                  <c:v>0.3503751338889845</c:v>
                </c:pt>
                <c:pt idx="59">
                  <c:v>0.35012643454580822</c:v>
                </c:pt>
                <c:pt idx="60">
                  <c:v>0.34990560100692258</c:v>
                </c:pt>
                <c:pt idx="61">
                  <c:v>0.34868859969937865</c:v>
                </c:pt>
                <c:pt idx="62">
                  <c:v>0.34743610482689158</c:v>
                </c:pt>
                <c:pt idx="63">
                  <c:v>0.3458901161050198</c:v>
                </c:pt>
                <c:pt idx="64">
                  <c:v>0.34466220984127954</c:v>
                </c:pt>
                <c:pt idx="65">
                  <c:v>0.3431892032255574</c:v>
                </c:pt>
                <c:pt idx="66">
                  <c:v>0.3420896805791932</c:v>
                </c:pt>
                <c:pt idx="67">
                  <c:v>0.34081126051523186</c:v>
                </c:pt>
                <c:pt idx="68">
                  <c:v>0.33982288904836516</c:v>
                </c:pt>
                <c:pt idx="69">
                  <c:v>0.33865172033695118</c:v>
                </c:pt>
                <c:pt idx="70">
                  <c:v>0.33782055344841938</c:v>
                </c:pt>
                <c:pt idx="71">
                  <c:v>0.33699643740097018</c:v>
                </c:pt>
                <c:pt idx="72">
                  <c:v>0.33606965476204931</c:v>
                </c:pt>
                <c:pt idx="73">
                  <c:v>0.3353895818759407</c:v>
                </c:pt>
                <c:pt idx="74">
                  <c:v>0.3346135523018649</c:v>
                </c:pt>
                <c:pt idx="75">
                  <c:v>0.33396741689424614</c:v>
                </c:pt>
                <c:pt idx="76">
                  <c:v>0.33330627803229801</c:v>
                </c:pt>
                <c:pt idx="77">
                  <c:v>0.3328202635558436</c:v>
                </c:pt>
                <c:pt idx="78">
                  <c:v>0.33225053142121491</c:v>
                </c:pt>
                <c:pt idx="79">
                  <c:v>0.33183369311248945</c:v>
                </c:pt>
                <c:pt idx="80">
                  <c:v>0.33105210682722369</c:v>
                </c:pt>
                <c:pt idx="81">
                  <c:v>0.33030663589742826</c:v>
                </c:pt>
                <c:pt idx="82">
                  <c:v>0.32972840149447269</c:v>
                </c:pt>
                <c:pt idx="83">
                  <c:v>0.32923195941736277</c:v>
                </c:pt>
                <c:pt idx="84">
                  <c:v>0.32888172114276454</c:v>
                </c:pt>
                <c:pt idx="85">
                  <c:v>0.3285214843204653</c:v>
                </c:pt>
                <c:pt idx="86">
                  <c:v>0.32827692021095972</c:v>
                </c:pt>
                <c:pt idx="87">
                  <c:v>0.32802077782137401</c:v>
                </c:pt>
                <c:pt idx="88">
                  <c:v>0.32781111181749556</c:v>
                </c:pt>
                <c:pt idx="89">
                  <c:v>0.32764352734411761</c:v>
                </c:pt>
                <c:pt idx="90">
                  <c:v>0.32751417759048346</c:v>
                </c:pt>
                <c:pt idx="91">
                  <c:v>0.3274195108857349</c:v>
                </c:pt>
                <c:pt idx="92">
                  <c:v>0.32735626037972165</c:v>
                </c:pt>
                <c:pt idx="93">
                  <c:v>0.32724934949214673</c:v>
                </c:pt>
                <c:pt idx="94">
                  <c:v>0.3271915454980357</c:v>
                </c:pt>
                <c:pt idx="95">
                  <c:v>0.32689995194353255</c:v>
                </c:pt>
                <c:pt idx="96">
                  <c:v>0.3266104919815167</c:v>
                </c:pt>
                <c:pt idx="97">
                  <c:v>0.32639327816854447</c:v>
                </c:pt>
                <c:pt idx="98">
                  <c:v>0.32617606404068356</c:v>
                </c:pt>
                <c:pt idx="99">
                  <c:v>0.32595908586488609</c:v>
                </c:pt>
                <c:pt idx="100">
                  <c:v>0.32581435467737491</c:v>
                </c:pt>
                <c:pt idx="101">
                  <c:v>0.32559690349516535</c:v>
                </c:pt>
                <c:pt idx="102">
                  <c:v>0.32545217194022408</c:v>
                </c:pt>
                <c:pt idx="103">
                  <c:v>0.32537992400795002</c:v>
                </c:pt>
                <c:pt idx="104">
                  <c:v>0.3252351920859195</c:v>
                </c:pt>
                <c:pt idx="105">
                  <c:v>0.32509022431587897</c:v>
                </c:pt>
                <c:pt idx="106">
                  <c:v>0.32501797601651472</c:v>
                </c:pt>
                <c:pt idx="107">
                  <c:v>0.3248732436223149</c:v>
                </c:pt>
                <c:pt idx="108">
                  <c:v>0.32480075963221622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A65-41F7-BAEE-8111D8F80052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0.40875422934718014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AA65-41F7-BAEE-8111D8F80052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0.32718988538206339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AA65-41F7-BAEE-8111D8F80052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0.17016550522648083</c:v>
                </c:pt>
                <c:pt idx="1">
                  <c:v>0.11604324371356478</c:v>
                </c:pt>
                <c:pt idx="2">
                  <c:v>8.635893859176362E-2</c:v>
                </c:pt>
                <c:pt idx="3">
                  <c:v>6.8303952305083002E-2</c:v>
                </c:pt>
                <c:pt idx="4">
                  <c:v>5.6525388258618789E-2</c:v>
                </c:pt>
                <c:pt idx="5">
                  <c:v>4.8368224554819289E-2</c:v>
                </c:pt>
                <c:pt idx="6">
                  <c:v>4.2430493910449882E-2</c:v>
                </c:pt>
                <c:pt idx="7">
                  <c:v>3.7931260658533389E-2</c:v>
                </c:pt>
                <c:pt idx="8">
                  <c:v>3.4409802628552151E-2</c:v>
                </c:pt>
                <c:pt idx="9">
                  <c:v>3.1580959552807264E-2</c:v>
                </c:pt>
                <c:pt idx="10">
                  <c:v>2.9259198015708969E-2</c:v>
                </c:pt>
                <c:pt idx="11">
                  <c:v>2.7322971778396422E-2</c:v>
                </c:pt>
                <c:pt idx="12">
                  <c:v>2.5685624674615569E-2</c:v>
                </c:pt>
                <c:pt idx="13">
                  <c:v>2.4288028869168171E-2</c:v>
                </c:pt>
                <c:pt idx="14">
                  <c:v>2.3077967231853687E-2</c:v>
                </c:pt>
                <c:pt idx="15">
                  <c:v>2.201786396969381E-2</c:v>
                </c:pt>
                <c:pt idx="16">
                  <c:v>2.1084214808787631E-2</c:v>
                </c:pt>
                <c:pt idx="17">
                  <c:v>2.0258671174904146E-2</c:v>
                </c:pt>
                <c:pt idx="18">
                  <c:v>1.9519392095948388E-2</c:v>
                </c:pt>
                <c:pt idx="19">
                  <c:v>1.8854320463115408E-2</c:v>
                </c:pt>
                <c:pt idx="20">
                  <c:v>1.8253998079251745E-2</c:v>
                </c:pt>
                <c:pt idx="21">
                  <c:v>1.7710158922572758E-2</c:v>
                </c:pt>
                <c:pt idx="22">
                  <c:v>1.7214040627941577E-2</c:v>
                </c:pt>
                <c:pt idx="23">
                  <c:v>1.676327875399361E-2</c:v>
                </c:pt>
                <c:pt idx="24">
                  <c:v>1.6348536674322553E-2</c:v>
                </c:pt>
                <c:pt idx="25">
                  <c:v>1.5966395558369453E-2</c:v>
                </c:pt>
                <c:pt idx="26">
                  <c:v>1.5612514207555529E-2</c:v>
                </c:pt>
                <c:pt idx="27">
                  <c:v>1.5283991802888051E-2</c:v>
                </c:pt>
                <c:pt idx="28">
                  <c:v>1.4979990183863782E-2</c:v>
                </c:pt>
                <c:pt idx="29">
                  <c:v>1.4696904516973721E-2</c:v>
                </c:pt>
                <c:pt idx="30">
                  <c:v>1.4432124746215247E-2</c:v>
                </c:pt>
                <c:pt idx="31">
                  <c:v>1.4184519759465971E-2</c:v>
                </c:pt>
                <c:pt idx="32">
                  <c:v>1.3952484786555603E-2</c:v>
                </c:pt>
                <c:pt idx="33">
                  <c:v>1.3734681808178337E-2</c:v>
                </c:pt>
                <c:pt idx="34">
                  <c:v>1.3529889493371132E-2</c:v>
                </c:pt>
                <c:pt idx="35">
                  <c:v>1.3336883307408396E-2</c:v>
                </c:pt>
                <c:pt idx="36">
                  <c:v>1.3155086291243378E-2</c:v>
                </c:pt>
                <c:pt idx="37">
                  <c:v>1.2983447113284231E-2</c:v>
                </c:pt>
                <c:pt idx="38">
                  <c:v>1.28211788948234E-2</c:v>
                </c:pt>
                <c:pt idx="39">
                  <c:v>1.2667734487860445E-2</c:v>
                </c:pt>
                <c:pt idx="40">
                  <c:v>1.2522426606596072E-2</c:v>
                </c:pt>
                <c:pt idx="41">
                  <c:v>1.2384945699468792E-2</c:v>
                </c:pt>
                <c:pt idx="42">
                  <c:v>1.2254296478521907E-2</c:v>
                </c:pt>
                <c:pt idx="43">
                  <c:v>1.2130034878174724E-2</c:v>
                </c:pt>
                <c:pt idx="44">
                  <c:v>1.201174314805388E-2</c:v>
                </c:pt>
                <c:pt idx="45">
                  <c:v>1.189908633183334E-2</c:v>
                </c:pt>
                <c:pt idx="46">
                  <c:v>1.1791705084717089E-2</c:v>
                </c:pt>
                <c:pt idx="47">
                  <c:v>1.1689403975742375E-2</c:v>
                </c:pt>
                <c:pt idx="48">
                  <c:v>1.1591558355404255E-2</c:v>
                </c:pt>
                <c:pt idx="49">
                  <c:v>1.1498247634222516E-2</c:v>
                </c:pt>
                <c:pt idx="50">
                  <c:v>1.1408910630950743E-2</c:v>
                </c:pt>
                <c:pt idx="51">
                  <c:v>1.132334477970583E-2</c:v>
                </c:pt>
                <c:pt idx="52">
                  <c:v>1.1241473464850656E-2</c:v>
                </c:pt>
                <c:pt idx="53">
                  <c:v>1.1163153592542911E-2</c:v>
                </c:pt>
                <c:pt idx="54">
                  <c:v>1.1087914904629525E-2</c:v>
                </c:pt>
                <c:pt idx="55">
                  <c:v>1.1015663978602892E-2</c:v>
                </c:pt>
                <c:pt idx="56">
                  <c:v>1.0946374463843016E-2</c:v>
                </c:pt>
                <c:pt idx="57">
                  <c:v>1.0879822710694601E-2</c:v>
                </c:pt>
                <c:pt idx="58">
                  <c:v>1.0815782625472231E-2</c:v>
                </c:pt>
                <c:pt idx="59">
                  <c:v>1.0754139134157348E-2</c:v>
                </c:pt>
                <c:pt idx="60">
                  <c:v>1.069481719076717E-2</c:v>
                </c:pt>
                <c:pt idx="61">
                  <c:v>1.0428747116366179E-2</c:v>
                </c:pt>
                <c:pt idx="62">
                  <c:v>1.0205138707489878E-2</c:v>
                </c:pt>
                <c:pt idx="63">
                  <c:v>9.9798658619330502E-3</c:v>
                </c:pt>
                <c:pt idx="64">
                  <c:v>9.820321962070673E-3</c:v>
                </c:pt>
                <c:pt idx="65">
                  <c:v>9.6552278063573825E-3</c:v>
                </c:pt>
                <c:pt idx="66">
                  <c:v>9.5352842068338779E-3</c:v>
                </c:pt>
                <c:pt idx="67">
                  <c:v>9.4084446143095947E-3</c:v>
                </c:pt>
                <c:pt idx="68">
                  <c:v>9.3142084888034587E-3</c:v>
                </c:pt>
                <c:pt idx="69">
                  <c:v>9.2125370843166941E-3</c:v>
                </c:pt>
                <c:pt idx="70">
                  <c:v>9.1357398720649744E-3</c:v>
                </c:pt>
                <c:pt idx="71">
                  <c:v>9.0650975698338705E-3</c:v>
                </c:pt>
                <c:pt idx="72">
                  <c:v>8.9871309912688685E-3</c:v>
                </c:pt>
                <c:pt idx="73">
                  <c:v>8.9270410310920527E-3</c:v>
                </c:pt>
                <c:pt idx="74">
                  <c:v>8.8601621879135957E-3</c:v>
                </c:pt>
                <c:pt idx="75">
                  <c:v>8.8081363593558708E-3</c:v>
                </c:pt>
                <c:pt idx="76">
                  <c:v>8.7496092012072681E-3</c:v>
                </c:pt>
                <c:pt idx="77">
                  <c:v>8.703883728187034E-3</c:v>
                </c:pt>
                <c:pt idx="78">
                  <c:v>8.6520613155294749E-3</c:v>
                </c:pt>
                <c:pt idx="79">
                  <c:v>8.6113122337615564E-3</c:v>
                </c:pt>
                <c:pt idx="80">
                  <c:v>8.5284264749354247E-3</c:v>
                </c:pt>
                <c:pt idx="81">
                  <c:v>8.4536230926647426E-3</c:v>
                </c:pt>
                <c:pt idx="82">
                  <c:v>8.385611259466276E-3</c:v>
                </c:pt>
                <c:pt idx="83">
                  <c:v>8.3236630672607597E-3</c:v>
                </c:pt>
                <c:pt idx="84">
                  <c:v>8.267037818452283E-3</c:v>
                </c:pt>
                <c:pt idx="85">
                  <c:v>8.2150945004430733E-3</c:v>
                </c:pt>
                <c:pt idx="86">
                  <c:v>8.1714990212565907E-3</c:v>
                </c:pt>
                <c:pt idx="87">
                  <c:v>8.1271704566084364E-3</c:v>
                </c:pt>
                <c:pt idx="88">
                  <c:v>8.0862510056844469E-3</c:v>
                </c:pt>
                <c:pt idx="89">
                  <c:v>8.048387061473105E-3</c:v>
                </c:pt>
                <c:pt idx="90">
                  <c:v>8.0133890359966927E-3</c:v>
                </c:pt>
                <c:pt idx="91">
                  <c:v>7.9808596708055429E-3</c:v>
                </c:pt>
                <c:pt idx="92">
                  <c:v>7.9507033146819211E-3</c:v>
                </c:pt>
                <c:pt idx="93">
                  <c:v>7.9225543734589895E-3</c:v>
                </c:pt>
                <c:pt idx="94">
                  <c:v>7.8973195517606301E-3</c:v>
                </c:pt>
                <c:pt idx="95">
                  <c:v>7.8966271318262112E-3</c:v>
                </c:pt>
                <c:pt idx="96">
                  <c:v>7.8966385793240914E-3</c:v>
                </c:pt>
                <c:pt idx="97">
                  <c:v>7.8966443030854781E-3</c:v>
                </c:pt>
                <c:pt idx="98">
                  <c:v>7.896722510424949E-3</c:v>
                </c:pt>
                <c:pt idx="99">
                  <c:v>7.8967339580942875E-3</c:v>
                </c:pt>
                <c:pt idx="100">
                  <c:v>7.8967396819414042E-3</c:v>
                </c:pt>
                <c:pt idx="101">
                  <c:v>7.8967396819414042E-3</c:v>
                </c:pt>
                <c:pt idx="102">
                  <c:v>7.8967454057968182E-3</c:v>
                </c:pt>
                <c:pt idx="103">
                  <c:v>7.8967511296605293E-3</c:v>
                </c:pt>
                <c:pt idx="104">
                  <c:v>7.8968293374175585E-3</c:v>
                </c:pt>
                <c:pt idx="105">
                  <c:v>7.8968293374175585E-3</c:v>
                </c:pt>
                <c:pt idx="106">
                  <c:v>7.8968350613504053E-3</c:v>
                </c:pt>
                <c:pt idx="107">
                  <c:v>7.8968407852915493E-3</c:v>
                </c:pt>
                <c:pt idx="108">
                  <c:v>7.8968407852915493E-3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AA65-41F7-BAEE-8111D8F800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dodecan2one SOA yields (3G)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326300000000</c:v>
                </c:pt>
                <c:pt idx="2">
                  <c:v>837000000000</c:v>
                </c:pt>
                <c:pt idx="3">
                  <c:v>1397000000000</c:v>
                </c:pt>
                <c:pt idx="4">
                  <c:v>1939000000000</c:v>
                </c:pt>
                <c:pt idx="5">
                  <c:v>2444000000000</c:v>
                </c:pt>
                <c:pt idx="6">
                  <c:v>2908000000000</c:v>
                </c:pt>
                <c:pt idx="7">
                  <c:v>3332000000000</c:v>
                </c:pt>
                <c:pt idx="8">
                  <c:v>3720000000000</c:v>
                </c:pt>
                <c:pt idx="9">
                  <c:v>4075000000000</c:v>
                </c:pt>
                <c:pt idx="10">
                  <c:v>4401000000000</c:v>
                </c:pt>
                <c:pt idx="11">
                  <c:v>4700000000000</c:v>
                </c:pt>
                <c:pt idx="12">
                  <c:v>4976000000000</c:v>
                </c:pt>
                <c:pt idx="13">
                  <c:v>5231000000000</c:v>
                </c:pt>
                <c:pt idx="14">
                  <c:v>5467000000000</c:v>
                </c:pt>
                <c:pt idx="15">
                  <c:v>5685000000000</c:v>
                </c:pt>
                <c:pt idx="16">
                  <c:v>5888000000000</c:v>
                </c:pt>
                <c:pt idx="17">
                  <c:v>6077000000000</c:v>
                </c:pt>
                <c:pt idx="18">
                  <c:v>6252000000000</c:v>
                </c:pt>
                <c:pt idx="19">
                  <c:v>6416000000000</c:v>
                </c:pt>
                <c:pt idx="20">
                  <c:v>6569000000000</c:v>
                </c:pt>
                <c:pt idx="21">
                  <c:v>6713000000000</c:v>
                </c:pt>
                <c:pt idx="22">
                  <c:v>6847000000000</c:v>
                </c:pt>
                <c:pt idx="23">
                  <c:v>6973000000000</c:v>
                </c:pt>
                <c:pt idx="24">
                  <c:v>7091000000000</c:v>
                </c:pt>
                <c:pt idx="25">
                  <c:v>7202000000000</c:v>
                </c:pt>
                <c:pt idx="26">
                  <c:v>7307000000000</c:v>
                </c:pt>
                <c:pt idx="27">
                  <c:v>7406000000000</c:v>
                </c:pt>
                <c:pt idx="28">
                  <c:v>7498000000000</c:v>
                </c:pt>
                <c:pt idx="29">
                  <c:v>7586000000000</c:v>
                </c:pt>
                <c:pt idx="30">
                  <c:v>7669000000000</c:v>
                </c:pt>
                <c:pt idx="31">
                  <c:v>7747000000000</c:v>
                </c:pt>
                <c:pt idx="32">
                  <c:v>7821000000000</c:v>
                </c:pt>
                <c:pt idx="33">
                  <c:v>7890000000000</c:v>
                </c:pt>
                <c:pt idx="34">
                  <c:v>7957000000000</c:v>
                </c:pt>
                <c:pt idx="35">
                  <c:v>8019000000000</c:v>
                </c:pt>
                <c:pt idx="36">
                  <c:v>8079000000000</c:v>
                </c:pt>
                <c:pt idx="37">
                  <c:v>8135000000000</c:v>
                </c:pt>
                <c:pt idx="38">
                  <c:v>8188000000000</c:v>
                </c:pt>
                <c:pt idx="39">
                  <c:v>8239000000000</c:v>
                </c:pt>
                <c:pt idx="40">
                  <c:v>8287000000000</c:v>
                </c:pt>
                <c:pt idx="41">
                  <c:v>8333000000000</c:v>
                </c:pt>
                <c:pt idx="42">
                  <c:v>8376000000000</c:v>
                </c:pt>
                <c:pt idx="43">
                  <c:v>8418000000000</c:v>
                </c:pt>
                <c:pt idx="44">
                  <c:v>8457000000000</c:v>
                </c:pt>
                <c:pt idx="45">
                  <c:v>8494000000000</c:v>
                </c:pt>
                <c:pt idx="46">
                  <c:v>8530000000000</c:v>
                </c:pt>
                <c:pt idx="47">
                  <c:v>8564000000000</c:v>
                </c:pt>
                <c:pt idx="48">
                  <c:v>8596000000000</c:v>
                </c:pt>
                <c:pt idx="49">
                  <c:v>8627000000000</c:v>
                </c:pt>
                <c:pt idx="50">
                  <c:v>8657000000000</c:v>
                </c:pt>
                <c:pt idx="51">
                  <c:v>8685000000000</c:v>
                </c:pt>
                <c:pt idx="52">
                  <c:v>8712000000000</c:v>
                </c:pt>
                <c:pt idx="53">
                  <c:v>8737000000000</c:v>
                </c:pt>
                <c:pt idx="54">
                  <c:v>8762000000000</c:v>
                </c:pt>
                <c:pt idx="55">
                  <c:v>8785000000000</c:v>
                </c:pt>
                <c:pt idx="56">
                  <c:v>8808000000000</c:v>
                </c:pt>
                <c:pt idx="57">
                  <c:v>8829000000000</c:v>
                </c:pt>
                <c:pt idx="58">
                  <c:v>8850000000000</c:v>
                </c:pt>
                <c:pt idx="59">
                  <c:v>8869000000000</c:v>
                </c:pt>
                <c:pt idx="60">
                  <c:v>8888000000000</c:v>
                </c:pt>
                <c:pt idx="61">
                  <c:v>8906000000000</c:v>
                </c:pt>
                <c:pt idx="62">
                  <c:v>8985000000000</c:v>
                </c:pt>
                <c:pt idx="63">
                  <c:v>9050000000000</c:v>
                </c:pt>
                <c:pt idx="64">
                  <c:v>9113000000000</c:v>
                </c:pt>
                <c:pt idx="65">
                  <c:v>9156000000000</c:v>
                </c:pt>
                <c:pt idx="66">
                  <c:v>9199000000000</c:v>
                </c:pt>
                <c:pt idx="67">
                  <c:v>9229000000000</c:v>
                </c:pt>
                <c:pt idx="68">
                  <c:v>9260000000000</c:v>
                </c:pt>
                <c:pt idx="69">
                  <c:v>9283000000000</c:v>
                </c:pt>
                <c:pt idx="70">
                  <c:v>9307000000000</c:v>
                </c:pt>
                <c:pt idx="71">
                  <c:v>9325000000000</c:v>
                </c:pt>
                <c:pt idx="72">
                  <c:v>9342000000000</c:v>
                </c:pt>
                <c:pt idx="73">
                  <c:v>9360000000000</c:v>
                </c:pt>
                <c:pt idx="74">
                  <c:v>9374000000000</c:v>
                </c:pt>
                <c:pt idx="75">
                  <c:v>9390000000000</c:v>
                </c:pt>
                <c:pt idx="76">
                  <c:v>9403000000000</c:v>
                </c:pt>
                <c:pt idx="77">
                  <c:v>9417000000000</c:v>
                </c:pt>
                <c:pt idx="78">
                  <c:v>9429000000000</c:v>
                </c:pt>
                <c:pt idx="79">
                  <c:v>9442000000000</c:v>
                </c:pt>
                <c:pt idx="80">
                  <c:v>9453000000000</c:v>
                </c:pt>
                <c:pt idx="81">
                  <c:v>9476000000000</c:v>
                </c:pt>
                <c:pt idx="82">
                  <c:v>9497000000000</c:v>
                </c:pt>
                <c:pt idx="83">
                  <c:v>9518000000000</c:v>
                </c:pt>
                <c:pt idx="84">
                  <c:v>9537000000000</c:v>
                </c:pt>
                <c:pt idx="85">
                  <c:v>9556000000000</c:v>
                </c:pt>
                <c:pt idx="86">
                  <c:v>9573000000000</c:v>
                </c:pt>
                <c:pt idx="87">
                  <c:v>9589000000000</c:v>
                </c:pt>
                <c:pt idx="88">
                  <c:v>9605000000000</c:v>
                </c:pt>
                <c:pt idx="89">
                  <c:v>9621000000000</c:v>
                </c:pt>
                <c:pt idx="90">
                  <c:v>9635000000000</c:v>
                </c:pt>
                <c:pt idx="91">
                  <c:v>9649000000000</c:v>
                </c:pt>
                <c:pt idx="92">
                  <c:v>9663000000000</c:v>
                </c:pt>
                <c:pt idx="93">
                  <c:v>9675000000000</c:v>
                </c:pt>
                <c:pt idx="94">
                  <c:v>9687000000000</c:v>
                </c:pt>
                <c:pt idx="95">
                  <c:v>9698000000000</c:v>
                </c:pt>
                <c:pt idx="96">
                  <c:v>9694000000000</c:v>
                </c:pt>
                <c:pt idx="97">
                  <c:v>9690000000000</c:v>
                </c:pt>
                <c:pt idx="98">
                  <c:v>9687000000000</c:v>
                </c:pt>
                <c:pt idx="99">
                  <c:v>9684000000000</c:v>
                </c:pt>
                <c:pt idx="100">
                  <c:v>9681000000000</c:v>
                </c:pt>
                <c:pt idx="101">
                  <c:v>9678000000000</c:v>
                </c:pt>
                <c:pt idx="102">
                  <c:v>9676000000000</c:v>
                </c:pt>
                <c:pt idx="103">
                  <c:v>9674000000000</c:v>
                </c:pt>
                <c:pt idx="104">
                  <c:v>9672000000000</c:v>
                </c:pt>
                <c:pt idx="105">
                  <c:v>9671000000000</c:v>
                </c:pt>
                <c:pt idx="106">
                  <c:v>9669000000000</c:v>
                </c:pt>
                <c:pt idx="107">
                  <c:v>9668000000000</c:v>
                </c:pt>
                <c:pt idx="108">
                  <c:v>9667000000000</c:v>
                </c:pt>
                <c:pt idx="109">
                  <c:v>9666000000000</c:v>
                </c:pt>
                <c:pt idx="110">
                  <c:v>-283000000000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65B-430A-9CAC-C8C5FEFECC1B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1339700000000</c:v>
                </c:pt>
                <c:pt idx="2">
                  <c:v>2443200000000</c:v>
                </c:pt>
                <c:pt idx="3">
                  <c:v>3351400000000</c:v>
                </c:pt>
                <c:pt idx="4">
                  <c:v>4128900000000</c:v>
                </c:pt>
                <c:pt idx="5">
                  <c:v>4808200000000</c:v>
                </c:pt>
                <c:pt idx="6">
                  <c:v>5409100000000</c:v>
                </c:pt>
                <c:pt idx="7">
                  <c:v>5944000000000</c:v>
                </c:pt>
                <c:pt idx="8">
                  <c:v>6423100000000</c:v>
                </c:pt>
                <c:pt idx="9">
                  <c:v>6854200000000</c:v>
                </c:pt>
                <c:pt idx="10">
                  <c:v>7244600000000</c:v>
                </c:pt>
                <c:pt idx="11">
                  <c:v>7599500000000</c:v>
                </c:pt>
                <c:pt idx="12">
                  <c:v>7923100000000</c:v>
                </c:pt>
                <c:pt idx="13">
                  <c:v>8216000000000</c:v>
                </c:pt>
                <c:pt idx="14">
                  <c:v>8485000000000</c:v>
                </c:pt>
                <c:pt idx="15">
                  <c:v>8731700000000</c:v>
                </c:pt>
                <c:pt idx="16">
                  <c:v>8960200000000</c:v>
                </c:pt>
                <c:pt idx="17">
                  <c:v>9171400000000</c:v>
                </c:pt>
                <c:pt idx="18">
                  <c:v>9366300000000</c:v>
                </c:pt>
                <c:pt idx="19">
                  <c:v>9548500000000</c:v>
                </c:pt>
                <c:pt idx="20">
                  <c:v>9719300000000</c:v>
                </c:pt>
                <c:pt idx="21">
                  <c:v>9878600000000</c:v>
                </c:pt>
                <c:pt idx="22">
                  <c:v>10027800000000</c:v>
                </c:pt>
                <c:pt idx="23">
                  <c:v>10168000000000</c:v>
                </c:pt>
                <c:pt idx="24">
                  <c:v>10300300000000</c:v>
                </c:pt>
                <c:pt idx="25">
                  <c:v>10425000000000</c:v>
                </c:pt>
                <c:pt idx="26">
                  <c:v>10543400000000</c:v>
                </c:pt>
                <c:pt idx="27">
                  <c:v>10655200000000</c:v>
                </c:pt>
                <c:pt idx="28">
                  <c:v>10761000000000</c:v>
                </c:pt>
                <c:pt idx="29">
                  <c:v>10861300000000</c:v>
                </c:pt>
                <c:pt idx="30">
                  <c:v>10956200000000</c:v>
                </c:pt>
                <c:pt idx="31">
                  <c:v>11046760000000</c:v>
                </c:pt>
                <c:pt idx="32">
                  <c:v>11132990000000</c:v>
                </c:pt>
                <c:pt idx="33">
                  <c:v>11215170000000</c:v>
                </c:pt>
                <c:pt idx="34">
                  <c:v>11293390000000</c:v>
                </c:pt>
                <c:pt idx="35">
                  <c:v>11368080000000</c:v>
                </c:pt>
                <c:pt idx="36">
                  <c:v>11439490000000</c:v>
                </c:pt>
                <c:pt idx="37">
                  <c:v>11507390000000</c:v>
                </c:pt>
                <c:pt idx="38">
                  <c:v>11570970000000</c:v>
                </c:pt>
                <c:pt idx="39">
                  <c:v>11633300000000</c:v>
                </c:pt>
                <c:pt idx="40">
                  <c:v>11692950000000</c:v>
                </c:pt>
                <c:pt idx="41">
                  <c:v>11749120000000</c:v>
                </c:pt>
                <c:pt idx="42">
                  <c:v>11803800000000</c:v>
                </c:pt>
                <c:pt idx="43">
                  <c:v>11855410000000</c:v>
                </c:pt>
                <c:pt idx="44">
                  <c:v>11905080000000</c:v>
                </c:pt>
                <c:pt idx="45">
                  <c:v>11952730000000</c:v>
                </c:pt>
                <c:pt idx="46">
                  <c:v>11998300000000</c:v>
                </c:pt>
                <c:pt idx="47">
                  <c:v>12043020000000</c:v>
                </c:pt>
                <c:pt idx="48">
                  <c:v>12085820000000</c:v>
                </c:pt>
                <c:pt idx="49">
                  <c:v>12126480000000</c:v>
                </c:pt>
                <c:pt idx="50">
                  <c:v>12165950000000</c:v>
                </c:pt>
                <c:pt idx="51">
                  <c:v>12204210000000</c:v>
                </c:pt>
                <c:pt idx="52">
                  <c:v>12240840000000</c:v>
                </c:pt>
                <c:pt idx="53">
                  <c:v>12276170000000</c:v>
                </c:pt>
                <c:pt idx="54">
                  <c:v>12310280000000</c:v>
                </c:pt>
                <c:pt idx="55">
                  <c:v>12343310000000</c:v>
                </c:pt>
                <c:pt idx="56">
                  <c:v>12375170000000</c:v>
                </c:pt>
                <c:pt idx="57">
                  <c:v>12405840000000</c:v>
                </c:pt>
                <c:pt idx="58">
                  <c:v>12434830000000</c:v>
                </c:pt>
                <c:pt idx="59">
                  <c:v>12463570000000</c:v>
                </c:pt>
                <c:pt idx="60">
                  <c:v>12491020000000</c:v>
                </c:pt>
                <c:pt idx="61">
                  <c:v>12517570000000</c:v>
                </c:pt>
                <c:pt idx="62">
                  <c:v>12639320000000</c:v>
                </c:pt>
                <c:pt idx="63">
                  <c:v>12743510000000</c:v>
                </c:pt>
                <c:pt idx="64">
                  <c:v>12850300000000</c:v>
                </c:pt>
                <c:pt idx="65">
                  <c:v>12927320000000</c:v>
                </c:pt>
                <c:pt idx="66">
                  <c:v>13007570000000</c:v>
                </c:pt>
                <c:pt idx="67">
                  <c:v>13066910000000</c:v>
                </c:pt>
                <c:pt idx="68">
                  <c:v>13130190000000</c:v>
                </c:pt>
                <c:pt idx="69">
                  <c:v>13177400000000</c:v>
                </c:pt>
                <c:pt idx="70">
                  <c:v>13229070000000</c:v>
                </c:pt>
                <c:pt idx="71">
                  <c:v>13268450000000</c:v>
                </c:pt>
                <c:pt idx="72">
                  <c:v>13305010000000</c:v>
                </c:pt>
                <c:pt idx="73">
                  <c:v>13345720000000</c:v>
                </c:pt>
                <c:pt idx="74">
                  <c:v>13377260000000</c:v>
                </c:pt>
                <c:pt idx="75">
                  <c:v>13412500000000</c:v>
                </c:pt>
                <c:pt idx="76">
                  <c:v>13440070000000</c:v>
                </c:pt>
                <c:pt idx="77">
                  <c:v>13471280000000</c:v>
                </c:pt>
                <c:pt idx="78">
                  <c:v>13495870000000</c:v>
                </c:pt>
                <c:pt idx="79">
                  <c:v>13523670000000</c:v>
                </c:pt>
                <c:pt idx="80">
                  <c:v>13545600000000</c:v>
                </c:pt>
                <c:pt idx="81">
                  <c:v>13590680000000</c:v>
                </c:pt>
                <c:pt idx="82">
                  <c:v>13631440000000</c:v>
                </c:pt>
                <c:pt idx="83">
                  <c:v>13668550000000</c:v>
                </c:pt>
                <c:pt idx="84">
                  <c:v>13702580000000</c:v>
                </c:pt>
                <c:pt idx="85">
                  <c:v>13733930000000</c:v>
                </c:pt>
                <c:pt idx="86">
                  <c:v>13762860000000</c:v>
                </c:pt>
                <c:pt idx="87">
                  <c:v>13787230000000</c:v>
                </c:pt>
                <c:pt idx="88">
                  <c:v>13812130000000</c:v>
                </c:pt>
                <c:pt idx="89">
                  <c:v>13835200000000</c:v>
                </c:pt>
                <c:pt idx="90">
                  <c:v>13856600000000</c:v>
                </c:pt>
                <c:pt idx="91">
                  <c:v>13876430000000</c:v>
                </c:pt>
                <c:pt idx="92">
                  <c:v>13894850000000</c:v>
                </c:pt>
                <c:pt idx="93">
                  <c:v>13911980000000</c:v>
                </c:pt>
                <c:pt idx="94">
                  <c:v>13927910000000</c:v>
                </c:pt>
                <c:pt idx="95">
                  <c:v>13941890000000</c:v>
                </c:pt>
                <c:pt idx="96">
                  <c:v>13941960000000</c:v>
                </c:pt>
                <c:pt idx="97">
                  <c:v>13941940000000</c:v>
                </c:pt>
                <c:pt idx="98">
                  <c:v>13941930000000</c:v>
                </c:pt>
                <c:pt idx="99">
                  <c:v>13941910000000</c:v>
                </c:pt>
                <c:pt idx="100">
                  <c:v>13941900000000</c:v>
                </c:pt>
                <c:pt idx="101">
                  <c:v>13941890000000</c:v>
                </c:pt>
                <c:pt idx="102">
                  <c:v>13941880000000</c:v>
                </c:pt>
                <c:pt idx="103">
                  <c:v>13941880000000</c:v>
                </c:pt>
                <c:pt idx="104">
                  <c:v>13941870000000</c:v>
                </c:pt>
                <c:pt idx="105">
                  <c:v>13941860000000</c:v>
                </c:pt>
                <c:pt idx="106">
                  <c:v>13941860000000</c:v>
                </c:pt>
                <c:pt idx="107">
                  <c:v>13941850000000</c:v>
                </c:pt>
                <c:pt idx="108">
                  <c:v>13941840000000</c:v>
                </c:pt>
                <c:pt idx="109">
                  <c:v>13941840000000</c:v>
                </c:pt>
                <c:pt idx="11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65B-430A-9CAC-C8C5FEFECC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0.30387406671949369</c:v>
                </c:pt>
                <c:pt idx="1">
                  <c:v>0.42325085852254873</c:v>
                </c:pt>
                <c:pt idx="2">
                  <c:v>0.51259866349762162</c:v>
                </c:pt>
                <c:pt idx="3">
                  <c:v>0.57639303676757769</c:v>
                </c:pt>
                <c:pt idx="4">
                  <c:v>0.62304957151367624</c:v>
                </c:pt>
                <c:pt idx="5">
                  <c:v>0.65839214451236316</c:v>
                </c:pt>
                <c:pt idx="6">
                  <c:v>0.68654149387454122</c:v>
                </c:pt>
                <c:pt idx="7">
                  <c:v>0.70908980826533108</c:v>
                </c:pt>
                <c:pt idx="8">
                  <c:v>0.72788943776822346</c:v>
                </c:pt>
                <c:pt idx="9">
                  <c:v>0.74413663446826817</c:v>
                </c:pt>
                <c:pt idx="10">
                  <c:v>0.75753732807503316</c:v>
                </c:pt>
                <c:pt idx="11">
                  <c:v>0.76907173758957537</c:v>
                </c:pt>
                <c:pt idx="12">
                  <c:v>0.77983067819752649</c:v>
                </c:pt>
                <c:pt idx="13">
                  <c:v>0.78899320833406572</c:v>
                </c:pt>
                <c:pt idx="14">
                  <c:v>0.7973845136525286</c:v>
                </c:pt>
                <c:pt idx="15">
                  <c:v>0.80512723638121875</c:v>
                </c:pt>
                <c:pt idx="16">
                  <c:v>0.81152375619549577</c:v>
                </c:pt>
                <c:pt idx="17">
                  <c:v>0.81765989430769082</c:v>
                </c:pt>
                <c:pt idx="18">
                  <c:v>0.82327252813229879</c:v>
                </c:pt>
                <c:pt idx="19">
                  <c:v>0.82796614181127859</c:v>
                </c:pt>
                <c:pt idx="20">
                  <c:v>0.83247455526008218</c:v>
                </c:pt>
                <c:pt idx="21">
                  <c:v>0.83670527865822208</c:v>
                </c:pt>
                <c:pt idx="22">
                  <c:v>0.84027087149881696</c:v>
                </c:pt>
                <c:pt idx="23">
                  <c:v>0.84375219533782619</c:v>
                </c:pt>
                <c:pt idx="24">
                  <c:v>0.84650918275403642</c:v>
                </c:pt>
                <c:pt idx="25">
                  <c:v>0.84939853053730707</c:v>
                </c:pt>
                <c:pt idx="26">
                  <c:v>0.85183168178673718</c:v>
                </c:pt>
                <c:pt idx="27">
                  <c:v>0.85408334660795737</c:v>
                </c:pt>
                <c:pt idx="28">
                  <c:v>0.85582233086032056</c:v>
                </c:pt>
                <c:pt idx="29">
                  <c:v>0.85795214321554647</c:v>
                </c:pt>
                <c:pt idx="30">
                  <c:v>0.85949596923205762</c:v>
                </c:pt>
                <c:pt idx="31">
                  <c:v>0.86105609173575792</c:v>
                </c:pt>
                <c:pt idx="32">
                  <c:v>0.86232108051503586</c:v>
                </c:pt>
                <c:pt idx="33">
                  <c:v>0.86358116654697559</c:v>
                </c:pt>
                <c:pt idx="34">
                  <c:v>0.86451764911465001</c:v>
                </c:pt>
                <c:pt idx="35">
                  <c:v>0.86569005109708508</c:v>
                </c:pt>
                <c:pt idx="36">
                  <c:v>0.86654446028761567</c:v>
                </c:pt>
                <c:pt idx="37">
                  <c:v>0.86743031700861828</c:v>
                </c:pt>
                <c:pt idx="38">
                  <c:v>0.86811893767107473</c:v>
                </c:pt>
                <c:pt idx="39">
                  <c:v>0.86871992474988857</c:v>
                </c:pt>
                <c:pt idx="40">
                  <c:v>0.86929421051815814</c:v>
                </c:pt>
                <c:pt idx="41">
                  <c:v>0.86997283461783426</c:v>
                </c:pt>
                <c:pt idx="42">
                  <c:v>0.87031947305138091</c:v>
                </c:pt>
                <c:pt idx="43">
                  <c:v>0.87080498600212286</c:v>
                </c:pt>
                <c:pt idx="44">
                  <c:v>0.8711603629952176</c:v>
                </c:pt>
                <c:pt idx="45">
                  <c:v>0.87166400143466183</c:v>
                </c:pt>
                <c:pt idx="46">
                  <c:v>0.87168278881961214</c:v>
                </c:pt>
                <c:pt idx="47">
                  <c:v>0.87211025700561784</c:v>
                </c:pt>
                <c:pt idx="48">
                  <c:v>0.87214982430219601</c:v>
                </c:pt>
                <c:pt idx="49">
                  <c:v>0.87227443943831373</c:v>
                </c:pt>
                <c:pt idx="50">
                  <c:v>0.87248474350777405</c:v>
                </c:pt>
                <c:pt idx="51">
                  <c:v>0.87254302733546596</c:v>
                </c:pt>
                <c:pt idx="52">
                  <c:v>0.87269336852561663</c:v>
                </c:pt>
                <c:pt idx="53">
                  <c:v>0.8726639404742027</c:v>
                </c:pt>
                <c:pt idx="54">
                  <c:v>0.87271102778658349</c:v>
                </c:pt>
                <c:pt idx="55">
                  <c:v>0.87257636086774215</c:v>
                </c:pt>
                <c:pt idx="56">
                  <c:v>0.87252607248287095</c:v>
                </c:pt>
                <c:pt idx="57">
                  <c:v>0.87259390746653898</c:v>
                </c:pt>
                <c:pt idx="58">
                  <c:v>0.87267893113396766</c:v>
                </c:pt>
                <c:pt idx="59">
                  <c:v>0.8725921291558435</c:v>
                </c:pt>
                <c:pt idx="60">
                  <c:v>0.87230742649145598</c:v>
                </c:pt>
                <c:pt idx="61">
                  <c:v>0.87191828405604255</c:v>
                </c:pt>
                <c:pt idx="62">
                  <c:v>0.87094280524195844</c:v>
                </c:pt>
                <c:pt idx="63">
                  <c:v>0.86980712434905616</c:v>
                </c:pt>
                <c:pt idx="64">
                  <c:v>0.86866872520252936</c:v>
                </c:pt>
                <c:pt idx="65">
                  <c:v>0.86757956599611252</c:v>
                </c:pt>
                <c:pt idx="66">
                  <c:v>0.86639012209807165</c:v>
                </c:pt>
                <c:pt idx="67">
                  <c:v>0.86520064228631688</c:v>
                </c:pt>
                <c:pt idx="68">
                  <c:v>0.86433242707886415</c:v>
                </c:pt>
                <c:pt idx="69">
                  <c:v>0.86317930344587135</c:v>
                </c:pt>
                <c:pt idx="70">
                  <c:v>0.86234113398712808</c:v>
                </c:pt>
                <c:pt idx="71">
                  <c:v>0.86169052189110318</c:v>
                </c:pt>
                <c:pt idx="72">
                  <c:v>0.86077572450802098</c:v>
                </c:pt>
                <c:pt idx="73">
                  <c:v>0.85996744338251718</c:v>
                </c:pt>
                <c:pt idx="74">
                  <c:v>0.85941314990330275</c:v>
                </c:pt>
                <c:pt idx="75">
                  <c:v>0.85886570179024924</c:v>
                </c:pt>
                <c:pt idx="76">
                  <c:v>0.85808857304147068</c:v>
                </c:pt>
                <c:pt idx="77">
                  <c:v>0.85773556738647672</c:v>
                </c:pt>
                <c:pt idx="78">
                  <c:v>0.85718033576729968</c:v>
                </c:pt>
                <c:pt idx="79">
                  <c:v>0.85675739834867248</c:v>
                </c:pt>
                <c:pt idx="80">
                  <c:v>0.85607918943860251</c:v>
                </c:pt>
                <c:pt idx="81">
                  <c:v>0.8554368698868694</c:v>
                </c:pt>
                <c:pt idx="82">
                  <c:v>0.85502664240039439</c:v>
                </c:pt>
                <c:pt idx="83">
                  <c:v>0.8548107334759697</c:v>
                </c:pt>
                <c:pt idx="84">
                  <c:v>0.85452476106460362</c:v>
                </c:pt>
                <c:pt idx="85">
                  <c:v>0.85415290043104586</c:v>
                </c:pt>
                <c:pt idx="86">
                  <c:v>0.85406498061792369</c:v>
                </c:pt>
                <c:pt idx="87">
                  <c:v>0.8541811519396133</c:v>
                </c:pt>
                <c:pt idx="88">
                  <c:v>0.85393759350943388</c:v>
                </c:pt>
                <c:pt idx="89">
                  <c:v>0.85403352404054045</c:v>
                </c:pt>
                <c:pt idx="90">
                  <c:v>0.85399034253062056</c:v>
                </c:pt>
                <c:pt idx="91">
                  <c:v>0.85403393979670195</c:v>
                </c:pt>
                <c:pt idx="92">
                  <c:v>0.85415661666895959</c:v>
                </c:pt>
                <c:pt idx="93">
                  <c:v>0.85435259472155256</c:v>
                </c:pt>
                <c:pt idx="94">
                  <c:v>0.8544332993025967</c:v>
                </c:pt>
                <c:pt idx="95">
                  <c:v>0.85396031543492223</c:v>
                </c:pt>
                <c:pt idx="96">
                  <c:v>0.85372719316427015</c:v>
                </c:pt>
                <c:pt idx="97">
                  <c:v>0.85325911058453552</c:v>
                </c:pt>
                <c:pt idx="98">
                  <c:v>0.85302598680635922</c:v>
                </c:pt>
                <c:pt idx="99">
                  <c:v>0.85279225068312359</c:v>
                </c:pt>
                <c:pt idx="100">
                  <c:v>0.85255851422458773</c:v>
                </c:pt>
                <c:pt idx="101">
                  <c:v>0.85255912573359072</c:v>
                </c:pt>
                <c:pt idx="102">
                  <c:v>0.8523247774307503</c:v>
                </c:pt>
                <c:pt idx="103">
                  <c:v>0.85209104030161131</c:v>
                </c:pt>
                <c:pt idx="104">
                  <c:v>0.85209165147618937</c:v>
                </c:pt>
                <c:pt idx="105">
                  <c:v>0.85185730283716954</c:v>
                </c:pt>
                <c:pt idx="106">
                  <c:v>0.85162356503742431</c:v>
                </c:pt>
                <c:pt idx="107">
                  <c:v>0.85162417587757544</c:v>
                </c:pt>
                <c:pt idx="108">
                  <c:v>0.85162417587757544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65B-430A-9CAC-C8C5FEFECC1B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0.24356199149063223</c:v>
                </c:pt>
                <c:pt idx="1">
                  <c:v>0.34258349705304519</c:v>
                </c:pt>
                <c:pt idx="2">
                  <c:v>0.41684072327982336</c:v>
                </c:pt>
                <c:pt idx="3">
                  <c:v>0.4696166049068759</c:v>
                </c:pt>
                <c:pt idx="4">
                  <c:v>0.50829832369701755</c:v>
                </c:pt>
                <c:pt idx="5">
                  <c:v>0.53761254182766083</c:v>
                </c:pt>
                <c:pt idx="6">
                  <c:v>0.56056527590847915</c:v>
                </c:pt>
                <c:pt idx="7">
                  <c:v>0.5791595958337874</c:v>
                </c:pt>
                <c:pt idx="8">
                  <c:v>0.59452598406816259</c:v>
                </c:pt>
                <c:pt idx="9">
                  <c:v>0.60748695580156253</c:v>
                </c:pt>
                <c:pt idx="10">
                  <c:v>0.61846174090400685</c:v>
                </c:pt>
                <c:pt idx="11">
                  <c:v>0.62803700571745913</c:v>
                </c:pt>
                <c:pt idx="12">
                  <c:v>0.63668451801363191</c:v>
                </c:pt>
                <c:pt idx="13">
                  <c:v>0.64431349440188568</c:v>
                </c:pt>
                <c:pt idx="14">
                  <c:v>0.65107596458879713</c:v>
                </c:pt>
                <c:pt idx="15">
                  <c:v>0.65712818910292181</c:v>
                </c:pt>
                <c:pt idx="16">
                  <c:v>0.66260331029068631</c:v>
                </c:pt>
                <c:pt idx="17">
                  <c:v>0.66749943947983725</c:v>
                </c:pt>
                <c:pt idx="18">
                  <c:v>0.67193800073309939</c:v>
                </c:pt>
                <c:pt idx="19">
                  <c:v>0.67587171915672939</c:v>
                </c:pt>
                <c:pt idx="20">
                  <c:v>0.67954973376794281</c:v>
                </c:pt>
                <c:pt idx="21">
                  <c:v>0.68280181096551584</c:v>
                </c:pt>
                <c:pt idx="22">
                  <c:v>0.68577891424075532</c:v>
                </c:pt>
                <c:pt idx="23">
                  <c:v>0.68842655068298986</c:v>
                </c:pt>
                <c:pt idx="24">
                  <c:v>0.69083932853717023</c:v>
                </c:pt>
                <c:pt idx="25">
                  <c:v>0.69304019576227782</c:v>
                </c:pt>
                <c:pt idx="26">
                  <c:v>0.69505968916585326</c:v>
                </c:pt>
                <c:pt idx="27">
                  <c:v>0.69677539262150356</c:v>
                </c:pt>
                <c:pt idx="28">
                  <c:v>0.69844309613029743</c:v>
                </c:pt>
                <c:pt idx="29">
                  <c:v>0.69996896734269176</c:v>
                </c:pt>
                <c:pt idx="30">
                  <c:v>0.70129160043306815</c:v>
                </c:pt>
                <c:pt idx="31">
                  <c:v>0.70250669406870936</c:v>
                </c:pt>
                <c:pt idx="32">
                  <c:v>0.70351140464210526</c:v>
                </c:pt>
                <c:pt idx="33">
                  <c:v>0.70457143514923326</c:v>
                </c:pt>
                <c:pt idx="34">
                  <c:v>0.70539616188485654</c:v>
                </c:pt>
                <c:pt idx="35">
                  <c:v>0.70623777808276422</c:v>
                </c:pt>
                <c:pt idx="36">
                  <c:v>0.70693702047119289</c:v>
                </c:pt>
                <c:pt idx="37">
                  <c:v>0.70763298150457565</c:v>
                </c:pt>
                <c:pt idx="38">
                  <c:v>0.70822552500150426</c:v>
                </c:pt>
                <c:pt idx="39">
                  <c:v>0.7087176461029937</c:v>
                </c:pt>
                <c:pt idx="40">
                  <c:v>0.70924460725569238</c:v>
                </c:pt>
                <c:pt idx="41">
                  <c:v>0.70960199257866108</c:v>
                </c:pt>
                <c:pt idx="42">
                  <c:v>0.71005557800194175</c:v>
                </c:pt>
                <c:pt idx="43">
                  <c:v>0.71036901893981397</c:v>
                </c:pt>
                <c:pt idx="44">
                  <c:v>0.71063263371631413</c:v>
                </c:pt>
                <c:pt idx="45">
                  <c:v>0.71093404899027357</c:v>
                </c:pt>
                <c:pt idx="46">
                  <c:v>0.71111731110635035</c:v>
                </c:pt>
                <c:pt idx="47">
                  <c:v>0.71124673377561476</c:v>
                </c:pt>
                <c:pt idx="48">
                  <c:v>0.7114183175991714</c:v>
                </c:pt>
                <c:pt idx="49">
                  <c:v>0.7115761613355307</c:v>
                </c:pt>
                <c:pt idx="50">
                  <c:v>0.71163967188371879</c:v>
                </c:pt>
                <c:pt idx="51">
                  <c:v>0.71171586263687792</c:v>
                </c:pt>
                <c:pt idx="52">
                  <c:v>0.71170405753586008</c:v>
                </c:pt>
                <c:pt idx="53">
                  <c:v>0.71176285186039634</c:v>
                </c:pt>
                <c:pt idx="54">
                  <c:v>0.71172157225249955</c:v>
                </c:pt>
                <c:pt idx="55">
                  <c:v>0.71174779821206502</c:v>
                </c:pt>
                <c:pt idx="56">
                  <c:v>0.71168095026213463</c:v>
                </c:pt>
                <c:pt idx="57">
                  <c:v>0.71171057424990936</c:v>
                </c:pt>
                <c:pt idx="58">
                  <c:v>0.71159386917231582</c:v>
                </c:pt>
                <c:pt idx="59">
                  <c:v>0.71155117836653847</c:v>
                </c:pt>
                <c:pt idx="60">
                  <c:v>0.71147994379100732</c:v>
                </c:pt>
                <c:pt idx="61">
                  <c:v>0.71087685096983066</c:v>
                </c:pt>
                <c:pt idx="62">
                  <c:v>0.71016540968697006</c:v>
                </c:pt>
                <c:pt idx="63">
                  <c:v>0.70916632296522264</c:v>
                </c:pt>
                <c:pt idx="64">
                  <c:v>0.70826745218653209</c:v>
                </c:pt>
                <c:pt idx="65">
                  <c:v>0.70720357453390603</c:v>
                </c:pt>
                <c:pt idx="66">
                  <c:v>0.70628786759838402</c:v>
                </c:pt>
                <c:pt idx="67">
                  <c:v>0.70524493552644707</c:v>
                </c:pt>
                <c:pt idx="68">
                  <c:v>0.70446370300666294</c:v>
                </c:pt>
                <c:pt idx="69">
                  <c:v>0.70352640057086402</c:v>
                </c:pt>
                <c:pt idx="70">
                  <c:v>0.70279497605221408</c:v>
                </c:pt>
                <c:pt idx="71">
                  <c:v>0.70214152413263875</c:v>
                </c:pt>
                <c:pt idx="72">
                  <c:v>0.70134844729246526</c:v>
                </c:pt>
                <c:pt idx="73">
                  <c:v>0.70074140743321134</c:v>
                </c:pt>
                <c:pt idx="74">
                  <c:v>0.70009319664492076</c:v>
                </c:pt>
                <c:pt idx="75">
                  <c:v>0.69962433231374543</c:v>
                </c:pt>
                <c:pt idx="76">
                  <c:v>0.69904270418252756</c:v>
                </c:pt>
                <c:pt idx="77">
                  <c:v>0.69865818209570785</c:v>
                </c:pt>
                <c:pt idx="78">
                  <c:v>0.69818325942588066</c:v>
                </c:pt>
                <c:pt idx="79">
                  <c:v>0.69786498936924168</c:v>
                </c:pt>
                <c:pt idx="80">
                  <c:v>0.69724252208130866</c:v>
                </c:pt>
                <c:pt idx="81">
                  <c:v>0.69669822117105751</c:v>
                </c:pt>
                <c:pt idx="82">
                  <c:v>0.69634306491910258</c:v>
                </c:pt>
                <c:pt idx="83">
                  <c:v>0.69600031526909534</c:v>
                </c:pt>
                <c:pt idx="84">
                  <c:v>0.69579501278949285</c:v>
                </c:pt>
                <c:pt idx="85">
                  <c:v>0.69556763637790398</c:v>
                </c:pt>
                <c:pt idx="86">
                  <c:v>0.6954986607171999</c:v>
                </c:pt>
                <c:pt idx="87">
                  <c:v>0.69540324338099913</c:v>
                </c:pt>
                <c:pt idx="88">
                  <c:v>0.69540013877645424</c:v>
                </c:pt>
                <c:pt idx="89">
                  <c:v>0.69533651833783183</c:v>
                </c:pt>
                <c:pt idx="90">
                  <c:v>0.69535175834130247</c:v>
                </c:pt>
                <c:pt idx="91">
                  <c:v>0.69543751821718114</c:v>
                </c:pt>
                <c:pt idx="92">
                  <c:v>0.69544378298416187</c:v>
                </c:pt>
                <c:pt idx="93">
                  <c:v>0.69550995088279577</c:v>
                </c:pt>
                <c:pt idx="94">
                  <c:v>0.69560152891752836</c:v>
                </c:pt>
                <c:pt idx="95">
                  <c:v>0.69531113272452372</c:v>
                </c:pt>
                <c:pt idx="96">
                  <c:v>0.69502522604458206</c:v>
                </c:pt>
                <c:pt idx="97">
                  <c:v>0.69481054631604089</c:v>
                </c:pt>
                <c:pt idx="98">
                  <c:v>0.69459636448664497</c:v>
                </c:pt>
                <c:pt idx="99">
                  <c:v>0.69438168398855249</c:v>
                </c:pt>
                <c:pt idx="100">
                  <c:v>0.69416700318249536</c:v>
                </c:pt>
                <c:pt idx="101">
                  <c:v>0.69402404840667109</c:v>
                </c:pt>
                <c:pt idx="102">
                  <c:v>0.6938805957302745</c:v>
                </c:pt>
                <c:pt idx="103">
                  <c:v>0.69373764064648424</c:v>
                </c:pt>
                <c:pt idx="104">
                  <c:v>0.69366641179871269</c:v>
                </c:pt>
                <c:pt idx="105">
                  <c:v>0.69352295891652904</c:v>
                </c:pt>
                <c:pt idx="106">
                  <c:v>0.69345172986368375</c:v>
                </c:pt>
                <c:pt idx="107">
                  <c:v>0.69338050070865831</c:v>
                </c:pt>
                <c:pt idx="108">
                  <c:v>0.69330877416467263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65B-430A-9CAC-C8C5FEFECC1B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0.85442900935118726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65B-430A-9CAC-C8C5FEFECC1B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0.69559803643103268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65B-430A-9CAC-C8C5FEFECC1B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0.1599970142569232</c:v>
                </c:pt>
                <c:pt idx="1">
                  <c:v>0.10856213163064833</c:v>
                </c:pt>
                <c:pt idx="2">
                  <c:v>8.0568419168108849E-2</c:v>
                </c:pt>
                <c:pt idx="3">
                  <c:v>6.3620092518588481E-2</c:v>
                </c:pt>
                <c:pt idx="4">
                  <c:v>5.2598269622727838E-2</c:v>
                </c:pt>
                <c:pt idx="5">
                  <c:v>4.4979571462905106E-2</c:v>
                </c:pt>
                <c:pt idx="6">
                  <c:v>3.9451716016150738E-2</c:v>
                </c:pt>
                <c:pt idx="7">
                  <c:v>3.5273777459482181E-2</c:v>
                </c:pt>
                <c:pt idx="8">
                  <c:v>3.2014385340375241E-2</c:v>
                </c:pt>
                <c:pt idx="9">
                  <c:v>2.9404245921099855E-2</c:v>
                </c:pt>
                <c:pt idx="10">
                  <c:v>2.726758339364432E-2</c:v>
                </c:pt>
                <c:pt idx="11">
                  <c:v>2.5488255859448954E-2</c:v>
                </c:pt>
                <c:pt idx="12">
                  <c:v>2.3998417721518988E-2</c:v>
                </c:pt>
                <c:pt idx="13">
                  <c:v>2.2722569239835004E-2</c:v>
                </c:pt>
                <c:pt idx="14">
                  <c:v>2.1622020912308026E-2</c:v>
                </c:pt>
                <c:pt idx="15">
                  <c:v>2.0657797817013011E-2</c:v>
                </c:pt>
                <c:pt idx="16">
                  <c:v>1.9809843644372722E-2</c:v>
                </c:pt>
                <c:pt idx="17">
                  <c:v>1.9061742630494431E-2</c:v>
                </c:pt>
                <c:pt idx="18">
                  <c:v>1.8390951458344244E-2</c:v>
                </c:pt>
                <c:pt idx="19">
                  <c:v>1.7785745887049478E-2</c:v>
                </c:pt>
                <c:pt idx="20">
                  <c:v>1.7239993521349178E-2</c:v>
                </c:pt>
                <c:pt idx="21">
                  <c:v>1.6745148487205569E-2</c:v>
                </c:pt>
                <c:pt idx="22">
                  <c:v>1.6293666404405979E-2</c:v>
                </c:pt>
                <c:pt idx="23">
                  <c:v>1.5879537489199343E-2</c:v>
                </c:pt>
                <c:pt idx="24">
                  <c:v>1.5498992805755396E-2</c:v>
                </c:pt>
                <c:pt idx="25">
                  <c:v>1.5146726862302484E-2</c:v>
                </c:pt>
                <c:pt idx="26">
                  <c:v>1.482074480066071E-2</c:v>
                </c:pt>
                <c:pt idx="27">
                  <c:v>1.4519003810054828E-2</c:v>
                </c:pt>
                <c:pt idx="28">
                  <c:v>1.4238534982000313E-2</c:v>
                </c:pt>
                <c:pt idx="29">
                  <c:v>1.3978021576824082E-2</c:v>
                </c:pt>
                <c:pt idx="30">
                  <c:v>1.3733800680018395E-2</c:v>
                </c:pt>
                <c:pt idx="31">
                  <c:v>1.3504817663538726E-2</c:v>
                </c:pt>
                <c:pt idx="32">
                  <c:v>1.3290213166630555E-2</c:v>
                </c:pt>
                <c:pt idx="33">
                  <c:v>1.3088983910057122E-2</c:v>
                </c:pt>
                <c:pt idx="34">
                  <c:v>1.2899363832766835E-2</c:v>
                </c:pt>
                <c:pt idx="35">
                  <c:v>1.2720497155030513E-2</c:v>
                </c:pt>
                <c:pt idx="36">
                  <c:v>1.2552455422124392E-2</c:v>
                </c:pt>
                <c:pt idx="37">
                  <c:v>1.2395935690784782E-2</c:v>
                </c:pt>
                <c:pt idx="38">
                  <c:v>1.2246052280952095E-2</c:v>
                </c:pt>
                <c:pt idx="39">
                  <c:v>1.2103617992037937E-2</c:v>
                </c:pt>
                <c:pt idx="40">
                  <c:v>1.1970173085303411E-2</c:v>
                </c:pt>
                <c:pt idx="41">
                  <c:v>1.1842372795201546E-2</c:v>
                </c:pt>
                <c:pt idx="42">
                  <c:v>1.1721905864073869E-2</c:v>
                </c:pt>
                <c:pt idx="43">
                  <c:v>1.1607733841351759E-2</c:v>
                </c:pt>
                <c:pt idx="44">
                  <c:v>1.149887933551582E-2</c:v>
                </c:pt>
                <c:pt idx="45">
                  <c:v>1.1395197653000842E-2</c:v>
                </c:pt>
                <c:pt idx="46">
                  <c:v>1.1295588648030146E-2</c:v>
                </c:pt>
                <c:pt idx="47">
                  <c:v>1.1200315741919042E-2</c:v>
                </c:pt>
                <c:pt idx="48">
                  <c:v>1.110990163674867E-2</c:v>
                </c:pt>
                <c:pt idx="49">
                  <c:v>1.1023306852321437E-2</c:v>
                </c:pt>
                <c:pt idx="50">
                  <c:v>1.093999529670499E-2</c:v>
                </c:pt>
                <c:pt idx="51">
                  <c:v>1.0860447485630071E-2</c:v>
                </c:pt>
                <c:pt idx="52">
                  <c:v>1.0784226676561174E-2</c:v>
                </c:pt>
                <c:pt idx="53">
                  <c:v>1.0711210467999104E-2</c:v>
                </c:pt>
                <c:pt idx="54">
                  <c:v>1.0640824867883899E-2</c:v>
                </c:pt>
                <c:pt idx="55">
                  <c:v>1.0573268892467741E-2</c:v>
                </c:pt>
                <c:pt idx="56">
                  <c:v>1.0508599175872008E-2</c:v>
                </c:pt>
                <c:pt idx="57">
                  <c:v>1.0447267875797257E-2</c:v>
                </c:pt>
                <c:pt idx="58">
                  <c:v>1.0387633719712731E-2</c:v>
                </c:pt>
                <c:pt idx="59">
                  <c:v>1.0330381345958936E-2</c:v>
                </c:pt>
                <c:pt idx="60">
                  <c:v>1.0275556677534058E-2</c:v>
                </c:pt>
                <c:pt idx="61">
                  <c:v>1.0026963475883196E-2</c:v>
                </c:pt>
                <c:pt idx="62">
                  <c:v>9.8181741137253389E-3</c:v>
                </c:pt>
                <c:pt idx="63">
                  <c:v>9.607635619401882E-3</c:v>
                </c:pt>
                <c:pt idx="64">
                  <c:v>9.4584182955167809E-3</c:v>
                </c:pt>
                <c:pt idx="65">
                  <c:v>9.3048893836435251E-3</c:v>
                </c:pt>
                <c:pt idx="66">
                  <c:v>9.1926859525320072E-3</c:v>
                </c:pt>
                <c:pt idx="67">
                  <c:v>9.0741261169868821E-3</c:v>
                </c:pt>
                <c:pt idx="68">
                  <c:v>8.9865982667294009E-3</c:v>
                </c:pt>
                <c:pt idx="69">
                  <c:v>8.8915547351401114E-3</c:v>
                </c:pt>
                <c:pt idx="70">
                  <c:v>8.8197189573763334E-3</c:v>
                </c:pt>
                <c:pt idx="71">
                  <c:v>8.7533943980500576E-3</c:v>
                </c:pt>
                <c:pt idx="72">
                  <c:v>8.6800112695306058E-3</c:v>
                </c:pt>
                <c:pt idx="73">
                  <c:v>8.6235148303912754E-3</c:v>
                </c:pt>
                <c:pt idx="74">
                  <c:v>8.5606710158434296E-3</c:v>
                </c:pt>
                <c:pt idx="75">
                  <c:v>8.5118604292983586E-3</c:v>
                </c:pt>
                <c:pt idx="76">
                  <c:v>8.4567316543045657E-3</c:v>
                </c:pt>
                <c:pt idx="77">
                  <c:v>8.413536882023908E-3</c:v>
                </c:pt>
                <c:pt idx="78">
                  <c:v>8.3648891166377172E-3</c:v>
                </c:pt>
                <c:pt idx="79">
                  <c:v>8.3266891093786918E-3</c:v>
                </c:pt>
                <c:pt idx="80">
                  <c:v>8.2484467296706273E-3</c:v>
                </c:pt>
                <c:pt idx="81">
                  <c:v>8.1782995780343096E-3</c:v>
                </c:pt>
                <c:pt idx="82">
                  <c:v>8.1147597952965014E-3</c:v>
                </c:pt>
                <c:pt idx="83">
                  <c:v>8.0567309222058913E-3</c:v>
                </c:pt>
                <c:pt idx="84">
                  <c:v>8.0036813934540214E-3</c:v>
                </c:pt>
                <c:pt idx="85">
                  <c:v>7.9548146242859399E-3</c:v>
                </c:pt>
                <c:pt idx="86">
                  <c:v>7.9139174438955465E-3</c:v>
                </c:pt>
                <c:pt idx="87">
                  <c:v>7.872210875513045E-3</c:v>
                </c:pt>
                <c:pt idx="88">
                  <c:v>7.8337140048571757E-3</c:v>
                </c:pt>
                <c:pt idx="89">
                  <c:v>7.7981611650765701E-3</c:v>
                </c:pt>
                <c:pt idx="90">
                  <c:v>7.765253743217816E-3</c:v>
                </c:pt>
                <c:pt idx="91">
                  <c:v>7.7348082203118418E-3</c:v>
                </c:pt>
                <c:pt idx="92">
                  <c:v>7.7065234423856271E-3</c:v>
                </c:pt>
                <c:pt idx="93">
                  <c:v>7.6803339481659487E-3</c:v>
                </c:pt>
                <c:pt idx="94">
                  <c:v>7.6567093844521796E-3</c:v>
                </c:pt>
                <c:pt idx="95">
                  <c:v>7.6560971341188755E-3</c:v>
                </c:pt>
                <c:pt idx="96">
                  <c:v>7.6561081169478568E-3</c:v>
                </c:pt>
                <c:pt idx="97">
                  <c:v>7.6561136083741635E-3</c:v>
                </c:pt>
                <c:pt idx="98">
                  <c:v>7.65612459125041E-3</c:v>
                </c:pt>
                <c:pt idx="99">
                  <c:v>7.6562018089356542E-3</c:v>
                </c:pt>
                <c:pt idx="100">
                  <c:v>7.656207300444918E-3</c:v>
                </c:pt>
                <c:pt idx="101">
                  <c:v>7.6562127919620592E-3</c:v>
                </c:pt>
                <c:pt idx="102">
                  <c:v>7.6562127919620592E-3</c:v>
                </c:pt>
                <c:pt idx="103">
                  <c:v>7.6562182834870787E-3</c:v>
                </c:pt>
                <c:pt idx="104">
                  <c:v>7.6562237750199755E-3</c:v>
                </c:pt>
                <c:pt idx="105">
                  <c:v>7.6562237750199755E-3</c:v>
                </c:pt>
                <c:pt idx="106">
                  <c:v>7.6562292665607505E-3</c:v>
                </c:pt>
                <c:pt idx="107">
                  <c:v>7.656234758109403E-3</c:v>
                </c:pt>
                <c:pt idx="108">
                  <c:v>7.6563064846533885E-3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D65B-430A-9CAC-C8C5FEFECC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dodecan-2-one</a:t>
            </a:r>
            <a:r>
              <a:rPr lang="en-US" baseline="0"/>
              <a:t> : </a:t>
            </a:r>
            <a:r>
              <a:rPr lang="en-US"/>
              <a:t>2g DHF @ </a:t>
            </a:r>
            <a:r>
              <a:rPr lang="en-US" baseline="0"/>
              <a:t>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2048.7199999999998</c:v>
                </c:pt>
                <c:pt idx="1">
                  <c:v>159.19399999999999</c:v>
                </c:pt>
                <c:pt idx="2">
                  <c:v>602.30200000000002</c:v>
                </c:pt>
                <c:pt idx="3">
                  <c:v>2810.2159999999999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07-4EBF-8B11-CA56C6DA60F1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1501071881800.002</c:v>
                </c:pt>
                <c:pt idx="1">
                  <c:v>1041118507200</c:v>
                </c:pt>
                <c:pt idx="2">
                  <c:v>1001518496658.1101</c:v>
                </c:pt>
                <c:pt idx="3">
                  <c:v>3543708885658.1123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07-4EBF-8B11-CA56C6DA60F1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2359739919288.8472</c:v>
                </c:pt>
                <c:pt idx="1">
                  <c:v>392593681256.44006</c:v>
                </c:pt>
                <c:pt idx="2">
                  <c:v>285299988495.79651</c:v>
                </c:pt>
                <c:pt idx="3">
                  <c:v>3037633589041.0845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B07-4EBF-8B11-CA56C6DA60F1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1442186360355.0215</c:v>
                </c:pt>
                <c:pt idx="1">
                  <c:v>4766616031240.9404</c:v>
                </c:pt>
                <c:pt idx="2">
                  <c:v>1414243842788.9028</c:v>
                </c:pt>
                <c:pt idx="3">
                  <c:v>7623046234384.8691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B07-4EBF-8B11-CA56C6DA60F1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76204389800</c:v>
                </c:pt>
                <c:pt idx="1">
                  <c:v>369577150000</c:v>
                </c:pt>
                <c:pt idx="2">
                  <c:v>90971572700</c:v>
                </c:pt>
                <c:pt idx="3">
                  <c:v>536753112500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B07-4EBF-8B11-CA56C6DA60F1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analysis'!$I$8:$L$8</c:f>
              <c:numCache>
                <c:formatCode>0.00E+00</c:formatCode>
                <c:ptCount val="4"/>
                <c:pt idx="0">
                  <c:v>28664629418.517593</c:v>
                </c:pt>
                <c:pt idx="1">
                  <c:v>1067681093228.5469</c:v>
                </c:pt>
                <c:pt idx="2">
                  <c:v>100612506492.89488</c:v>
                </c:pt>
                <c:pt idx="3">
                  <c:v>1196958229139.9612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B07-4EBF-8B11-CA56C6DA60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dodecan5one SOA yields (3G)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165700000000</c:v>
                </c:pt>
                <c:pt idx="2">
                  <c:v>391200000000</c:v>
                </c:pt>
                <c:pt idx="3">
                  <c:v>644000000000</c:v>
                </c:pt>
                <c:pt idx="4">
                  <c:v>903000000000</c:v>
                </c:pt>
                <c:pt idx="5">
                  <c:v>1156000000000</c:v>
                </c:pt>
                <c:pt idx="6">
                  <c:v>1395000000000</c:v>
                </c:pt>
                <c:pt idx="7">
                  <c:v>1620000000000</c:v>
                </c:pt>
                <c:pt idx="8">
                  <c:v>1828000000000</c:v>
                </c:pt>
                <c:pt idx="9">
                  <c:v>2021000000000</c:v>
                </c:pt>
                <c:pt idx="10">
                  <c:v>2200000000000</c:v>
                </c:pt>
                <c:pt idx="11">
                  <c:v>2366000000000</c:v>
                </c:pt>
                <c:pt idx="12">
                  <c:v>2519000000000</c:v>
                </c:pt>
                <c:pt idx="13">
                  <c:v>2660000000000</c:v>
                </c:pt>
                <c:pt idx="14">
                  <c:v>2791000000000</c:v>
                </c:pt>
                <c:pt idx="15">
                  <c:v>2913000000000</c:v>
                </c:pt>
                <c:pt idx="16">
                  <c:v>3026000000000</c:v>
                </c:pt>
                <c:pt idx="17">
                  <c:v>3131000000000</c:v>
                </c:pt>
                <c:pt idx="18">
                  <c:v>3229000000000</c:v>
                </c:pt>
                <c:pt idx="19">
                  <c:v>3320000000000</c:v>
                </c:pt>
                <c:pt idx="20">
                  <c:v>3405000000000</c:v>
                </c:pt>
                <c:pt idx="21">
                  <c:v>3484000000000</c:v>
                </c:pt>
                <c:pt idx="22">
                  <c:v>3558000000000</c:v>
                </c:pt>
                <c:pt idx="23">
                  <c:v>3628000000000</c:v>
                </c:pt>
                <c:pt idx="24">
                  <c:v>3692000000000</c:v>
                </c:pt>
                <c:pt idx="25">
                  <c:v>3753000000000</c:v>
                </c:pt>
                <c:pt idx="26">
                  <c:v>3810000000000</c:v>
                </c:pt>
                <c:pt idx="27">
                  <c:v>3863000000000</c:v>
                </c:pt>
                <c:pt idx="28">
                  <c:v>3913000000000</c:v>
                </c:pt>
                <c:pt idx="29">
                  <c:v>3960000000000</c:v>
                </c:pt>
                <c:pt idx="30">
                  <c:v>4005000000000</c:v>
                </c:pt>
                <c:pt idx="31">
                  <c:v>4046000000000</c:v>
                </c:pt>
                <c:pt idx="32">
                  <c:v>4085000000000</c:v>
                </c:pt>
                <c:pt idx="33">
                  <c:v>4122000000000</c:v>
                </c:pt>
                <c:pt idx="34">
                  <c:v>4156000000000</c:v>
                </c:pt>
                <c:pt idx="35">
                  <c:v>4189000000000</c:v>
                </c:pt>
                <c:pt idx="36">
                  <c:v>4220000000000</c:v>
                </c:pt>
                <c:pt idx="37">
                  <c:v>4249000000000</c:v>
                </c:pt>
                <c:pt idx="38">
                  <c:v>4276000000000</c:v>
                </c:pt>
                <c:pt idx="39">
                  <c:v>4302000000000</c:v>
                </c:pt>
                <c:pt idx="40">
                  <c:v>4326000000000</c:v>
                </c:pt>
                <c:pt idx="41">
                  <c:v>4349000000000</c:v>
                </c:pt>
                <c:pt idx="42">
                  <c:v>4370000000000</c:v>
                </c:pt>
                <c:pt idx="43">
                  <c:v>4391000000000</c:v>
                </c:pt>
                <c:pt idx="44">
                  <c:v>4410000000000</c:v>
                </c:pt>
                <c:pt idx="45">
                  <c:v>4428000000000</c:v>
                </c:pt>
                <c:pt idx="46">
                  <c:v>4445000000000</c:v>
                </c:pt>
                <c:pt idx="47">
                  <c:v>4462000000000</c:v>
                </c:pt>
                <c:pt idx="48">
                  <c:v>4477000000000</c:v>
                </c:pt>
                <c:pt idx="49">
                  <c:v>4491000000000</c:v>
                </c:pt>
                <c:pt idx="50">
                  <c:v>4505000000000</c:v>
                </c:pt>
                <c:pt idx="51">
                  <c:v>4518000000000</c:v>
                </c:pt>
                <c:pt idx="52">
                  <c:v>4530000000000</c:v>
                </c:pt>
                <c:pt idx="53">
                  <c:v>4542000000000</c:v>
                </c:pt>
                <c:pt idx="54">
                  <c:v>4553000000000</c:v>
                </c:pt>
                <c:pt idx="55">
                  <c:v>4563000000000</c:v>
                </c:pt>
                <c:pt idx="56">
                  <c:v>4573000000000</c:v>
                </c:pt>
                <c:pt idx="57">
                  <c:v>4582000000000</c:v>
                </c:pt>
                <c:pt idx="58">
                  <c:v>4591000000000</c:v>
                </c:pt>
                <c:pt idx="59">
                  <c:v>4599000000000</c:v>
                </c:pt>
                <c:pt idx="60">
                  <c:v>4607000000000</c:v>
                </c:pt>
                <c:pt idx="61">
                  <c:v>4615000000000</c:v>
                </c:pt>
                <c:pt idx="62">
                  <c:v>4646000000000</c:v>
                </c:pt>
                <c:pt idx="63">
                  <c:v>4671000000000</c:v>
                </c:pt>
                <c:pt idx="64">
                  <c:v>4692000000000</c:v>
                </c:pt>
                <c:pt idx="65">
                  <c:v>4705000000000</c:v>
                </c:pt>
                <c:pt idx="66">
                  <c:v>4717000000000</c:v>
                </c:pt>
                <c:pt idx="67">
                  <c:v>4725000000000</c:v>
                </c:pt>
                <c:pt idx="68">
                  <c:v>4732000000000</c:v>
                </c:pt>
                <c:pt idx="69">
                  <c:v>4737000000000</c:v>
                </c:pt>
                <c:pt idx="70">
                  <c:v>4741000000000</c:v>
                </c:pt>
                <c:pt idx="71">
                  <c:v>4744000000000</c:v>
                </c:pt>
                <c:pt idx="72">
                  <c:v>4747000000000</c:v>
                </c:pt>
                <c:pt idx="73">
                  <c:v>4750000000000</c:v>
                </c:pt>
                <c:pt idx="74">
                  <c:v>4752000000000</c:v>
                </c:pt>
                <c:pt idx="75">
                  <c:v>4755000000000</c:v>
                </c:pt>
                <c:pt idx="76">
                  <c:v>4757000000000</c:v>
                </c:pt>
                <c:pt idx="77">
                  <c:v>4760000000000</c:v>
                </c:pt>
                <c:pt idx="78">
                  <c:v>4762000000000</c:v>
                </c:pt>
                <c:pt idx="79">
                  <c:v>4765000000000</c:v>
                </c:pt>
                <c:pt idx="80">
                  <c:v>4767000000000</c:v>
                </c:pt>
                <c:pt idx="81">
                  <c:v>4773000000000</c:v>
                </c:pt>
                <c:pt idx="82">
                  <c:v>4779000000000</c:v>
                </c:pt>
                <c:pt idx="83">
                  <c:v>4785000000000</c:v>
                </c:pt>
                <c:pt idx="84">
                  <c:v>4791000000000</c:v>
                </c:pt>
                <c:pt idx="85">
                  <c:v>4797000000000</c:v>
                </c:pt>
                <c:pt idx="86">
                  <c:v>4804000000000</c:v>
                </c:pt>
                <c:pt idx="87">
                  <c:v>4809000000000</c:v>
                </c:pt>
                <c:pt idx="88">
                  <c:v>4816000000000</c:v>
                </c:pt>
                <c:pt idx="89">
                  <c:v>4822000000000</c:v>
                </c:pt>
                <c:pt idx="90">
                  <c:v>4828000000000</c:v>
                </c:pt>
                <c:pt idx="91">
                  <c:v>4834000000000</c:v>
                </c:pt>
                <c:pt idx="92">
                  <c:v>4839000000000</c:v>
                </c:pt>
                <c:pt idx="93">
                  <c:v>4845000000000</c:v>
                </c:pt>
                <c:pt idx="94">
                  <c:v>4850000000000</c:v>
                </c:pt>
                <c:pt idx="95">
                  <c:v>4855000000000</c:v>
                </c:pt>
                <c:pt idx="96">
                  <c:v>4851000000000</c:v>
                </c:pt>
                <c:pt idx="97">
                  <c:v>4847000000000</c:v>
                </c:pt>
                <c:pt idx="98">
                  <c:v>4844000000000</c:v>
                </c:pt>
                <c:pt idx="99">
                  <c:v>4841000000000</c:v>
                </c:pt>
                <c:pt idx="100">
                  <c:v>4838000000000</c:v>
                </c:pt>
                <c:pt idx="101">
                  <c:v>4836000000000</c:v>
                </c:pt>
                <c:pt idx="102">
                  <c:v>4834000000000</c:v>
                </c:pt>
                <c:pt idx="103">
                  <c:v>4832000000000</c:v>
                </c:pt>
                <c:pt idx="104">
                  <c:v>4830000000000</c:v>
                </c:pt>
                <c:pt idx="105">
                  <c:v>4828000000000</c:v>
                </c:pt>
                <c:pt idx="106">
                  <c:v>4827000000000</c:v>
                </c:pt>
                <c:pt idx="107">
                  <c:v>4825000000000</c:v>
                </c:pt>
                <c:pt idx="108">
                  <c:v>4824000000000</c:v>
                </c:pt>
                <c:pt idx="109">
                  <c:v>4823000000000</c:v>
                </c:pt>
                <c:pt idx="110">
                  <c:v>-283000000000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41E-41F1-A7D4-568168E1DFEF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1266100000000</c:v>
                </c:pt>
                <c:pt idx="2">
                  <c:v>2305400000000</c:v>
                </c:pt>
                <c:pt idx="3">
                  <c:v>3164300000000</c:v>
                </c:pt>
                <c:pt idx="4">
                  <c:v>3904300000000</c:v>
                </c:pt>
                <c:pt idx="5">
                  <c:v>4554800000000</c:v>
                </c:pt>
                <c:pt idx="6">
                  <c:v>5133000000000</c:v>
                </c:pt>
                <c:pt idx="7">
                  <c:v>5651100000000</c:v>
                </c:pt>
                <c:pt idx="8">
                  <c:v>6118400000000</c:v>
                </c:pt>
                <c:pt idx="9">
                  <c:v>6541400000000</c:v>
                </c:pt>
                <c:pt idx="10">
                  <c:v>6926500000000</c:v>
                </c:pt>
                <c:pt idx="11">
                  <c:v>7278700000000</c:v>
                </c:pt>
                <c:pt idx="12">
                  <c:v>7601200000000</c:v>
                </c:pt>
                <c:pt idx="13">
                  <c:v>7897300000000</c:v>
                </c:pt>
                <c:pt idx="14">
                  <c:v>8169000000000</c:v>
                </c:pt>
                <c:pt idx="15">
                  <c:v>8420000000000</c:v>
                </c:pt>
                <c:pt idx="16">
                  <c:v>8653100000000</c:v>
                </c:pt>
                <c:pt idx="17">
                  <c:v>8869900000000</c:v>
                </c:pt>
                <c:pt idx="18">
                  <c:v>9070600000000</c:v>
                </c:pt>
                <c:pt idx="19">
                  <c:v>9258200000000</c:v>
                </c:pt>
                <c:pt idx="20">
                  <c:v>9433900000000</c:v>
                </c:pt>
                <c:pt idx="21">
                  <c:v>9598700000000</c:v>
                </c:pt>
                <c:pt idx="22">
                  <c:v>9752800000000</c:v>
                </c:pt>
                <c:pt idx="23">
                  <c:v>9897800000000</c:v>
                </c:pt>
                <c:pt idx="24">
                  <c:v>10033500000000</c:v>
                </c:pt>
                <c:pt idx="25">
                  <c:v>10161900000000</c:v>
                </c:pt>
                <c:pt idx="26">
                  <c:v>10282900000000</c:v>
                </c:pt>
                <c:pt idx="27">
                  <c:v>10398400000000</c:v>
                </c:pt>
                <c:pt idx="28">
                  <c:v>10507600000000</c:v>
                </c:pt>
                <c:pt idx="29">
                  <c:v>10611600000000</c:v>
                </c:pt>
                <c:pt idx="30">
                  <c:v>10710300000000</c:v>
                </c:pt>
                <c:pt idx="31">
                  <c:v>10803900000000</c:v>
                </c:pt>
                <c:pt idx="32">
                  <c:v>10892700000000</c:v>
                </c:pt>
                <c:pt idx="33">
                  <c:v>10977400000000</c:v>
                </c:pt>
                <c:pt idx="34">
                  <c:v>11058080000000</c:v>
                </c:pt>
                <c:pt idx="35">
                  <c:v>11135010000000</c:v>
                </c:pt>
                <c:pt idx="36">
                  <c:v>11208430000000</c:v>
                </c:pt>
                <c:pt idx="37">
                  <c:v>11278680000000</c:v>
                </c:pt>
                <c:pt idx="38">
                  <c:v>11345540000000</c:v>
                </c:pt>
                <c:pt idx="39">
                  <c:v>11409620000000</c:v>
                </c:pt>
                <c:pt idx="40">
                  <c:v>11470730000000</c:v>
                </c:pt>
                <c:pt idx="41">
                  <c:v>11529450000000</c:v>
                </c:pt>
                <c:pt idx="42">
                  <c:v>11585710000000</c:v>
                </c:pt>
                <c:pt idx="43">
                  <c:v>11639470000000</c:v>
                </c:pt>
                <c:pt idx="44">
                  <c:v>11691150000000</c:v>
                </c:pt>
                <c:pt idx="45">
                  <c:v>11740720000000</c:v>
                </c:pt>
                <c:pt idx="46">
                  <c:v>11788440000000</c:v>
                </c:pt>
                <c:pt idx="47">
                  <c:v>11834330000000</c:v>
                </c:pt>
                <c:pt idx="48">
                  <c:v>11878480000000</c:v>
                </c:pt>
                <c:pt idx="49">
                  <c:v>11921060000000</c:v>
                </c:pt>
                <c:pt idx="50">
                  <c:v>11961940000000</c:v>
                </c:pt>
                <c:pt idx="51">
                  <c:v>12001300000000</c:v>
                </c:pt>
                <c:pt idx="52">
                  <c:v>12039230000000</c:v>
                </c:pt>
                <c:pt idx="53">
                  <c:v>12075780000000</c:v>
                </c:pt>
                <c:pt idx="54">
                  <c:v>12111030000000</c:v>
                </c:pt>
                <c:pt idx="55">
                  <c:v>12145120000000</c:v>
                </c:pt>
                <c:pt idx="56">
                  <c:v>12177950000000</c:v>
                </c:pt>
                <c:pt idx="57">
                  <c:v>12209650000000</c:v>
                </c:pt>
                <c:pt idx="58">
                  <c:v>12240280000000</c:v>
                </c:pt>
                <c:pt idx="59">
                  <c:v>12269960000000</c:v>
                </c:pt>
                <c:pt idx="60">
                  <c:v>12298580000000</c:v>
                </c:pt>
                <c:pt idx="61">
                  <c:v>12326280000000</c:v>
                </c:pt>
                <c:pt idx="62">
                  <c:v>12452280000000</c:v>
                </c:pt>
                <c:pt idx="63">
                  <c:v>12560400000000</c:v>
                </c:pt>
                <c:pt idx="64">
                  <c:v>12671400000000</c:v>
                </c:pt>
                <c:pt idx="65">
                  <c:v>12751350000000</c:v>
                </c:pt>
                <c:pt idx="66">
                  <c:v>12835310000000</c:v>
                </c:pt>
                <c:pt idx="67">
                  <c:v>12897120000000</c:v>
                </c:pt>
                <c:pt idx="68">
                  <c:v>12963170000000</c:v>
                </c:pt>
                <c:pt idx="69">
                  <c:v>13012670000000</c:v>
                </c:pt>
                <c:pt idx="70">
                  <c:v>13066620000000</c:v>
                </c:pt>
                <c:pt idx="71">
                  <c:v>13107730000000</c:v>
                </c:pt>
                <c:pt idx="72">
                  <c:v>13145840000000</c:v>
                </c:pt>
                <c:pt idx="73">
                  <c:v>13188180000000</c:v>
                </c:pt>
                <c:pt idx="74">
                  <c:v>13220990000000</c:v>
                </c:pt>
                <c:pt idx="75">
                  <c:v>13257800000000</c:v>
                </c:pt>
                <c:pt idx="76">
                  <c:v>13286550000000</c:v>
                </c:pt>
                <c:pt idx="77">
                  <c:v>13319060000000</c:v>
                </c:pt>
                <c:pt idx="78">
                  <c:v>13344630000000</c:v>
                </c:pt>
                <c:pt idx="79">
                  <c:v>13373680000000</c:v>
                </c:pt>
                <c:pt idx="80">
                  <c:v>13396650000000</c:v>
                </c:pt>
                <c:pt idx="81">
                  <c:v>13443640000000</c:v>
                </c:pt>
                <c:pt idx="82">
                  <c:v>13486350000000</c:v>
                </c:pt>
                <c:pt idx="83">
                  <c:v>13525460000000</c:v>
                </c:pt>
                <c:pt idx="84">
                  <c:v>13561320000000</c:v>
                </c:pt>
                <c:pt idx="85">
                  <c:v>13594290000000</c:v>
                </c:pt>
                <c:pt idx="86">
                  <c:v>13624670000000</c:v>
                </c:pt>
                <c:pt idx="87">
                  <c:v>13650270000000</c:v>
                </c:pt>
                <c:pt idx="88">
                  <c:v>13676410000000</c:v>
                </c:pt>
                <c:pt idx="89">
                  <c:v>13700620000000</c:v>
                </c:pt>
                <c:pt idx="90">
                  <c:v>13723090000000</c:v>
                </c:pt>
                <c:pt idx="91">
                  <c:v>13743970000000</c:v>
                </c:pt>
                <c:pt idx="92">
                  <c:v>13763400000000</c:v>
                </c:pt>
                <c:pt idx="93">
                  <c:v>13781500000000</c:v>
                </c:pt>
                <c:pt idx="94">
                  <c:v>13798390000000</c:v>
                </c:pt>
                <c:pt idx="95">
                  <c:v>13813190000000</c:v>
                </c:pt>
                <c:pt idx="96">
                  <c:v>13813250000000</c:v>
                </c:pt>
                <c:pt idx="97">
                  <c:v>13813240000000</c:v>
                </c:pt>
                <c:pt idx="98">
                  <c:v>13813230000000</c:v>
                </c:pt>
                <c:pt idx="99">
                  <c:v>13813210000000</c:v>
                </c:pt>
                <c:pt idx="100">
                  <c:v>13813200000000</c:v>
                </c:pt>
                <c:pt idx="101">
                  <c:v>13813190000000</c:v>
                </c:pt>
                <c:pt idx="102">
                  <c:v>13813180000000</c:v>
                </c:pt>
                <c:pt idx="103">
                  <c:v>13813170000000</c:v>
                </c:pt>
                <c:pt idx="104">
                  <c:v>13813170000000</c:v>
                </c:pt>
                <c:pt idx="105">
                  <c:v>13813160000000</c:v>
                </c:pt>
                <c:pt idx="106">
                  <c:v>13813150000000</c:v>
                </c:pt>
                <c:pt idx="107">
                  <c:v>13813150000000</c:v>
                </c:pt>
                <c:pt idx="108">
                  <c:v>13813140000000</c:v>
                </c:pt>
                <c:pt idx="109">
                  <c:v>13813140000000</c:v>
                </c:pt>
                <c:pt idx="11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41E-41F1-A7D4-568168E1DF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0.16541434660894277</c:v>
                </c:pt>
                <c:pt idx="1">
                  <c:v>0.21300796574812314</c:v>
                </c:pt>
                <c:pt idx="2">
                  <c:v>0.25421053838731961</c:v>
                </c:pt>
                <c:pt idx="3">
                  <c:v>0.28795501391672729</c:v>
                </c:pt>
                <c:pt idx="4">
                  <c:v>0.3152627942522499</c:v>
                </c:pt>
                <c:pt idx="5">
                  <c:v>0.33729181961877869</c:v>
                </c:pt>
                <c:pt idx="6">
                  <c:v>0.35533886964002115</c:v>
                </c:pt>
                <c:pt idx="7">
                  <c:v>0.37022563527128394</c:v>
                </c:pt>
                <c:pt idx="8">
                  <c:v>0.38274653877479042</c:v>
                </c:pt>
                <c:pt idx="9">
                  <c:v>0.39335374412624202</c:v>
                </c:pt>
                <c:pt idx="10">
                  <c:v>0.40237517736213185</c:v>
                </c:pt>
                <c:pt idx="11">
                  <c:v>0.41014781816476065</c:v>
                </c:pt>
                <c:pt idx="12">
                  <c:v>0.41702784036779478</c:v>
                </c:pt>
                <c:pt idx="13">
                  <c:v>0.42275547847232792</c:v>
                </c:pt>
                <c:pt idx="14">
                  <c:v>0.42839079949067677</c:v>
                </c:pt>
                <c:pt idx="15">
                  <c:v>0.4327091192983466</c:v>
                </c:pt>
                <c:pt idx="16">
                  <c:v>0.43686687751347103</c:v>
                </c:pt>
                <c:pt idx="17">
                  <c:v>0.44052807816062156</c:v>
                </c:pt>
                <c:pt idx="18">
                  <c:v>0.44395324607784675</c:v>
                </c:pt>
                <c:pt idx="19">
                  <c:v>0.44676752267491626</c:v>
                </c:pt>
                <c:pt idx="20">
                  <c:v>0.44930853236949292</c:v>
                </c:pt>
                <c:pt idx="21">
                  <c:v>0.451589387182594</c:v>
                </c:pt>
                <c:pt idx="22">
                  <c:v>0.45355630838579686</c:v>
                </c:pt>
                <c:pt idx="23">
                  <c:v>0.45556296676643987</c:v>
                </c:pt>
                <c:pt idx="24">
                  <c:v>0.45720169585691622</c:v>
                </c:pt>
                <c:pt idx="25">
                  <c:v>0.45849422705393517</c:v>
                </c:pt>
                <c:pt idx="26">
                  <c:v>0.45999987128956588</c:v>
                </c:pt>
                <c:pt idx="27">
                  <c:v>0.4611272340048273</c:v>
                </c:pt>
                <c:pt idx="28">
                  <c:v>0.46184212320554996</c:v>
                </c:pt>
                <c:pt idx="29">
                  <c:v>0.46277202554428021</c:v>
                </c:pt>
                <c:pt idx="30">
                  <c:v>0.46360141429015356</c:v>
                </c:pt>
                <c:pt idx="31">
                  <c:v>0.4643212572269016</c:v>
                </c:pt>
                <c:pt idx="32">
                  <c:v>0.4649055096311645</c:v>
                </c:pt>
                <c:pt idx="33">
                  <c:v>0.46535457044427375</c:v>
                </c:pt>
                <c:pt idx="34">
                  <c:v>0.46566057321325066</c:v>
                </c:pt>
                <c:pt idx="35">
                  <c:v>0.46610829619600092</c:v>
                </c:pt>
                <c:pt idx="36">
                  <c:v>0.46639163673520312</c:v>
                </c:pt>
                <c:pt idx="37">
                  <c:v>0.46652293188130795</c:v>
                </c:pt>
                <c:pt idx="38">
                  <c:v>0.46676639044426621</c:v>
                </c:pt>
                <c:pt idx="39">
                  <c:v>0.46684321285466196</c:v>
                </c:pt>
                <c:pt idx="40">
                  <c:v>0.46701601119186126</c:v>
                </c:pt>
                <c:pt idx="41">
                  <c:v>0.46700424899011345</c:v>
                </c:pt>
                <c:pt idx="42">
                  <c:v>0.46709290413553967</c:v>
                </c:pt>
                <c:pt idx="43">
                  <c:v>0.46698439728455521</c:v>
                </c:pt>
                <c:pt idx="44">
                  <c:v>0.46696075093590217</c:v>
                </c:pt>
                <c:pt idx="45">
                  <c:v>0.46701058148007729</c:v>
                </c:pt>
                <c:pt idx="46">
                  <c:v>0.46685615109950751</c:v>
                </c:pt>
                <c:pt idx="47">
                  <c:v>0.46677127798673451</c:v>
                </c:pt>
                <c:pt idx="48">
                  <c:v>0.46674849599266327</c:v>
                </c:pt>
                <c:pt idx="49">
                  <c:v>0.46651906841367918</c:v>
                </c:pt>
                <c:pt idx="50">
                  <c:v>0.46635026078861058</c:v>
                </c:pt>
                <c:pt idx="51">
                  <c:v>0.46596654507538882</c:v>
                </c:pt>
                <c:pt idx="52">
                  <c:v>0.46590900861476442</c:v>
                </c:pt>
                <c:pt idx="53">
                  <c:v>0.46563204877831377</c:v>
                </c:pt>
                <c:pt idx="54">
                  <c:v>0.46540114345360467</c:v>
                </c:pt>
                <c:pt idx="55">
                  <c:v>0.46521966004515247</c:v>
                </c:pt>
                <c:pt idx="56">
                  <c:v>0.46481459556957649</c:v>
                </c:pt>
                <c:pt idx="57">
                  <c:v>0.46471915270416209</c:v>
                </c:pt>
                <c:pt idx="58">
                  <c:v>0.46439387888884054</c:v>
                </c:pt>
                <c:pt idx="59">
                  <c:v>0.46411017255326498</c:v>
                </c:pt>
                <c:pt idx="60">
                  <c:v>0.46386240242062887</c:v>
                </c:pt>
                <c:pt idx="61">
                  <c:v>0.46231733664085728</c:v>
                </c:pt>
                <c:pt idx="62">
                  <c:v>0.46067881818683015</c:v>
                </c:pt>
                <c:pt idx="63">
                  <c:v>0.45896392910029754</c:v>
                </c:pt>
                <c:pt idx="64">
                  <c:v>0.45736740116015456</c:v>
                </c:pt>
                <c:pt idx="65">
                  <c:v>0.4556483708118903</c:v>
                </c:pt>
                <c:pt idx="66">
                  <c:v>0.45422465310974697</c:v>
                </c:pt>
                <c:pt idx="67">
                  <c:v>0.45266640998027458</c:v>
                </c:pt>
                <c:pt idx="68">
                  <c:v>0.45144663913684174</c:v>
                </c:pt>
                <c:pt idx="69">
                  <c:v>0.45008277959637738</c:v>
                </c:pt>
                <c:pt idx="70">
                  <c:v>0.44892043896586381</c:v>
                </c:pt>
                <c:pt idx="71">
                  <c:v>0.44811608974997663</c:v>
                </c:pt>
                <c:pt idx="72">
                  <c:v>0.4469251764227693</c:v>
                </c:pt>
                <c:pt idx="73">
                  <c:v>0.44606318657768013</c:v>
                </c:pt>
                <c:pt idx="74">
                  <c:v>0.44507114189594416</c:v>
                </c:pt>
                <c:pt idx="75">
                  <c:v>0.44435398511611018</c:v>
                </c:pt>
                <c:pt idx="76">
                  <c:v>0.44351468473457278</c:v>
                </c:pt>
                <c:pt idx="77">
                  <c:v>0.44315452797819566</c:v>
                </c:pt>
                <c:pt idx="78">
                  <c:v>0.44243622283545558</c:v>
                </c:pt>
                <c:pt idx="79">
                  <c:v>0.44192150429596061</c:v>
                </c:pt>
                <c:pt idx="80">
                  <c:v>0.44086290858422944</c:v>
                </c:pt>
                <c:pt idx="81">
                  <c:v>0.43995126510820964</c:v>
                </c:pt>
                <c:pt idx="82">
                  <c:v>0.43940379934888119</c:v>
                </c:pt>
                <c:pt idx="83">
                  <c:v>0.43872373956031774</c:v>
                </c:pt>
                <c:pt idx="84">
                  <c:v>0.43838073128669058</c:v>
                </c:pt>
                <c:pt idx="85">
                  <c:v>0.43788284805108341</c:v>
                </c:pt>
                <c:pt idx="86">
                  <c:v>0.43777969747890499</c:v>
                </c:pt>
                <c:pt idx="87">
                  <c:v>0.43742075463796287</c:v>
                </c:pt>
                <c:pt idx="88">
                  <c:v>0.43712475017707175</c:v>
                </c:pt>
                <c:pt idx="89">
                  <c:v>0.43712326178143618</c:v>
                </c:pt>
                <c:pt idx="90">
                  <c:v>0.43693462473746814</c:v>
                </c:pt>
                <c:pt idx="91">
                  <c:v>0.43679257205238747</c:v>
                </c:pt>
                <c:pt idx="92">
                  <c:v>0.43669305939256547</c:v>
                </c:pt>
                <c:pt idx="93">
                  <c:v>0.43663209329867131</c:v>
                </c:pt>
                <c:pt idx="94">
                  <c:v>0.43663733154211759</c:v>
                </c:pt>
                <c:pt idx="95">
                  <c:v>0.43639890436847645</c:v>
                </c:pt>
                <c:pt idx="96">
                  <c:v>0.43592615881104274</c:v>
                </c:pt>
                <c:pt idx="97">
                  <c:v>0.43568994348306955</c:v>
                </c:pt>
                <c:pt idx="98">
                  <c:v>0.43545404305749613</c:v>
                </c:pt>
                <c:pt idx="99">
                  <c:v>0.43521782687471627</c:v>
                </c:pt>
                <c:pt idx="100">
                  <c:v>0.43498161034992106</c:v>
                </c:pt>
                <c:pt idx="101">
                  <c:v>0.43474539348310953</c:v>
                </c:pt>
                <c:pt idx="102">
                  <c:v>0.43450917627428126</c:v>
                </c:pt>
                <c:pt idx="103">
                  <c:v>0.43450917627428126</c:v>
                </c:pt>
                <c:pt idx="104">
                  <c:v>0.43427295872343541</c:v>
                </c:pt>
                <c:pt idx="105">
                  <c:v>0.43403674083057114</c:v>
                </c:pt>
                <c:pt idx="106">
                  <c:v>0.43403674083057114</c:v>
                </c:pt>
                <c:pt idx="107">
                  <c:v>0.4338005225956878</c:v>
                </c:pt>
                <c:pt idx="108">
                  <c:v>0.4338005225956878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41E-41F1-A7D4-568168E1DFEF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0.13087433851986416</c:v>
                </c:pt>
                <c:pt idx="1">
                  <c:v>0.16968855730025159</c:v>
                </c:pt>
                <c:pt idx="2">
                  <c:v>0.20352052586670039</c:v>
                </c:pt>
                <c:pt idx="3">
                  <c:v>0.23128345670158543</c:v>
                </c:pt>
                <c:pt idx="4">
                  <c:v>0.25379819091946959</c:v>
                </c:pt>
                <c:pt idx="5">
                  <c:v>0.27177089421390999</c:v>
                </c:pt>
                <c:pt idx="6">
                  <c:v>0.2866698518872432</c:v>
                </c:pt>
                <c:pt idx="7">
                  <c:v>0.29877092050209203</c:v>
                </c:pt>
                <c:pt idx="8">
                  <c:v>0.30895526951417129</c:v>
                </c:pt>
                <c:pt idx="9">
                  <c:v>0.31762073197141416</c:v>
                </c:pt>
                <c:pt idx="10">
                  <c:v>0.3250580460796571</c:v>
                </c:pt>
                <c:pt idx="11">
                  <c:v>0.33139504288796506</c:v>
                </c:pt>
                <c:pt idx="12">
                  <c:v>0.33682397781520268</c:v>
                </c:pt>
                <c:pt idx="13">
                  <c:v>0.34165748561635451</c:v>
                </c:pt>
                <c:pt idx="14">
                  <c:v>0.34596199524940618</c:v>
                </c:pt>
                <c:pt idx="15">
                  <c:v>0.3497012631311322</c:v>
                </c:pt>
                <c:pt idx="16">
                  <c:v>0.35299157825905592</c:v>
                </c:pt>
                <c:pt idx="17">
                  <c:v>0.35598527109562761</c:v>
                </c:pt>
                <c:pt idx="18">
                  <c:v>0.35860102395714072</c:v>
                </c:pt>
                <c:pt idx="19">
                  <c:v>0.3609323821537222</c:v>
                </c:pt>
                <c:pt idx="20">
                  <c:v>0.36296581828789315</c:v>
                </c:pt>
                <c:pt idx="21">
                  <c:v>0.36481830858830283</c:v>
                </c:pt>
                <c:pt idx="22">
                  <c:v>0.36654610115379177</c:v>
                </c:pt>
                <c:pt idx="23">
                  <c:v>0.367967309513131</c:v>
                </c:pt>
                <c:pt idx="24">
                  <c:v>0.3693206979009831</c:v>
                </c:pt>
                <c:pt idx="25">
                  <c:v>0.37051804452051462</c:v>
                </c:pt>
                <c:pt idx="26">
                  <c:v>0.37149946145560858</c:v>
                </c:pt>
                <c:pt idx="27">
                  <c:v>0.37239712208306369</c:v>
                </c:pt>
                <c:pt idx="28">
                  <c:v>0.37317652380413885</c:v>
                </c:pt>
                <c:pt idx="29">
                  <c:v>0.37393910534718916</c:v>
                </c:pt>
                <c:pt idx="30">
                  <c:v>0.37449439554235042</c:v>
                </c:pt>
                <c:pt idx="31">
                  <c:v>0.37502180359323217</c:v>
                </c:pt>
                <c:pt idx="32">
                  <c:v>0.37549875198134347</c:v>
                </c:pt>
                <c:pt idx="33">
                  <c:v>0.3758337794626192</c:v>
                </c:pt>
                <c:pt idx="34">
                  <c:v>0.37620082963553692</c:v>
                </c:pt>
                <c:pt idx="35">
                  <c:v>0.37650232905054498</c:v>
                </c:pt>
                <c:pt idx="36">
                  <c:v>0.37672848241106227</c:v>
                </c:pt>
                <c:pt idx="37">
                  <c:v>0.3768881868998743</c:v>
                </c:pt>
                <c:pt idx="38">
                  <c:v>0.37705024356639399</c:v>
                </c:pt>
                <c:pt idx="39">
                  <c:v>0.37713380055149059</c:v>
                </c:pt>
                <c:pt idx="40">
                  <c:v>0.37720793272879455</c:v>
                </c:pt>
                <c:pt idx="41">
                  <c:v>0.37718879550756923</c:v>
                </c:pt>
                <c:pt idx="42">
                  <c:v>0.37725085420556093</c:v>
                </c:pt>
                <c:pt idx="43">
                  <c:v>0.37720840122656879</c:v>
                </c:pt>
                <c:pt idx="44">
                  <c:v>0.37714893124101417</c:v>
                </c:pt>
                <c:pt idx="45">
                  <c:v>0.37706431046007782</c:v>
                </c:pt>
                <c:pt idx="46">
                  <c:v>0.37703866632078031</c:v>
                </c:pt>
                <c:pt idx="47">
                  <c:v>0.37690007475703963</c:v>
                </c:pt>
                <c:pt idx="48">
                  <c:v>0.3767282439648823</c:v>
                </c:pt>
                <c:pt idx="49">
                  <c:v>0.37661115170281745</c:v>
                </c:pt>
                <c:pt idx="50">
                  <c:v>0.37645921691816719</c:v>
                </c:pt>
                <c:pt idx="51">
                  <c:v>0.37626991094945439</c:v>
                </c:pt>
                <c:pt idx="52">
                  <c:v>0.37612477206441325</c:v>
                </c:pt>
                <c:pt idx="53">
                  <c:v>0.3759382975684149</c:v>
                </c:pt>
                <c:pt idx="54">
                  <c:v>0.37570645658503166</c:v>
                </c:pt>
                <c:pt idx="55">
                  <c:v>0.3755147623368465</c:v>
                </c:pt>
                <c:pt idx="56">
                  <c:v>0.37527693259020528</c:v>
                </c:pt>
                <c:pt idx="57">
                  <c:v>0.37507311924237025</c:v>
                </c:pt>
                <c:pt idx="58">
                  <c:v>0.37481784781694477</c:v>
                </c:pt>
                <c:pt idx="59">
                  <c:v>0.37459609158130452</c:v>
                </c:pt>
                <c:pt idx="60">
                  <c:v>0.37440330740499161</c:v>
                </c:pt>
                <c:pt idx="61">
                  <c:v>0.37310436321701729</c:v>
                </c:pt>
                <c:pt idx="62">
                  <c:v>0.3718830610490112</c:v>
                </c:pt>
                <c:pt idx="63">
                  <c:v>0.37028268383919694</c:v>
                </c:pt>
                <c:pt idx="64">
                  <c:v>0.36898053931544506</c:v>
                </c:pt>
                <c:pt idx="65">
                  <c:v>0.36750183673008285</c:v>
                </c:pt>
                <c:pt idx="66">
                  <c:v>0.36636086195987944</c:v>
                </c:pt>
                <c:pt idx="67">
                  <c:v>0.36503416988282961</c:v>
                </c:pt>
                <c:pt idx="68">
                  <c:v>0.36402982631542952</c:v>
                </c:pt>
                <c:pt idx="69">
                  <c:v>0.36283292848494869</c:v>
                </c:pt>
                <c:pt idx="70">
                  <c:v>0.36192384188566595</c:v>
                </c:pt>
                <c:pt idx="71">
                  <c:v>0.36110282796687015</c:v>
                </c:pt>
                <c:pt idx="72">
                  <c:v>0.36017100160901655</c:v>
                </c:pt>
                <c:pt idx="73">
                  <c:v>0.35942845429880821</c:v>
                </c:pt>
                <c:pt idx="74">
                  <c:v>0.35865679071942552</c:v>
                </c:pt>
                <c:pt idx="75">
                  <c:v>0.35803124212079135</c:v>
                </c:pt>
                <c:pt idx="76">
                  <c:v>0.35738257804980234</c:v>
                </c:pt>
                <c:pt idx="77">
                  <c:v>0.3568476608193708</c:v>
                </c:pt>
                <c:pt idx="78">
                  <c:v>0.35629684574477632</c:v>
                </c:pt>
                <c:pt idx="79">
                  <c:v>0.35583522746358232</c:v>
                </c:pt>
                <c:pt idx="80">
                  <c:v>0.35503777250804097</c:v>
                </c:pt>
                <c:pt idx="81">
                  <c:v>0.35435829561000565</c:v>
                </c:pt>
                <c:pt idx="82">
                  <c:v>0.35377724676277184</c:v>
                </c:pt>
                <c:pt idx="83">
                  <c:v>0.35328419357407687</c:v>
                </c:pt>
                <c:pt idx="84">
                  <c:v>0.35286874121414213</c:v>
                </c:pt>
                <c:pt idx="85">
                  <c:v>0.35259569589575379</c:v>
                </c:pt>
                <c:pt idx="86">
                  <c:v>0.35230072372194837</c:v>
                </c:pt>
                <c:pt idx="87">
                  <c:v>0.35213919442309788</c:v>
                </c:pt>
                <c:pt idx="88">
                  <c:v>0.35195487503485245</c:v>
                </c:pt>
                <c:pt idx="89">
                  <c:v>0.35181580824726794</c:v>
                </c:pt>
                <c:pt idx="90">
                  <c:v>0.35171788064147402</c:v>
                </c:pt>
                <c:pt idx="91">
                  <c:v>0.35158463751689262</c:v>
                </c:pt>
                <c:pt idx="92">
                  <c:v>0.35155824837644667</c:v>
                </c:pt>
                <c:pt idx="93">
                  <c:v>0.35149028256195108</c:v>
                </c:pt>
                <c:pt idx="94">
                  <c:v>0.35147565479081949</c:v>
                </c:pt>
                <c:pt idx="95">
                  <c:v>0.35118455106510055</c:v>
                </c:pt>
                <c:pt idx="96">
                  <c:v>0.3508952280565602</c:v>
                </c:pt>
                <c:pt idx="97">
                  <c:v>0.35067829899306679</c:v>
                </c:pt>
                <c:pt idx="98">
                  <c:v>0.35046162333013109</c:v>
                </c:pt>
                <c:pt idx="99">
                  <c:v>0.35024469348159731</c:v>
                </c:pt>
                <c:pt idx="100">
                  <c:v>0.35010015789256499</c:v>
                </c:pt>
                <c:pt idx="101">
                  <c:v>0.34995562209426068</c:v>
                </c:pt>
                <c:pt idx="102">
                  <c:v>0.34981108608668393</c:v>
                </c:pt>
                <c:pt idx="103">
                  <c:v>0.34966629672985999</c:v>
                </c:pt>
                <c:pt idx="104">
                  <c:v>0.34952176040819044</c:v>
                </c:pt>
                <c:pt idx="105">
                  <c:v>0.3494496186604793</c:v>
                </c:pt>
                <c:pt idx="106">
                  <c:v>0.3493048290940155</c:v>
                </c:pt>
                <c:pt idx="107">
                  <c:v>0.34923268713703037</c:v>
                </c:pt>
                <c:pt idx="108">
                  <c:v>0.3491602923013884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41E-41F1-A7D4-568168E1DFEF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0.43663543493994988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41E-41F1-A7D4-568168E1DFEF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0.35147412810164153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741E-41F1-A7D4-568168E1DFEF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0.16970539451860042</c:v>
                </c:pt>
                <c:pt idx="1">
                  <c:v>0.11567190075474972</c:v>
                </c:pt>
                <c:pt idx="2">
                  <c:v>8.6049047182631233E-2</c:v>
                </c:pt>
                <c:pt idx="3">
                  <c:v>6.8036267704838255E-2</c:v>
                </c:pt>
                <c:pt idx="4">
                  <c:v>5.6290726266795467E-2</c:v>
                </c:pt>
                <c:pt idx="5">
                  <c:v>4.8160919540229885E-2</c:v>
                </c:pt>
                <c:pt idx="6">
                  <c:v>4.2244695722956589E-2</c:v>
                </c:pt>
                <c:pt idx="7">
                  <c:v>3.7761669717573221E-2</c:v>
                </c:pt>
                <c:pt idx="8">
                  <c:v>3.4254746690310943E-2</c:v>
                </c:pt>
                <c:pt idx="9">
                  <c:v>3.1438821915830507E-2</c:v>
                </c:pt>
                <c:pt idx="10">
                  <c:v>2.9127454078338166E-2</c:v>
                </c:pt>
                <c:pt idx="11">
                  <c:v>2.7200968268168185E-2</c:v>
                </c:pt>
                <c:pt idx="12">
                  <c:v>2.5572157572841352E-2</c:v>
                </c:pt>
                <c:pt idx="13">
                  <c:v>2.4182519280205657E-2</c:v>
                </c:pt>
                <c:pt idx="14">
                  <c:v>2.2979928741092635E-2</c:v>
                </c:pt>
                <c:pt idx="15">
                  <c:v>2.1926823912817372E-2</c:v>
                </c:pt>
                <c:pt idx="16">
                  <c:v>2.0997869198074386E-2</c:v>
                </c:pt>
                <c:pt idx="17">
                  <c:v>2.0178378497563557E-2</c:v>
                </c:pt>
                <c:pt idx="18">
                  <c:v>1.9444600462292887E-2</c:v>
                </c:pt>
                <c:pt idx="19">
                  <c:v>1.8784171975535037E-2</c:v>
                </c:pt>
                <c:pt idx="20">
                  <c:v>1.8187254524050133E-2</c:v>
                </c:pt>
                <c:pt idx="21">
                  <c:v>1.7647547371011402E-2</c:v>
                </c:pt>
                <c:pt idx="22">
                  <c:v>1.7155226413950574E-2</c:v>
                </c:pt>
                <c:pt idx="23">
                  <c:v>1.670713111077889E-2</c:v>
                </c:pt>
                <c:pt idx="24">
                  <c:v>1.6294885798915557E-2</c:v>
                </c:pt>
                <c:pt idx="25">
                  <c:v>1.5916229857335967E-2</c:v>
                </c:pt>
                <c:pt idx="26">
                  <c:v>1.5563452069549162E-2</c:v>
                </c:pt>
                <c:pt idx="27">
                  <c:v>1.5236876165822833E-2</c:v>
                </c:pt>
                <c:pt idx="28">
                  <c:v>1.4932432432432433E-2</c:v>
                </c:pt>
                <c:pt idx="29">
                  <c:v>1.4648982754918162E-2</c:v>
                </c:pt>
                <c:pt idx="30">
                  <c:v>1.4385083164412851E-2</c:v>
                </c:pt>
                <c:pt idx="31">
                  <c:v>1.4138826920781809E-2</c:v>
                </c:pt>
                <c:pt idx="32">
                  <c:v>1.3907938127425438E-2</c:v>
                </c:pt>
                <c:pt idx="33">
                  <c:v>1.3691436488070263E-2</c:v>
                </c:pt>
                <c:pt idx="34">
                  <c:v>1.3487908856839823E-2</c:v>
                </c:pt>
                <c:pt idx="35">
                  <c:v>1.3296331421974353E-2</c:v>
                </c:pt>
                <c:pt idx="36">
                  <c:v>1.3115630552511463E-2</c:v>
                </c:pt>
                <c:pt idx="37">
                  <c:v>1.2945527493623045E-2</c:v>
                </c:pt>
                <c:pt idx="38">
                  <c:v>1.2784474855429015E-2</c:v>
                </c:pt>
                <c:pt idx="39">
                  <c:v>1.2632587463919036E-2</c:v>
                </c:pt>
                <c:pt idx="40">
                  <c:v>1.2488280013357099E-2</c:v>
                </c:pt>
                <c:pt idx="41">
                  <c:v>1.2351508884651868E-2</c:v>
                </c:pt>
                <c:pt idx="42">
                  <c:v>1.2221862335656176E-2</c:v>
                </c:pt>
                <c:pt idx="43">
                  <c:v>1.2098638713898975E-2</c:v>
                </c:pt>
                <c:pt idx="44">
                  <c:v>1.1981377632717585E-2</c:v>
                </c:pt>
                <c:pt idx="45">
                  <c:v>1.1869509451632277E-2</c:v>
                </c:pt>
                <c:pt idx="46">
                  <c:v>1.17628120899113E-2</c:v>
                </c:pt>
                <c:pt idx="47">
                  <c:v>1.1660919578936026E-2</c:v>
                </c:pt>
                <c:pt idx="48">
                  <c:v>1.1563569011480522E-2</c:v>
                </c:pt>
                <c:pt idx="49">
                  <c:v>1.1470631018045567E-2</c:v>
                </c:pt>
                <c:pt idx="50">
                  <c:v>1.1381766975244349E-2</c:v>
                </c:pt>
                <c:pt idx="51">
                  <c:v>1.1296652692904779E-2</c:v>
                </c:pt>
                <c:pt idx="52">
                  <c:v>1.12151761625336E-2</c:v>
                </c:pt>
                <c:pt idx="53">
                  <c:v>1.1137120459614087E-2</c:v>
                </c:pt>
                <c:pt idx="54">
                  <c:v>1.1062138537947751E-2</c:v>
                </c:pt>
                <c:pt idx="55">
                  <c:v>1.0990273403980145E-2</c:v>
                </c:pt>
                <c:pt idx="56">
                  <c:v>1.0921279479755767E-2</c:v>
                </c:pt>
                <c:pt idx="57">
                  <c:v>1.0854980441623885E-2</c:v>
                </c:pt>
                <c:pt idx="58">
                  <c:v>1.0791070223537811E-2</c:v>
                </c:pt>
                <c:pt idx="59">
                  <c:v>1.0729693997193172E-2</c:v>
                </c:pt>
                <c:pt idx="60">
                  <c:v>1.0670615952258102E-2</c:v>
                </c:pt>
                <c:pt idx="61">
                  <c:v>1.0405403669046954E-2</c:v>
                </c:pt>
                <c:pt idx="62">
                  <c:v>1.0182319034425655E-2</c:v>
                </c:pt>
                <c:pt idx="63">
                  <c:v>9.9574632637277651E-3</c:v>
                </c:pt>
                <c:pt idx="64">
                  <c:v>9.7980998090398275E-3</c:v>
                </c:pt>
                <c:pt idx="65">
                  <c:v>9.6331136528841135E-3</c:v>
                </c:pt>
                <c:pt idx="66">
                  <c:v>9.5131316138796877E-3</c:v>
                </c:pt>
                <c:pt idx="67">
                  <c:v>9.3862843733438662E-3</c:v>
                </c:pt>
                <c:pt idx="68">
                  <c:v>9.2920976248533158E-3</c:v>
                </c:pt>
                <c:pt idx="69">
                  <c:v>9.1903644553832584E-3</c:v>
                </c:pt>
                <c:pt idx="70">
                  <c:v>9.1134773145311963E-3</c:v>
                </c:pt>
                <c:pt idx="71">
                  <c:v>9.0427085678815508E-3</c:v>
                </c:pt>
                <c:pt idx="72">
                  <c:v>8.9645424918373875E-3</c:v>
                </c:pt>
                <c:pt idx="73">
                  <c:v>8.904401258907237E-3</c:v>
                </c:pt>
                <c:pt idx="74">
                  <c:v>8.8372882378675195E-3</c:v>
                </c:pt>
                <c:pt idx="75">
                  <c:v>8.7851248066653873E-3</c:v>
                </c:pt>
                <c:pt idx="76">
                  <c:v>8.7264416557925259E-3</c:v>
                </c:pt>
                <c:pt idx="77">
                  <c:v>8.6804954502297926E-3</c:v>
                </c:pt>
                <c:pt idx="78">
                  <c:v>8.628515113267253E-3</c:v>
                </c:pt>
                <c:pt idx="79">
                  <c:v>8.5875200143319414E-3</c:v>
                </c:pt>
                <c:pt idx="80">
                  <c:v>8.5043187708090957E-3</c:v>
                </c:pt>
                <c:pt idx="81">
                  <c:v>8.4291153647947734E-3</c:v>
                </c:pt>
                <c:pt idx="82">
                  <c:v>8.3607507618964523E-3</c:v>
                </c:pt>
                <c:pt idx="83">
                  <c:v>8.2983809835620714E-3</c:v>
                </c:pt>
                <c:pt idx="84">
                  <c:v>8.2413277927718184E-3</c:v>
                </c:pt>
                <c:pt idx="85">
                  <c:v>8.189042376806191E-3</c:v>
                </c:pt>
                <c:pt idx="86">
                  <c:v>8.1451136131373229E-3</c:v>
                </c:pt>
                <c:pt idx="87">
                  <c:v>8.1005176065941289E-3</c:v>
                </c:pt>
                <c:pt idx="88">
                  <c:v>8.0593432997922727E-3</c:v>
                </c:pt>
                <c:pt idx="89">
                  <c:v>8.0212255403119843E-3</c:v>
                </c:pt>
                <c:pt idx="90">
                  <c:v>7.9859021811019663E-3</c:v>
                </c:pt>
                <c:pt idx="91">
                  <c:v>7.9531947047967802E-3</c:v>
                </c:pt>
                <c:pt idx="92">
                  <c:v>7.922795051336938E-3</c:v>
                </c:pt>
                <c:pt idx="93">
                  <c:v>7.8944717463414211E-3</c:v>
                </c:pt>
                <c:pt idx="94">
                  <c:v>7.8690005711931858E-3</c:v>
                </c:pt>
                <c:pt idx="95">
                  <c:v>7.8683148426329785E-3</c:v>
                </c:pt>
                <c:pt idx="96">
                  <c:v>7.8683205388453397E-3</c:v>
                </c:pt>
                <c:pt idx="97">
                  <c:v>7.868398629429901E-3</c:v>
                </c:pt>
                <c:pt idx="98">
                  <c:v>7.8684100220006783E-3</c:v>
                </c:pt>
                <c:pt idx="99">
                  <c:v>7.86841571829844E-3</c:v>
                </c:pt>
                <c:pt idx="100">
                  <c:v>7.8684214146044467E-3</c:v>
                </c:pt>
                <c:pt idx="101">
                  <c:v>7.8684271109187021E-3</c:v>
                </c:pt>
                <c:pt idx="102">
                  <c:v>7.868432807241206E-3</c:v>
                </c:pt>
                <c:pt idx="103">
                  <c:v>7.868432807241206E-3</c:v>
                </c:pt>
                <c:pt idx="104">
                  <c:v>7.8685108983027781E-3</c:v>
                </c:pt>
                <c:pt idx="105">
                  <c:v>7.868516594694187E-3</c:v>
                </c:pt>
                <c:pt idx="106">
                  <c:v>7.868516594694187E-3</c:v>
                </c:pt>
                <c:pt idx="107">
                  <c:v>7.8685222910938428E-3</c:v>
                </c:pt>
                <c:pt idx="108">
                  <c:v>7.8685222910938428E-3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741E-41F1-A7D4-568168E1DF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dodecan4one SOA yields (4G)</a:t>
            </a:r>
          </a:p>
        </c:rich>
      </c:tx>
      <c:layout>
        <c:manualLayout>
          <c:xMode val="edge"/>
          <c:yMode val="edge"/>
          <c:x val="0.30074924457972163"/>
          <c:y val="2.035623953470231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768037328667245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220200000000</c:v>
                </c:pt>
                <c:pt idx="2">
                  <c:v>546300000000</c:v>
                </c:pt>
                <c:pt idx="3">
                  <c:v>917000000000</c:v>
                </c:pt>
                <c:pt idx="4">
                  <c:v>1291000000000</c:v>
                </c:pt>
                <c:pt idx="5">
                  <c:v>1649000000000</c:v>
                </c:pt>
                <c:pt idx="6">
                  <c:v>1983000000000</c:v>
                </c:pt>
                <c:pt idx="7">
                  <c:v>2292000000000</c:v>
                </c:pt>
                <c:pt idx="8">
                  <c:v>2577000000000</c:v>
                </c:pt>
                <c:pt idx="9">
                  <c:v>2840000000000</c:v>
                </c:pt>
                <c:pt idx="10">
                  <c:v>3081000000000</c:v>
                </c:pt>
                <c:pt idx="11">
                  <c:v>3304000000000</c:v>
                </c:pt>
                <c:pt idx="12">
                  <c:v>3510000000000</c:v>
                </c:pt>
                <c:pt idx="13">
                  <c:v>3701000000000</c:v>
                </c:pt>
                <c:pt idx="14">
                  <c:v>3877000000000</c:v>
                </c:pt>
                <c:pt idx="15">
                  <c:v>4040000000000</c:v>
                </c:pt>
                <c:pt idx="16">
                  <c:v>4192000000000</c:v>
                </c:pt>
                <c:pt idx="17">
                  <c:v>4334000000000</c:v>
                </c:pt>
                <c:pt idx="18">
                  <c:v>4465000000000</c:v>
                </c:pt>
                <c:pt idx="19">
                  <c:v>4588000000000</c:v>
                </c:pt>
                <c:pt idx="20">
                  <c:v>4702000000000</c:v>
                </c:pt>
                <c:pt idx="21">
                  <c:v>4809000000000</c:v>
                </c:pt>
                <c:pt idx="22">
                  <c:v>4910000000000</c:v>
                </c:pt>
                <c:pt idx="23">
                  <c:v>5004000000000</c:v>
                </c:pt>
                <c:pt idx="24">
                  <c:v>5092000000000</c:v>
                </c:pt>
                <c:pt idx="25">
                  <c:v>5174000000000</c:v>
                </c:pt>
                <c:pt idx="26">
                  <c:v>5252000000000</c:v>
                </c:pt>
                <c:pt idx="27">
                  <c:v>5325000000000</c:v>
                </c:pt>
                <c:pt idx="28">
                  <c:v>5394000000000</c:v>
                </c:pt>
                <c:pt idx="29">
                  <c:v>5458000000000</c:v>
                </c:pt>
                <c:pt idx="30">
                  <c:v>5519000000000</c:v>
                </c:pt>
                <c:pt idx="31">
                  <c:v>5577000000000</c:v>
                </c:pt>
                <c:pt idx="32">
                  <c:v>5631000000000</c:v>
                </c:pt>
                <c:pt idx="33">
                  <c:v>5682000000000</c:v>
                </c:pt>
                <c:pt idx="34">
                  <c:v>5730000000000</c:v>
                </c:pt>
                <c:pt idx="35">
                  <c:v>5776000000000</c:v>
                </c:pt>
                <c:pt idx="36">
                  <c:v>5819000000000</c:v>
                </c:pt>
                <c:pt idx="37">
                  <c:v>5860000000000</c:v>
                </c:pt>
                <c:pt idx="38">
                  <c:v>5899000000000</c:v>
                </c:pt>
                <c:pt idx="39">
                  <c:v>5935000000000</c:v>
                </c:pt>
                <c:pt idx="40">
                  <c:v>5970000000000</c:v>
                </c:pt>
                <c:pt idx="41">
                  <c:v>6003000000000</c:v>
                </c:pt>
                <c:pt idx="42">
                  <c:v>6034000000000</c:v>
                </c:pt>
                <c:pt idx="43">
                  <c:v>6063000000000</c:v>
                </c:pt>
                <c:pt idx="44">
                  <c:v>6091000000000</c:v>
                </c:pt>
                <c:pt idx="45">
                  <c:v>6118000000000</c:v>
                </c:pt>
                <c:pt idx="46">
                  <c:v>6143000000000</c:v>
                </c:pt>
                <c:pt idx="47">
                  <c:v>6167000000000</c:v>
                </c:pt>
                <c:pt idx="48">
                  <c:v>6190000000000</c:v>
                </c:pt>
                <c:pt idx="49">
                  <c:v>6211000000000</c:v>
                </c:pt>
                <c:pt idx="50">
                  <c:v>6232000000000</c:v>
                </c:pt>
                <c:pt idx="51">
                  <c:v>6251000000000</c:v>
                </c:pt>
                <c:pt idx="52">
                  <c:v>6270000000000</c:v>
                </c:pt>
                <c:pt idx="53">
                  <c:v>6288000000000</c:v>
                </c:pt>
                <c:pt idx="54">
                  <c:v>6304000000000</c:v>
                </c:pt>
                <c:pt idx="55">
                  <c:v>6320000000000</c:v>
                </c:pt>
                <c:pt idx="56">
                  <c:v>6336000000000</c:v>
                </c:pt>
                <c:pt idx="57">
                  <c:v>6350000000000</c:v>
                </c:pt>
                <c:pt idx="58">
                  <c:v>6364000000000</c:v>
                </c:pt>
                <c:pt idx="59">
                  <c:v>6377000000000</c:v>
                </c:pt>
                <c:pt idx="60">
                  <c:v>6390000000000</c:v>
                </c:pt>
                <c:pt idx="61">
                  <c:v>6402000000000</c:v>
                </c:pt>
                <c:pt idx="62">
                  <c:v>6454000000000</c:v>
                </c:pt>
                <c:pt idx="63">
                  <c:v>6496000000000</c:v>
                </c:pt>
                <c:pt idx="64">
                  <c:v>6535000000000</c:v>
                </c:pt>
                <c:pt idx="65">
                  <c:v>6561000000000</c:v>
                </c:pt>
                <c:pt idx="66">
                  <c:v>6586000000000</c:v>
                </c:pt>
                <c:pt idx="67">
                  <c:v>6603000000000</c:v>
                </c:pt>
                <c:pt idx="68">
                  <c:v>6621000000000</c:v>
                </c:pt>
                <c:pt idx="69">
                  <c:v>6633000000000</c:v>
                </c:pt>
                <c:pt idx="70">
                  <c:v>6646000000000</c:v>
                </c:pt>
                <c:pt idx="71">
                  <c:v>6655000000000</c:v>
                </c:pt>
                <c:pt idx="72">
                  <c:v>6664000000000</c:v>
                </c:pt>
                <c:pt idx="73">
                  <c:v>6673000000000</c:v>
                </c:pt>
                <c:pt idx="74">
                  <c:v>6681000000000</c:v>
                </c:pt>
                <c:pt idx="75">
                  <c:v>6689000000000</c:v>
                </c:pt>
                <c:pt idx="76">
                  <c:v>6696000000000</c:v>
                </c:pt>
                <c:pt idx="77">
                  <c:v>6704000000000</c:v>
                </c:pt>
                <c:pt idx="78">
                  <c:v>6710000000000</c:v>
                </c:pt>
                <c:pt idx="79">
                  <c:v>6718000000000</c:v>
                </c:pt>
                <c:pt idx="80">
                  <c:v>6724000000000</c:v>
                </c:pt>
                <c:pt idx="81">
                  <c:v>6737000000000</c:v>
                </c:pt>
                <c:pt idx="82">
                  <c:v>6750000000000</c:v>
                </c:pt>
                <c:pt idx="83">
                  <c:v>6762000000000</c:v>
                </c:pt>
                <c:pt idx="84">
                  <c:v>6774000000000</c:v>
                </c:pt>
                <c:pt idx="85">
                  <c:v>6786000000000</c:v>
                </c:pt>
                <c:pt idx="86">
                  <c:v>6798000000000</c:v>
                </c:pt>
                <c:pt idx="87">
                  <c:v>6808000000000</c:v>
                </c:pt>
                <c:pt idx="88">
                  <c:v>6819000000000</c:v>
                </c:pt>
                <c:pt idx="89">
                  <c:v>6830000000000</c:v>
                </c:pt>
                <c:pt idx="90">
                  <c:v>6840000000000</c:v>
                </c:pt>
                <c:pt idx="91">
                  <c:v>6850000000000</c:v>
                </c:pt>
                <c:pt idx="92">
                  <c:v>6859000000000</c:v>
                </c:pt>
                <c:pt idx="93">
                  <c:v>6868000000000</c:v>
                </c:pt>
                <c:pt idx="94">
                  <c:v>6877000000000</c:v>
                </c:pt>
                <c:pt idx="95">
                  <c:v>6884000000000</c:v>
                </c:pt>
                <c:pt idx="96">
                  <c:v>6880000000000</c:v>
                </c:pt>
                <c:pt idx="97">
                  <c:v>6876000000000</c:v>
                </c:pt>
                <c:pt idx="98">
                  <c:v>6873000000000</c:v>
                </c:pt>
                <c:pt idx="99">
                  <c:v>6870000000000</c:v>
                </c:pt>
                <c:pt idx="100">
                  <c:v>6867000000000</c:v>
                </c:pt>
                <c:pt idx="101">
                  <c:v>6864000000000</c:v>
                </c:pt>
                <c:pt idx="102">
                  <c:v>6862000000000</c:v>
                </c:pt>
                <c:pt idx="103">
                  <c:v>6860000000000</c:v>
                </c:pt>
                <c:pt idx="104">
                  <c:v>6858000000000</c:v>
                </c:pt>
                <c:pt idx="105">
                  <c:v>6857000000000</c:v>
                </c:pt>
                <c:pt idx="106">
                  <c:v>6855000000000</c:v>
                </c:pt>
                <c:pt idx="107">
                  <c:v>6854000000000</c:v>
                </c:pt>
                <c:pt idx="108">
                  <c:v>6853000000000</c:v>
                </c:pt>
                <c:pt idx="109">
                  <c:v>6852000000000</c:v>
                </c:pt>
                <c:pt idx="110">
                  <c:v>-283000000000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AB7-40A3-B71B-BDBE7271AA55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1265900000000</c:v>
                </c:pt>
                <c:pt idx="2">
                  <c:v>2305400000000</c:v>
                </c:pt>
                <c:pt idx="3">
                  <c:v>3164000000000</c:v>
                </c:pt>
                <c:pt idx="4">
                  <c:v>3902500000000</c:v>
                </c:pt>
                <c:pt idx="5">
                  <c:v>4550500000000</c:v>
                </c:pt>
                <c:pt idx="6">
                  <c:v>5125800000000</c:v>
                </c:pt>
                <c:pt idx="7">
                  <c:v>5640800000000</c:v>
                </c:pt>
                <c:pt idx="8">
                  <c:v>6104400000000</c:v>
                </c:pt>
                <c:pt idx="9">
                  <c:v>6523300000000</c:v>
                </c:pt>
                <c:pt idx="10">
                  <c:v>6903900000000</c:v>
                </c:pt>
                <c:pt idx="11">
                  <c:v>7251100000000</c:v>
                </c:pt>
                <c:pt idx="12">
                  <c:v>7568800000000</c:v>
                </c:pt>
                <c:pt idx="13">
                  <c:v>7858900000000</c:v>
                </c:pt>
                <c:pt idx="14">
                  <c:v>8125400000000</c:v>
                </c:pt>
                <c:pt idx="15">
                  <c:v>8370800000000</c:v>
                </c:pt>
                <c:pt idx="16">
                  <c:v>8598600000000</c:v>
                </c:pt>
                <c:pt idx="17">
                  <c:v>8810100000000</c:v>
                </c:pt>
                <c:pt idx="18">
                  <c:v>9005600000000</c:v>
                </c:pt>
                <c:pt idx="19">
                  <c:v>9188300000000</c:v>
                </c:pt>
                <c:pt idx="20">
                  <c:v>9359900000000</c:v>
                </c:pt>
                <c:pt idx="21">
                  <c:v>9520800000000</c:v>
                </c:pt>
                <c:pt idx="22">
                  <c:v>9671300000000</c:v>
                </c:pt>
                <c:pt idx="23">
                  <c:v>9813300000000</c:v>
                </c:pt>
                <c:pt idx="24">
                  <c:v>9946700000000</c:v>
                </c:pt>
                <c:pt idx="25">
                  <c:v>10072800000000</c:v>
                </c:pt>
                <c:pt idx="26">
                  <c:v>10191400000000</c:v>
                </c:pt>
                <c:pt idx="27">
                  <c:v>10304100000000</c:v>
                </c:pt>
                <c:pt idx="28">
                  <c:v>10410300000000</c:v>
                </c:pt>
                <c:pt idx="29">
                  <c:v>10511800000000</c:v>
                </c:pt>
                <c:pt idx="30">
                  <c:v>10608100000000</c:v>
                </c:pt>
                <c:pt idx="31">
                  <c:v>10699800000000</c:v>
                </c:pt>
                <c:pt idx="32">
                  <c:v>10787000000000</c:v>
                </c:pt>
                <c:pt idx="33">
                  <c:v>10869900000000</c:v>
                </c:pt>
                <c:pt idx="34">
                  <c:v>10949000000000</c:v>
                </c:pt>
                <c:pt idx="35">
                  <c:v>11024460000000</c:v>
                </c:pt>
                <c:pt idx="36">
                  <c:v>11096200000000</c:v>
                </c:pt>
                <c:pt idx="37">
                  <c:v>11164910000000</c:v>
                </c:pt>
                <c:pt idx="38">
                  <c:v>11230540000000</c:v>
                </c:pt>
                <c:pt idx="39">
                  <c:v>11293340000000</c:v>
                </c:pt>
                <c:pt idx="40">
                  <c:v>11353410000000</c:v>
                </c:pt>
                <c:pt idx="41">
                  <c:v>11410970000000</c:v>
                </c:pt>
                <c:pt idx="42">
                  <c:v>11466270000000</c:v>
                </c:pt>
                <c:pt idx="43">
                  <c:v>11519230000000</c:v>
                </c:pt>
                <c:pt idx="44">
                  <c:v>11569920000000</c:v>
                </c:pt>
                <c:pt idx="45">
                  <c:v>11618710000000</c:v>
                </c:pt>
                <c:pt idx="46">
                  <c:v>11665550000000</c:v>
                </c:pt>
                <c:pt idx="47">
                  <c:v>11710450000000</c:v>
                </c:pt>
                <c:pt idx="48">
                  <c:v>11753710000000</c:v>
                </c:pt>
                <c:pt idx="49">
                  <c:v>11795430000000</c:v>
                </c:pt>
                <c:pt idx="50">
                  <c:v>11835570000000</c:v>
                </c:pt>
                <c:pt idx="51">
                  <c:v>11874200000000</c:v>
                </c:pt>
                <c:pt idx="52">
                  <c:v>11911420000000</c:v>
                </c:pt>
                <c:pt idx="53">
                  <c:v>11947300000000</c:v>
                </c:pt>
                <c:pt idx="54">
                  <c:v>11981900000000</c:v>
                </c:pt>
                <c:pt idx="55">
                  <c:v>12015330000000</c:v>
                </c:pt>
                <c:pt idx="56">
                  <c:v>12047560000000</c:v>
                </c:pt>
                <c:pt idx="57">
                  <c:v>12078690000000</c:v>
                </c:pt>
                <c:pt idx="58">
                  <c:v>12108600000000</c:v>
                </c:pt>
                <c:pt idx="59">
                  <c:v>12137720000000</c:v>
                </c:pt>
                <c:pt idx="60">
                  <c:v>12165550000000</c:v>
                </c:pt>
                <c:pt idx="61">
                  <c:v>12192440000000</c:v>
                </c:pt>
                <c:pt idx="62">
                  <c:v>12316220000000</c:v>
                </c:pt>
                <c:pt idx="63">
                  <c:v>12422160000000</c:v>
                </c:pt>
                <c:pt idx="64">
                  <c:v>12531790000000</c:v>
                </c:pt>
                <c:pt idx="65">
                  <c:v>12610300000000</c:v>
                </c:pt>
                <c:pt idx="66">
                  <c:v>12693080000000</c:v>
                </c:pt>
                <c:pt idx="67">
                  <c:v>12753600000000</c:v>
                </c:pt>
                <c:pt idx="68">
                  <c:v>12818270000000</c:v>
                </c:pt>
                <c:pt idx="69">
                  <c:v>12866580000000</c:v>
                </c:pt>
                <c:pt idx="70">
                  <c:v>12919630000000</c:v>
                </c:pt>
                <c:pt idx="71">
                  <c:v>12960090000000</c:v>
                </c:pt>
                <c:pt idx="72">
                  <c:v>12997470000000</c:v>
                </c:pt>
                <c:pt idx="73">
                  <c:v>13039230000000</c:v>
                </c:pt>
                <c:pt idx="74">
                  <c:v>13071610000000</c:v>
                </c:pt>
                <c:pt idx="75">
                  <c:v>13107930000000</c:v>
                </c:pt>
                <c:pt idx="76">
                  <c:v>13136350000000</c:v>
                </c:pt>
                <c:pt idx="77">
                  <c:v>13168510000000</c:v>
                </c:pt>
                <c:pt idx="78">
                  <c:v>13193850000000</c:v>
                </c:pt>
                <c:pt idx="79">
                  <c:v>13222600000000</c:v>
                </c:pt>
                <c:pt idx="80">
                  <c:v>13245360000000</c:v>
                </c:pt>
                <c:pt idx="81">
                  <c:v>13291960000000</c:v>
                </c:pt>
                <c:pt idx="82">
                  <c:v>13334420000000</c:v>
                </c:pt>
                <c:pt idx="83">
                  <c:v>13373220000000</c:v>
                </c:pt>
                <c:pt idx="84">
                  <c:v>13408780000000</c:v>
                </c:pt>
                <c:pt idx="85">
                  <c:v>13441540000000</c:v>
                </c:pt>
                <c:pt idx="86">
                  <c:v>13471650000000</c:v>
                </c:pt>
                <c:pt idx="87">
                  <c:v>13496880000000</c:v>
                </c:pt>
                <c:pt idx="88">
                  <c:v>13522850000000</c:v>
                </c:pt>
                <c:pt idx="89">
                  <c:v>13546940000000</c:v>
                </c:pt>
                <c:pt idx="90">
                  <c:v>13569290000000</c:v>
                </c:pt>
                <c:pt idx="91">
                  <c:v>13590080000000</c:v>
                </c:pt>
                <c:pt idx="92">
                  <c:v>13609410000000</c:v>
                </c:pt>
                <c:pt idx="93">
                  <c:v>13627420000000</c:v>
                </c:pt>
                <c:pt idx="94">
                  <c:v>13644210000000</c:v>
                </c:pt>
                <c:pt idx="95">
                  <c:v>13658920000000</c:v>
                </c:pt>
                <c:pt idx="96">
                  <c:v>13658980000000</c:v>
                </c:pt>
                <c:pt idx="97">
                  <c:v>13658960000000</c:v>
                </c:pt>
                <c:pt idx="98">
                  <c:v>13658950000000</c:v>
                </c:pt>
                <c:pt idx="99">
                  <c:v>13658940000000</c:v>
                </c:pt>
                <c:pt idx="100">
                  <c:v>13658920000000</c:v>
                </c:pt>
                <c:pt idx="101">
                  <c:v>13658910000000</c:v>
                </c:pt>
                <c:pt idx="102">
                  <c:v>13658900000000</c:v>
                </c:pt>
                <c:pt idx="103">
                  <c:v>13658900000000</c:v>
                </c:pt>
                <c:pt idx="104">
                  <c:v>13658890000000</c:v>
                </c:pt>
                <c:pt idx="105">
                  <c:v>13658880000000</c:v>
                </c:pt>
                <c:pt idx="106">
                  <c:v>13658870000000</c:v>
                </c:pt>
                <c:pt idx="107">
                  <c:v>13658870000000</c:v>
                </c:pt>
                <c:pt idx="108">
                  <c:v>13658860000000</c:v>
                </c:pt>
                <c:pt idx="109">
                  <c:v>13658860000000</c:v>
                </c:pt>
                <c:pt idx="11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AB7-40A3-B71B-BDBE7271AA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0.2177826480972295</c:v>
                </c:pt>
                <c:pt idx="1">
                  <c:v>0.29407287353782796</c:v>
                </c:pt>
                <c:pt idx="2">
                  <c:v>0.35780789350014258</c:v>
                </c:pt>
                <c:pt idx="3">
                  <c:v>0.40722441453928465</c:v>
                </c:pt>
                <c:pt idx="4">
                  <c:v>0.44523137979627581</c:v>
                </c:pt>
                <c:pt idx="5">
                  <c:v>0.47493706022740267</c:v>
                </c:pt>
                <c:pt idx="6">
                  <c:v>0.49859131556547281</c:v>
                </c:pt>
                <c:pt idx="7">
                  <c:v>0.51788821583018974</c:v>
                </c:pt>
                <c:pt idx="8">
                  <c:v>0.53391608647281208</c:v>
                </c:pt>
                <c:pt idx="9">
                  <c:v>0.54754777665971144</c:v>
                </c:pt>
                <c:pt idx="10">
                  <c:v>0.55872865307920527</c:v>
                </c:pt>
                <c:pt idx="11">
                  <c:v>0.56894663590294903</c:v>
                </c:pt>
                <c:pt idx="12">
                  <c:v>0.57746229979857489</c:v>
                </c:pt>
                <c:pt idx="13">
                  <c:v>0.58506133339525102</c:v>
                </c:pt>
                <c:pt idx="14">
                  <c:v>0.59210914430961248</c:v>
                </c:pt>
                <c:pt idx="15">
                  <c:v>0.59808117745005107</c:v>
                </c:pt>
                <c:pt idx="16">
                  <c:v>0.60337855143431884</c:v>
                </c:pt>
                <c:pt idx="17">
                  <c:v>0.60805731055069667</c:v>
                </c:pt>
                <c:pt idx="18">
                  <c:v>0.61232379091344424</c:v>
                </c:pt>
                <c:pt idx="19">
                  <c:v>0.61645679423624555</c:v>
                </c:pt>
                <c:pt idx="20">
                  <c:v>0.61976558535291659</c:v>
                </c:pt>
                <c:pt idx="21">
                  <c:v>0.62295864153231228</c:v>
                </c:pt>
                <c:pt idx="22">
                  <c:v>0.62559728806065629</c:v>
                </c:pt>
                <c:pt idx="23">
                  <c:v>0.62804682077141316</c:v>
                </c:pt>
                <c:pt idx="24">
                  <c:v>0.63023967968941907</c:v>
                </c:pt>
                <c:pt idx="25">
                  <c:v>0.63220251066108046</c:v>
                </c:pt>
                <c:pt idx="26">
                  <c:v>0.63416618945960201</c:v>
                </c:pt>
                <c:pt idx="27">
                  <c:v>0.63585684241926022</c:v>
                </c:pt>
                <c:pt idx="28">
                  <c:v>0.63717675646710858</c:v>
                </c:pt>
                <c:pt idx="29">
                  <c:v>0.63847640149586404</c:v>
                </c:pt>
                <c:pt idx="30">
                  <c:v>0.63972234479795809</c:v>
                </c:pt>
                <c:pt idx="31">
                  <c:v>0.64060872005166414</c:v>
                </c:pt>
                <c:pt idx="32">
                  <c:v>0.6414340633868757</c:v>
                </c:pt>
                <c:pt idx="33">
                  <c:v>0.64217140671333439</c:v>
                </c:pt>
                <c:pt idx="34">
                  <c:v>0.64311044156354091</c:v>
                </c:pt>
                <c:pt idx="35">
                  <c:v>0.64366372571349462</c:v>
                </c:pt>
                <c:pt idx="36">
                  <c:v>0.64409209496611786</c:v>
                </c:pt>
                <c:pt idx="37">
                  <c:v>0.6446919837117574</c:v>
                </c:pt>
                <c:pt idx="38">
                  <c:v>0.64515729567903868</c:v>
                </c:pt>
                <c:pt idx="39">
                  <c:v>0.645484926598897</c:v>
                </c:pt>
                <c:pt idx="40">
                  <c:v>0.64566483756368198</c:v>
                </c:pt>
                <c:pt idx="41">
                  <c:v>0.64597023814116639</c:v>
                </c:pt>
                <c:pt idx="42">
                  <c:v>0.64612035505596921</c:v>
                </c:pt>
                <c:pt idx="43">
                  <c:v>0.64639589492855865</c:v>
                </c:pt>
                <c:pt idx="44">
                  <c:v>0.64649357388349338</c:v>
                </c:pt>
                <c:pt idx="45">
                  <c:v>0.64641844191345721</c:v>
                </c:pt>
                <c:pt idx="46">
                  <c:v>0.64645098679480117</c:v>
                </c:pt>
                <c:pt idx="47">
                  <c:v>0.64657348714225782</c:v>
                </c:pt>
                <c:pt idx="48">
                  <c:v>0.64650252757975502</c:v>
                </c:pt>
                <c:pt idx="49">
                  <c:v>0.64651836423774367</c:v>
                </c:pt>
                <c:pt idx="50">
                  <c:v>0.64634115541561965</c:v>
                </c:pt>
                <c:pt idx="51">
                  <c:v>0.64624158488668748</c:v>
                </c:pt>
                <c:pt idx="52">
                  <c:v>0.64621510554399941</c:v>
                </c:pt>
                <c:pt idx="53">
                  <c:v>0.64598513307273941</c:v>
                </c:pt>
                <c:pt idx="54">
                  <c:v>0.64581936588197641</c:v>
                </c:pt>
                <c:pt idx="55">
                  <c:v>0.64571882912067846</c:v>
                </c:pt>
                <c:pt idx="56">
                  <c:v>0.6456776250122781</c:v>
                </c:pt>
                <c:pt idx="57">
                  <c:v>0.64543185438792083</c:v>
                </c:pt>
                <c:pt idx="58">
                  <c:v>0.64522928784183564</c:v>
                </c:pt>
                <c:pt idx="59">
                  <c:v>0.64509608782222205</c:v>
                </c:pt>
                <c:pt idx="60">
                  <c:v>0.64474524663408261</c:v>
                </c:pt>
                <c:pt idx="61">
                  <c:v>0.64357106751904092</c:v>
                </c:pt>
                <c:pt idx="62">
                  <c:v>0.64229078903039782</c:v>
                </c:pt>
                <c:pt idx="63">
                  <c:v>0.64058269302373616</c:v>
                </c:pt>
                <c:pt idx="64">
                  <c:v>0.63918545520502934</c:v>
                </c:pt>
                <c:pt idx="65">
                  <c:v>0.63759094758214974</c:v>
                </c:pt>
                <c:pt idx="66">
                  <c:v>0.63635865138869585</c:v>
                </c:pt>
                <c:pt idx="67">
                  <c:v>0.63467747456164547</c:v>
                </c:pt>
                <c:pt idx="68">
                  <c:v>0.63356412593178058</c:v>
                </c:pt>
                <c:pt idx="69">
                  <c:v>0.6322270677266576</c:v>
                </c:pt>
                <c:pt idx="70">
                  <c:v>0.631261728481745</c:v>
                </c:pt>
                <c:pt idx="71">
                  <c:v>0.63045176009981929</c:v>
                </c:pt>
                <c:pt idx="72">
                  <c:v>0.62918436181383519</c:v>
                </c:pt>
                <c:pt idx="73">
                  <c:v>0.62837564568121529</c:v>
                </c:pt>
                <c:pt idx="74">
                  <c:v>0.62763154804066335</c:v>
                </c:pt>
                <c:pt idx="75">
                  <c:v>0.62677112815519243</c:v>
                </c:pt>
                <c:pt idx="76">
                  <c:v>0.62598476798747016</c:v>
                </c:pt>
                <c:pt idx="77">
                  <c:v>0.6255254110695434</c:v>
                </c:pt>
                <c:pt idx="78">
                  <c:v>0.6249066153849554</c:v>
                </c:pt>
                <c:pt idx="79">
                  <c:v>0.62432615832426774</c:v>
                </c:pt>
                <c:pt idx="80">
                  <c:v>0.62361218811374353</c:v>
                </c:pt>
                <c:pt idx="81">
                  <c:v>0.62285157805906677</c:v>
                </c:pt>
                <c:pt idx="82">
                  <c:v>0.62226605253517153</c:v>
                </c:pt>
                <c:pt idx="83">
                  <c:v>0.62159046854001843</c:v>
                </c:pt>
                <c:pt idx="84">
                  <c:v>0.62129087309430731</c:v>
                </c:pt>
                <c:pt idx="85">
                  <c:v>0.62087236129187418</c:v>
                </c:pt>
                <c:pt idx="86">
                  <c:v>0.62068005121652547</c:v>
                </c:pt>
                <c:pt idx="87">
                  <c:v>0.62045450428932669</c:v>
                </c:pt>
                <c:pt idx="88">
                  <c:v>0.62055707583490782</c:v>
                </c:pt>
                <c:pt idx="89">
                  <c:v>0.62025730459443074</c:v>
                </c:pt>
                <c:pt idx="90">
                  <c:v>0.62027009880190431</c:v>
                </c:pt>
                <c:pt idx="91">
                  <c:v>0.62034939707095349</c:v>
                </c:pt>
                <c:pt idx="92">
                  <c:v>0.62024881127466691</c:v>
                </c:pt>
                <c:pt idx="93">
                  <c:v>0.62020394170786264</c:v>
                </c:pt>
                <c:pt idx="94">
                  <c:v>0.6202536211676366</c:v>
                </c:pt>
                <c:pt idx="95">
                  <c:v>0.62001169452789651</c:v>
                </c:pt>
                <c:pt idx="96">
                  <c:v>0.61953419758823791</c:v>
                </c:pt>
                <c:pt idx="97">
                  <c:v>0.6192954485940303</c:v>
                </c:pt>
                <c:pt idx="98">
                  <c:v>0.61905669925023665</c:v>
                </c:pt>
                <c:pt idx="99">
                  <c:v>0.61881840260727949</c:v>
                </c:pt>
                <c:pt idx="100">
                  <c:v>0.6185796523898478</c:v>
                </c:pt>
                <c:pt idx="101">
                  <c:v>0.61834090182282675</c:v>
                </c:pt>
                <c:pt idx="102">
                  <c:v>0.61810169837918161</c:v>
                </c:pt>
                <c:pt idx="103">
                  <c:v>0.61786294728744429</c:v>
                </c:pt>
                <c:pt idx="104">
                  <c:v>0.61786339964001435</c:v>
                </c:pt>
                <c:pt idx="105">
                  <c:v>0.61762464802422123</c:v>
                </c:pt>
                <c:pt idx="106">
                  <c:v>0.61762464802422123</c:v>
                </c:pt>
                <c:pt idx="107">
                  <c:v>0.61738589605883576</c:v>
                </c:pt>
                <c:pt idx="108">
                  <c:v>0.61738589605883576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AB7-40A3-B71B-BDBE7271AA55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0.17394738920925823</c:v>
                </c:pt>
                <c:pt idx="1">
                  <c:v>0.23696538561637895</c:v>
                </c:pt>
                <c:pt idx="2">
                  <c:v>0.28982300884955753</c:v>
                </c:pt>
                <c:pt idx="3">
                  <c:v>0.33081358103779629</c:v>
                </c:pt>
                <c:pt idx="4">
                  <c:v>0.36237776068563893</c:v>
                </c:pt>
                <c:pt idx="5">
                  <c:v>0.38686644036052908</c:v>
                </c:pt>
                <c:pt idx="6">
                  <c:v>0.4063253439228478</c:v>
                </c:pt>
                <c:pt idx="7">
                  <c:v>0.42215451149990169</c:v>
                </c:pt>
                <c:pt idx="8">
                  <c:v>0.43536246991553357</c:v>
                </c:pt>
                <c:pt idx="9">
                  <c:v>0.44626949984791203</c:v>
                </c:pt>
                <c:pt idx="10">
                  <c:v>0.45565500406834825</c:v>
                </c:pt>
                <c:pt idx="11">
                  <c:v>0.46374590423845258</c:v>
                </c:pt>
                <c:pt idx="12">
                  <c:v>0.470931046329639</c:v>
                </c:pt>
                <c:pt idx="13">
                  <c:v>0.47714574051738989</c:v>
                </c:pt>
                <c:pt idx="14">
                  <c:v>0.4826300950924643</c:v>
                </c:pt>
                <c:pt idx="15">
                  <c:v>0.48752122438536505</c:v>
                </c:pt>
                <c:pt idx="16">
                  <c:v>0.49193539233379868</c:v>
                </c:pt>
                <c:pt idx="17">
                  <c:v>0.49580261170827039</c:v>
                </c:pt>
                <c:pt idx="18">
                  <c:v>0.49933067052664803</c:v>
                </c:pt>
                <c:pt idx="19">
                  <c:v>0.50235579439951283</c:v>
                </c:pt>
                <c:pt idx="20">
                  <c:v>0.50510461305772625</c:v>
                </c:pt>
                <c:pt idx="21">
                  <c:v>0.50768769451883411</c:v>
                </c:pt>
                <c:pt idx="22">
                  <c:v>0.50992021032680135</c:v>
                </c:pt>
                <c:pt idx="23">
                  <c:v>0.51192857932781721</c:v>
                </c:pt>
                <c:pt idx="24">
                  <c:v>0.5136605511873561</c:v>
                </c:pt>
                <c:pt idx="25">
                  <c:v>0.51533646015267776</c:v>
                </c:pt>
                <c:pt idx="26">
                  <c:v>0.51678458089498358</c:v>
                </c:pt>
                <c:pt idx="27">
                  <c:v>0.51814068758825393</c:v>
                </c:pt>
                <c:pt idx="28">
                  <c:v>0.51922601267147395</c:v>
                </c:pt>
                <c:pt idx="29">
                  <c:v>0.52026281803527497</c:v>
                </c:pt>
                <c:pt idx="30">
                  <c:v>0.52122469578870634</c:v>
                </c:pt>
                <c:pt idx="31">
                  <c:v>0.52201724297765828</c:v>
                </c:pt>
                <c:pt idx="32">
                  <c:v>0.52272789998068059</c:v>
                </c:pt>
                <c:pt idx="33">
                  <c:v>0.52333546442597501</c:v>
                </c:pt>
                <c:pt idx="34">
                  <c:v>0.52392588843353782</c:v>
                </c:pt>
                <c:pt idx="35">
                  <c:v>0.52441376327030875</c:v>
                </c:pt>
                <c:pt idx="36">
                  <c:v>0.52485868672474745</c:v>
                </c:pt>
                <c:pt idx="37">
                  <c:v>0.52526414580242797</c:v>
                </c:pt>
                <c:pt idx="38">
                  <c:v>0.52553097666412241</c:v>
                </c:pt>
                <c:pt idx="39">
                  <c:v>0.52583320782038168</c:v>
                </c:pt>
                <c:pt idx="40">
                  <c:v>0.52607271774441611</c:v>
                </c:pt>
                <c:pt idx="41">
                  <c:v>0.52623913443517378</c:v>
                </c:pt>
                <c:pt idx="42">
                  <c:v>0.52633726386225466</c:v>
                </c:pt>
                <c:pt idx="43">
                  <c:v>0.52645134970682594</c:v>
                </c:pt>
                <c:pt idx="44">
                  <c:v>0.52656448091053143</c:v>
                </c:pt>
                <c:pt idx="45">
                  <c:v>0.52659325964056558</c:v>
                </c:pt>
                <c:pt idx="46">
                  <c:v>0.52662365664854893</c:v>
                </c:pt>
                <c:pt idx="47">
                  <c:v>0.52664222615667733</c:v>
                </c:pt>
                <c:pt idx="48">
                  <c:v>0.52655986259085086</c:v>
                </c:pt>
                <c:pt idx="49">
                  <c:v>0.52654836226730106</c:v>
                </c:pt>
                <c:pt idx="50">
                  <c:v>0.52643546512607164</c:v>
                </c:pt>
                <c:pt idx="51">
                  <c:v>0.52638560305992066</c:v>
                </c:pt>
                <c:pt idx="52">
                  <c:v>0.52631138416211198</c:v>
                </c:pt>
                <c:pt idx="53">
                  <c:v>0.52612690808636364</c:v>
                </c:pt>
                <c:pt idx="54">
                  <c:v>0.52599470842665164</c:v>
                </c:pt>
                <c:pt idx="55">
                  <c:v>0.5259156210884196</c:v>
                </c:pt>
                <c:pt idx="56">
                  <c:v>0.52571926260215307</c:v>
                </c:pt>
                <c:pt idx="57">
                  <c:v>0.52557686272566606</c:v>
                </c:pt>
                <c:pt idx="58">
                  <c:v>0.52538697547809643</c:v>
                </c:pt>
                <c:pt idx="59">
                  <c:v>0.52525368766722424</c:v>
                </c:pt>
                <c:pt idx="60">
                  <c:v>0.52507947547824718</c:v>
                </c:pt>
                <c:pt idx="61">
                  <c:v>0.52402441658236054</c:v>
                </c:pt>
                <c:pt idx="62">
                  <c:v>0.52293642973524734</c:v>
                </c:pt>
                <c:pt idx="63">
                  <c:v>0.52147378786270759</c:v>
                </c:pt>
                <c:pt idx="64">
                  <c:v>0.52028897012759412</c:v>
                </c:pt>
                <c:pt idx="65">
                  <c:v>0.5188653975236901</c:v>
                </c:pt>
                <c:pt idx="66">
                  <c:v>0.51773616861121563</c:v>
                </c:pt>
                <c:pt idx="67">
                  <c:v>0.51652836147155579</c:v>
                </c:pt>
                <c:pt idx="68">
                  <c:v>0.515521607140359</c:v>
                </c:pt>
                <c:pt idx="69">
                  <c:v>0.51441101641455678</c:v>
                </c:pt>
                <c:pt idx="70">
                  <c:v>0.51349952045086111</c:v>
                </c:pt>
                <c:pt idx="71">
                  <c:v>0.51271516687478413</c:v>
                </c:pt>
                <c:pt idx="72">
                  <c:v>0.51176334798910672</c:v>
                </c:pt>
                <c:pt idx="73">
                  <c:v>0.51110766003575692</c:v>
                </c:pt>
                <c:pt idx="74">
                  <c:v>0.51030177915200947</c:v>
                </c:pt>
                <c:pt idx="75">
                  <c:v>0.50973063293837328</c:v>
                </c:pt>
                <c:pt idx="76">
                  <c:v>0.50909328390227904</c:v>
                </c:pt>
                <c:pt idx="77">
                  <c:v>0.50857028085054778</c:v>
                </c:pt>
                <c:pt idx="78">
                  <c:v>0.50806951734152128</c:v>
                </c:pt>
                <c:pt idx="79">
                  <c:v>0.50764947121105053</c:v>
                </c:pt>
                <c:pt idx="80">
                  <c:v>0.50684774856379344</c:v>
                </c:pt>
                <c:pt idx="81">
                  <c:v>0.50620874398736504</c:v>
                </c:pt>
                <c:pt idx="82">
                  <c:v>0.50563738576049744</c:v>
                </c:pt>
                <c:pt idx="83">
                  <c:v>0.50519137460678754</c:v>
                </c:pt>
                <c:pt idx="84">
                  <c:v>0.50485286656142081</c:v>
                </c:pt>
                <c:pt idx="85">
                  <c:v>0.50461524757546405</c:v>
                </c:pt>
                <c:pt idx="86">
                  <c:v>0.50441287171553717</c:v>
                </c:pt>
                <c:pt idx="87">
                  <c:v>0.50425760841834377</c:v>
                </c:pt>
                <c:pt idx="88">
                  <c:v>0.50417289808620991</c:v>
                </c:pt>
                <c:pt idx="89">
                  <c:v>0.5040794323063329</c:v>
                </c:pt>
                <c:pt idx="90">
                  <c:v>0.50404412630389228</c:v>
                </c:pt>
                <c:pt idx="91">
                  <c:v>0.50398951901662159</c:v>
                </c:pt>
                <c:pt idx="92">
                  <c:v>0.50398387956047441</c:v>
                </c:pt>
                <c:pt idx="93">
                  <c:v>0.50402331831597436</c:v>
                </c:pt>
                <c:pt idx="94">
                  <c:v>0.5039929950537817</c:v>
                </c:pt>
                <c:pt idx="95">
                  <c:v>0.50369793352065817</c:v>
                </c:pt>
                <c:pt idx="96">
                  <c:v>0.50340582299091585</c:v>
                </c:pt>
                <c:pt idx="97">
                  <c:v>0.5031865553355126</c:v>
                </c:pt>
                <c:pt idx="98">
                  <c:v>0.50296728735904839</c:v>
                </c:pt>
                <c:pt idx="99">
                  <c:v>0.50274838713456116</c:v>
                </c:pt>
                <c:pt idx="100">
                  <c:v>0.50252911835571068</c:v>
                </c:pt>
                <c:pt idx="101">
                  <c:v>0.50238306159353974</c:v>
                </c:pt>
                <c:pt idx="102">
                  <c:v>0.50223663691805343</c:v>
                </c:pt>
                <c:pt idx="103">
                  <c:v>0.5020905798348182</c:v>
                </c:pt>
                <c:pt idx="104">
                  <c:v>0.50201773498266333</c:v>
                </c:pt>
                <c:pt idx="105">
                  <c:v>0.50187167752530037</c:v>
                </c:pt>
                <c:pt idx="106">
                  <c:v>0.50179846502675551</c:v>
                </c:pt>
                <c:pt idx="107">
                  <c:v>0.50172561985407271</c:v>
                </c:pt>
                <c:pt idx="108">
                  <c:v>0.50165240730192706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AB7-40A3-B71B-BDBE7271AA55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0.62025089657053845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AB7-40A3-B71B-BDBE7271AA55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0.50399078115642604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AB7-40A3-B71B-BDBE7271AA55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0.16971482739552887</c:v>
                </c:pt>
                <c:pt idx="1">
                  <c:v>0.1156567190075475</c:v>
                </c:pt>
                <c:pt idx="2">
                  <c:v>8.6046776232616945E-2</c:v>
                </c:pt>
                <c:pt idx="3">
                  <c:v>6.8063292761050609E-2</c:v>
                </c:pt>
                <c:pt idx="4">
                  <c:v>5.6346115811449292E-2</c:v>
                </c:pt>
                <c:pt idx="5">
                  <c:v>4.8238713956845758E-2</c:v>
                </c:pt>
                <c:pt idx="6">
                  <c:v>4.2339739044107219E-2</c:v>
                </c:pt>
                <c:pt idx="7">
                  <c:v>3.7873992529978376E-2</c:v>
                </c:pt>
                <c:pt idx="8">
                  <c:v>3.4383057654867932E-2</c:v>
                </c:pt>
                <c:pt idx="9">
                  <c:v>3.1582294065673026E-2</c:v>
                </c:pt>
                <c:pt idx="10">
                  <c:v>2.9287832190977921E-2</c:v>
                </c:pt>
                <c:pt idx="11">
                  <c:v>2.7375409576154742E-2</c:v>
                </c:pt>
                <c:pt idx="12">
                  <c:v>2.5764547201262263E-2</c:v>
                </c:pt>
                <c:pt idx="13">
                  <c:v>2.4388460875772271E-2</c:v>
                </c:pt>
                <c:pt idx="14">
                  <c:v>2.3199455249199599E-2</c:v>
                </c:pt>
                <c:pt idx="15">
                  <c:v>2.215732793710604E-2</c:v>
                </c:pt>
                <c:pt idx="16">
                  <c:v>2.1238805461913032E-2</c:v>
                </c:pt>
                <c:pt idx="17">
                  <c:v>2.0428955316691835E-2</c:v>
                </c:pt>
                <c:pt idx="18">
                  <c:v>1.9703536018632391E-2</c:v>
                </c:pt>
                <c:pt idx="19">
                  <c:v>1.9048707785339587E-2</c:v>
                </c:pt>
                <c:pt idx="20">
                  <c:v>1.845622216620452E-2</c:v>
                </c:pt>
                <c:pt idx="21">
                  <c:v>1.7920134831925387E-2</c:v>
                </c:pt>
                <c:pt idx="22">
                  <c:v>1.742991654183608E-2</c:v>
                </c:pt>
                <c:pt idx="23">
                  <c:v>1.6982918958046388E-2</c:v>
                </c:pt>
                <c:pt idx="24">
                  <c:v>1.6570764832022872E-2</c:v>
                </c:pt>
                <c:pt idx="25">
                  <c:v>1.6193064740859939E-2</c:v>
                </c:pt>
                <c:pt idx="26">
                  <c:v>1.5842140507176757E-2</c:v>
                </c:pt>
                <c:pt idx="27">
                  <c:v>1.5518284775654881E-2</c:v>
                </c:pt>
                <c:pt idx="28">
                  <c:v>1.5215567267261554E-2</c:v>
                </c:pt>
                <c:pt idx="29">
                  <c:v>1.4933682751859427E-2</c:v>
                </c:pt>
                <c:pt idx="30">
                  <c:v>1.467008729135124E-2</c:v>
                </c:pt>
                <c:pt idx="31">
                  <c:v>1.4423750811161583E-2</c:v>
                </c:pt>
                <c:pt idx="32">
                  <c:v>1.4193414842822841E-2</c:v>
                </c:pt>
                <c:pt idx="33">
                  <c:v>1.3976892866928487E-2</c:v>
                </c:pt>
                <c:pt idx="34">
                  <c:v>1.3773373026887486E-2</c:v>
                </c:pt>
                <c:pt idx="35">
                  <c:v>1.3582307456606766E-2</c:v>
                </c:pt>
                <c:pt idx="36">
                  <c:v>1.3401988909897168E-2</c:v>
                </c:pt>
                <c:pt idx="37">
                  <c:v>1.3231687879656721E-2</c:v>
                </c:pt>
                <c:pt idx="38">
                  <c:v>1.3070623925251519E-2</c:v>
                </c:pt>
                <c:pt idx="39">
                  <c:v>1.2918321455844544E-2</c:v>
                </c:pt>
                <c:pt idx="40">
                  <c:v>1.2773935958117495E-2</c:v>
                </c:pt>
                <c:pt idx="41">
                  <c:v>1.2636716211985239E-2</c:v>
                </c:pt>
                <c:pt idx="42">
                  <c:v>1.2506478297594544E-2</c:v>
                </c:pt>
                <c:pt idx="43">
                  <c:v>1.2382972397389091E-2</c:v>
                </c:pt>
                <c:pt idx="44">
                  <c:v>1.2265217050774138E-2</c:v>
                </c:pt>
                <c:pt idx="45">
                  <c:v>1.2153048934683748E-2</c:v>
                </c:pt>
                <c:pt idx="46">
                  <c:v>1.2046420077793765E-2</c:v>
                </c:pt>
                <c:pt idx="47">
                  <c:v>1.1944483911888246E-2</c:v>
                </c:pt>
                <c:pt idx="48">
                  <c:v>1.1847045847417177E-2</c:v>
                </c:pt>
                <c:pt idx="49">
                  <c:v>1.1753891025104832E-2</c:v>
                </c:pt>
                <c:pt idx="50">
                  <c:v>1.1664785838203837E-2</c:v>
                </c:pt>
                <c:pt idx="51">
                  <c:v>1.1579559783804113E-2</c:v>
                </c:pt>
                <c:pt idx="52">
                  <c:v>1.1497911662049167E-2</c:v>
                </c:pt>
                <c:pt idx="53">
                  <c:v>1.1419641292282526E-2</c:v>
                </c:pt>
                <c:pt idx="54">
                  <c:v>1.1344424164796139E-2</c:v>
                </c:pt>
                <c:pt idx="55">
                  <c:v>1.1272407026817048E-2</c:v>
                </c:pt>
                <c:pt idx="56">
                  <c:v>1.1203036090834353E-2</c:v>
                </c:pt>
                <c:pt idx="57">
                  <c:v>1.1136960507407957E-2</c:v>
                </c:pt>
                <c:pt idx="58">
                  <c:v>1.1073002178333327E-2</c:v>
                </c:pt>
                <c:pt idx="59">
                  <c:v>1.1011832592854412E-2</c:v>
                </c:pt>
                <c:pt idx="60">
                  <c:v>1.095318082352671E-2</c:v>
                </c:pt>
                <c:pt idx="61">
                  <c:v>1.0686964019804778E-2</c:v>
                </c:pt>
                <c:pt idx="62">
                  <c:v>1.046339766997044E-2</c:v>
                </c:pt>
                <c:pt idx="63">
                  <c:v>1.0236765857072293E-2</c:v>
                </c:pt>
                <c:pt idx="64">
                  <c:v>1.0076683346153541E-2</c:v>
                </c:pt>
                <c:pt idx="65">
                  <c:v>9.9104393890214193E-3</c:v>
                </c:pt>
                <c:pt idx="66">
                  <c:v>9.7901768912307119E-3</c:v>
                </c:pt>
                <c:pt idx="67">
                  <c:v>9.66308245964549E-3</c:v>
                </c:pt>
                <c:pt idx="68">
                  <c:v>9.5692095335357177E-3</c:v>
                </c:pt>
                <c:pt idx="69">
                  <c:v>9.4669119781294053E-3</c:v>
                </c:pt>
                <c:pt idx="70">
                  <c:v>9.3895952883043254E-3</c:v>
                </c:pt>
                <c:pt idx="71">
                  <c:v>9.3185058322888988E-3</c:v>
                </c:pt>
                <c:pt idx="72">
                  <c:v>9.2396560226332379E-3</c:v>
                </c:pt>
                <c:pt idx="73">
                  <c:v>9.1788999212797807E-3</c:v>
                </c:pt>
                <c:pt idx="74">
                  <c:v>9.1111258604524136E-3</c:v>
                </c:pt>
                <c:pt idx="75">
                  <c:v>9.0583761851655894E-3</c:v>
                </c:pt>
                <c:pt idx="76">
                  <c:v>8.9990439313179706E-3</c:v>
                </c:pt>
                <c:pt idx="77">
                  <c:v>8.9525043865134133E-3</c:v>
                </c:pt>
                <c:pt idx="78">
                  <c:v>8.8998381558846214E-3</c:v>
                </c:pt>
                <c:pt idx="79">
                  <c:v>8.8583473759867599E-3</c:v>
                </c:pt>
                <c:pt idx="80">
                  <c:v>8.7738753351650177E-3</c:v>
                </c:pt>
                <c:pt idx="81">
                  <c:v>8.6974911544709099E-3</c:v>
                </c:pt>
                <c:pt idx="82">
                  <c:v>8.6280641461069212E-3</c:v>
                </c:pt>
                <c:pt idx="83">
                  <c:v>8.5647612981941679E-3</c:v>
                </c:pt>
                <c:pt idx="84">
                  <c:v>8.5068377581735428E-3</c:v>
                </c:pt>
                <c:pt idx="85">
                  <c:v>8.4538271110071884E-3</c:v>
                </c:pt>
                <c:pt idx="86">
                  <c:v>8.4095731754301739E-3</c:v>
                </c:pt>
                <c:pt idx="87">
                  <c:v>8.3642131651242152E-3</c:v>
                </c:pt>
                <c:pt idx="88">
                  <c:v>8.3223222366084152E-3</c:v>
                </c:pt>
                <c:pt idx="89">
                  <c:v>8.2835579459205316E-3</c:v>
                </c:pt>
                <c:pt idx="90">
                  <c:v>8.2476335680143169E-3</c:v>
                </c:pt>
                <c:pt idx="91">
                  <c:v>8.2143164178314857E-3</c:v>
                </c:pt>
                <c:pt idx="92">
                  <c:v>8.1833538556821475E-3</c:v>
                </c:pt>
                <c:pt idx="93">
                  <c:v>8.1545212218222963E-3</c:v>
                </c:pt>
                <c:pt idx="94">
                  <c:v>8.1286807448905183E-3</c:v>
                </c:pt>
                <c:pt idx="95">
                  <c:v>8.1279861307359709E-3</c:v>
                </c:pt>
                <c:pt idx="96">
                  <c:v>8.128071244077148E-3</c:v>
                </c:pt>
                <c:pt idx="97">
                  <c:v>8.1280771948063352E-3</c:v>
                </c:pt>
                <c:pt idx="98">
                  <c:v>8.1280831455442376E-3</c:v>
                </c:pt>
                <c:pt idx="99">
                  <c:v>8.1280950470461796E-3</c:v>
                </c:pt>
                <c:pt idx="100">
                  <c:v>8.1281009978102208E-3</c:v>
                </c:pt>
                <c:pt idx="101">
                  <c:v>8.1281069485829756E-3</c:v>
                </c:pt>
                <c:pt idx="102">
                  <c:v>8.1281801609207182E-3</c:v>
                </c:pt>
                <c:pt idx="103">
                  <c:v>8.1281861117557877E-3</c:v>
                </c:pt>
                <c:pt idx="104">
                  <c:v>8.128192062599569E-3</c:v>
                </c:pt>
                <c:pt idx="105">
                  <c:v>8.1281980134520638E-3</c:v>
                </c:pt>
                <c:pt idx="106">
                  <c:v>8.1281980134520638E-3</c:v>
                </c:pt>
                <c:pt idx="107">
                  <c:v>8.1282039643132738E-3</c:v>
                </c:pt>
                <c:pt idx="108">
                  <c:v>8.1282039643132738E-3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DAB7-40A3-B71B-BDBE7271AA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dodecan3one SOA yields (3G)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270400000000</c:v>
                </c:pt>
                <c:pt idx="2">
                  <c:v>685000000000</c:v>
                </c:pt>
                <c:pt idx="3">
                  <c:v>1149000000000</c:v>
                </c:pt>
                <c:pt idx="4">
                  <c:v>1608000000000</c:v>
                </c:pt>
                <c:pt idx="5">
                  <c:v>2040000000000</c:v>
                </c:pt>
                <c:pt idx="6">
                  <c:v>2439000000000</c:v>
                </c:pt>
                <c:pt idx="7">
                  <c:v>2807000000000</c:v>
                </c:pt>
                <c:pt idx="8">
                  <c:v>3145000000000</c:v>
                </c:pt>
                <c:pt idx="9">
                  <c:v>3455000000000</c:v>
                </c:pt>
                <c:pt idx="10">
                  <c:v>3740000000000</c:v>
                </c:pt>
                <c:pt idx="11">
                  <c:v>4002000000000</c:v>
                </c:pt>
                <c:pt idx="12">
                  <c:v>4245000000000</c:v>
                </c:pt>
                <c:pt idx="13">
                  <c:v>4468000000000</c:v>
                </c:pt>
                <c:pt idx="14">
                  <c:v>4676000000000</c:v>
                </c:pt>
                <c:pt idx="15">
                  <c:v>4868000000000</c:v>
                </c:pt>
                <c:pt idx="16">
                  <c:v>5047000000000</c:v>
                </c:pt>
                <c:pt idx="17">
                  <c:v>5213000000000</c:v>
                </c:pt>
                <c:pt idx="18">
                  <c:v>5368000000000</c:v>
                </c:pt>
                <c:pt idx="19">
                  <c:v>5512000000000</c:v>
                </c:pt>
                <c:pt idx="20">
                  <c:v>5647000000000</c:v>
                </c:pt>
                <c:pt idx="21">
                  <c:v>5774000000000</c:v>
                </c:pt>
                <c:pt idx="22">
                  <c:v>5892000000000</c:v>
                </c:pt>
                <c:pt idx="23">
                  <c:v>6003000000000</c:v>
                </c:pt>
                <c:pt idx="24">
                  <c:v>6108000000000</c:v>
                </c:pt>
                <c:pt idx="25">
                  <c:v>6205000000000</c:v>
                </c:pt>
                <c:pt idx="26">
                  <c:v>6297000000000</c:v>
                </c:pt>
                <c:pt idx="27">
                  <c:v>6384000000000</c:v>
                </c:pt>
                <c:pt idx="28">
                  <c:v>6466000000000</c:v>
                </c:pt>
                <c:pt idx="29">
                  <c:v>6543000000000</c:v>
                </c:pt>
                <c:pt idx="30">
                  <c:v>6616000000000</c:v>
                </c:pt>
                <c:pt idx="31">
                  <c:v>6684000000000</c:v>
                </c:pt>
                <c:pt idx="32">
                  <c:v>6749000000000</c:v>
                </c:pt>
                <c:pt idx="33">
                  <c:v>6810000000000</c:v>
                </c:pt>
                <c:pt idx="34">
                  <c:v>6868000000000</c:v>
                </c:pt>
                <c:pt idx="35">
                  <c:v>6923000000000</c:v>
                </c:pt>
                <c:pt idx="36">
                  <c:v>6975000000000</c:v>
                </c:pt>
                <c:pt idx="37">
                  <c:v>7024000000000</c:v>
                </c:pt>
                <c:pt idx="38">
                  <c:v>7071000000000</c:v>
                </c:pt>
                <c:pt idx="39">
                  <c:v>7115000000000</c:v>
                </c:pt>
                <c:pt idx="40">
                  <c:v>7157000000000</c:v>
                </c:pt>
                <c:pt idx="41">
                  <c:v>7197000000000</c:v>
                </c:pt>
                <c:pt idx="42">
                  <c:v>7235000000000</c:v>
                </c:pt>
                <c:pt idx="43">
                  <c:v>7271000000000</c:v>
                </c:pt>
                <c:pt idx="44">
                  <c:v>7305000000000</c:v>
                </c:pt>
                <c:pt idx="45">
                  <c:v>7338000000000</c:v>
                </c:pt>
                <c:pt idx="46">
                  <c:v>7369000000000</c:v>
                </c:pt>
                <c:pt idx="47">
                  <c:v>7398000000000</c:v>
                </c:pt>
                <c:pt idx="48">
                  <c:v>7426000000000</c:v>
                </c:pt>
                <c:pt idx="49">
                  <c:v>7453000000000</c:v>
                </c:pt>
                <c:pt idx="50">
                  <c:v>7479000000000</c:v>
                </c:pt>
                <c:pt idx="51">
                  <c:v>7503000000000</c:v>
                </c:pt>
                <c:pt idx="52">
                  <c:v>7526000000000</c:v>
                </c:pt>
                <c:pt idx="53">
                  <c:v>7548000000000</c:v>
                </c:pt>
                <c:pt idx="54">
                  <c:v>7569000000000</c:v>
                </c:pt>
                <c:pt idx="55">
                  <c:v>7589000000000</c:v>
                </c:pt>
                <c:pt idx="56">
                  <c:v>7609000000000</c:v>
                </c:pt>
                <c:pt idx="57">
                  <c:v>7627000000000</c:v>
                </c:pt>
                <c:pt idx="58">
                  <c:v>7644000000000</c:v>
                </c:pt>
                <c:pt idx="59">
                  <c:v>7661000000000</c:v>
                </c:pt>
                <c:pt idx="60">
                  <c:v>7677000000000</c:v>
                </c:pt>
                <c:pt idx="61">
                  <c:v>7693000000000</c:v>
                </c:pt>
                <c:pt idx="62">
                  <c:v>7760000000000</c:v>
                </c:pt>
                <c:pt idx="63">
                  <c:v>7815000000000</c:v>
                </c:pt>
                <c:pt idx="64">
                  <c:v>7867000000000</c:v>
                </c:pt>
                <c:pt idx="65">
                  <c:v>7903000000000</c:v>
                </c:pt>
                <c:pt idx="66">
                  <c:v>7938000000000</c:v>
                </c:pt>
                <c:pt idx="67">
                  <c:v>7962000000000</c:v>
                </c:pt>
                <c:pt idx="68">
                  <c:v>7988000000000</c:v>
                </c:pt>
                <c:pt idx="69">
                  <c:v>8006000000000</c:v>
                </c:pt>
                <c:pt idx="70">
                  <c:v>8025000000000</c:v>
                </c:pt>
                <c:pt idx="71">
                  <c:v>8039000000000</c:v>
                </c:pt>
                <c:pt idx="72">
                  <c:v>8052000000000</c:v>
                </c:pt>
                <c:pt idx="73">
                  <c:v>8067000000000</c:v>
                </c:pt>
                <c:pt idx="74">
                  <c:v>8078000000000</c:v>
                </c:pt>
                <c:pt idx="75">
                  <c:v>8091000000000</c:v>
                </c:pt>
                <c:pt idx="76">
                  <c:v>8101000000000</c:v>
                </c:pt>
                <c:pt idx="77">
                  <c:v>8113000000000</c:v>
                </c:pt>
                <c:pt idx="78">
                  <c:v>8122000000000</c:v>
                </c:pt>
                <c:pt idx="79">
                  <c:v>8133000000000</c:v>
                </c:pt>
                <c:pt idx="80">
                  <c:v>8141000000000</c:v>
                </c:pt>
                <c:pt idx="81">
                  <c:v>8160000000000</c:v>
                </c:pt>
                <c:pt idx="82">
                  <c:v>8178000000000</c:v>
                </c:pt>
                <c:pt idx="83">
                  <c:v>8195000000000</c:v>
                </c:pt>
                <c:pt idx="84">
                  <c:v>8211000000000</c:v>
                </c:pt>
                <c:pt idx="85">
                  <c:v>8227000000000</c:v>
                </c:pt>
                <c:pt idx="86">
                  <c:v>8242000000000</c:v>
                </c:pt>
                <c:pt idx="87">
                  <c:v>8256000000000</c:v>
                </c:pt>
                <c:pt idx="88">
                  <c:v>8270000000000</c:v>
                </c:pt>
                <c:pt idx="89">
                  <c:v>8283000000000</c:v>
                </c:pt>
                <c:pt idx="90">
                  <c:v>8296000000000</c:v>
                </c:pt>
                <c:pt idx="91">
                  <c:v>8308000000000</c:v>
                </c:pt>
                <c:pt idx="92">
                  <c:v>8320000000000</c:v>
                </c:pt>
                <c:pt idx="93">
                  <c:v>8331000000000</c:v>
                </c:pt>
                <c:pt idx="94">
                  <c:v>8342000000000</c:v>
                </c:pt>
                <c:pt idx="95">
                  <c:v>8351000000000</c:v>
                </c:pt>
                <c:pt idx="96">
                  <c:v>8347000000000</c:v>
                </c:pt>
                <c:pt idx="97">
                  <c:v>8343000000000</c:v>
                </c:pt>
                <c:pt idx="98">
                  <c:v>8340000000000</c:v>
                </c:pt>
                <c:pt idx="99">
                  <c:v>8336000000000</c:v>
                </c:pt>
                <c:pt idx="100">
                  <c:v>8334000000000</c:v>
                </c:pt>
                <c:pt idx="101">
                  <c:v>8331000000000</c:v>
                </c:pt>
                <c:pt idx="102">
                  <c:v>8329000000000</c:v>
                </c:pt>
                <c:pt idx="103">
                  <c:v>8327000000000</c:v>
                </c:pt>
                <c:pt idx="104">
                  <c:v>8325000000000</c:v>
                </c:pt>
                <c:pt idx="105">
                  <c:v>8324000000000</c:v>
                </c:pt>
                <c:pt idx="106">
                  <c:v>8322000000000</c:v>
                </c:pt>
                <c:pt idx="107">
                  <c:v>8321000000000</c:v>
                </c:pt>
                <c:pt idx="108">
                  <c:v>8320000000000</c:v>
                </c:pt>
                <c:pt idx="109">
                  <c:v>8319000000000</c:v>
                </c:pt>
                <c:pt idx="110">
                  <c:v>-283000000000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CFD-4BFB-8A5A-56D6CAED6D00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1277200000000</c:v>
                </c:pt>
                <c:pt idx="2">
                  <c:v>2326400000000</c:v>
                </c:pt>
                <c:pt idx="3">
                  <c:v>3191700000000</c:v>
                </c:pt>
                <c:pt idx="4">
                  <c:v>3934800000000</c:v>
                </c:pt>
                <c:pt idx="5">
                  <c:v>4586100000000</c:v>
                </c:pt>
                <c:pt idx="6">
                  <c:v>5163500000000</c:v>
                </c:pt>
                <c:pt idx="7">
                  <c:v>5679400000000</c:v>
                </c:pt>
                <c:pt idx="8">
                  <c:v>6143400000000</c:v>
                </c:pt>
                <c:pt idx="9">
                  <c:v>6561300000000</c:v>
                </c:pt>
                <c:pt idx="10">
                  <c:v>6941000000000</c:v>
                </c:pt>
                <c:pt idx="11">
                  <c:v>7286800000000</c:v>
                </c:pt>
                <c:pt idx="12">
                  <c:v>7603100000000</c:v>
                </c:pt>
                <c:pt idx="13">
                  <c:v>7890700000000</c:v>
                </c:pt>
                <c:pt idx="14">
                  <c:v>8155300000000</c:v>
                </c:pt>
                <c:pt idx="15">
                  <c:v>8398300000000</c:v>
                </c:pt>
                <c:pt idx="16">
                  <c:v>8623800000000</c:v>
                </c:pt>
                <c:pt idx="17">
                  <c:v>8834200000000</c:v>
                </c:pt>
                <c:pt idx="18">
                  <c:v>9028800000000</c:v>
                </c:pt>
                <c:pt idx="19">
                  <c:v>9211200000000</c:v>
                </c:pt>
                <c:pt idx="20">
                  <c:v>9381700000000</c:v>
                </c:pt>
                <c:pt idx="21">
                  <c:v>9541400000000</c:v>
                </c:pt>
                <c:pt idx="22">
                  <c:v>9690800000000</c:v>
                </c:pt>
                <c:pt idx="23">
                  <c:v>9831500000000</c:v>
                </c:pt>
                <c:pt idx="24">
                  <c:v>9963500000000</c:v>
                </c:pt>
                <c:pt idx="25">
                  <c:v>10088700000000</c:v>
                </c:pt>
                <c:pt idx="26">
                  <c:v>10206400000000</c:v>
                </c:pt>
                <c:pt idx="27">
                  <c:v>10318500000000</c:v>
                </c:pt>
                <c:pt idx="28">
                  <c:v>10424500000000</c:v>
                </c:pt>
                <c:pt idx="29">
                  <c:v>10525000000000</c:v>
                </c:pt>
                <c:pt idx="30">
                  <c:v>10620700000000</c:v>
                </c:pt>
                <c:pt idx="31">
                  <c:v>10711900000000</c:v>
                </c:pt>
                <c:pt idx="32">
                  <c:v>10798700000000</c:v>
                </c:pt>
                <c:pt idx="33">
                  <c:v>10879900000000</c:v>
                </c:pt>
                <c:pt idx="34">
                  <c:v>10957500000000</c:v>
                </c:pt>
                <c:pt idx="35">
                  <c:v>11031930000000</c:v>
                </c:pt>
                <c:pt idx="36">
                  <c:v>11102440000000</c:v>
                </c:pt>
                <c:pt idx="37">
                  <c:v>11170970000000</c:v>
                </c:pt>
                <c:pt idx="38">
                  <c:v>11235290000000</c:v>
                </c:pt>
                <c:pt idx="39">
                  <c:v>11297050000000</c:v>
                </c:pt>
                <c:pt idx="40">
                  <c:v>11356540000000</c:v>
                </c:pt>
                <c:pt idx="41">
                  <c:v>11413490000000</c:v>
                </c:pt>
                <c:pt idx="42">
                  <c:v>11467980000000</c:v>
                </c:pt>
                <c:pt idx="43">
                  <c:v>11520500000000</c:v>
                </c:pt>
                <c:pt idx="44">
                  <c:v>11570990000000</c:v>
                </c:pt>
                <c:pt idx="45">
                  <c:v>11619550000000</c:v>
                </c:pt>
                <c:pt idx="46">
                  <c:v>11665410000000</c:v>
                </c:pt>
                <c:pt idx="47">
                  <c:v>11709790000000</c:v>
                </c:pt>
                <c:pt idx="48">
                  <c:v>11752850000000</c:v>
                </c:pt>
                <c:pt idx="49">
                  <c:v>11794310000000</c:v>
                </c:pt>
                <c:pt idx="50">
                  <c:v>11833720000000</c:v>
                </c:pt>
                <c:pt idx="51">
                  <c:v>11872210000000</c:v>
                </c:pt>
                <c:pt idx="52">
                  <c:v>11909190000000</c:v>
                </c:pt>
                <c:pt idx="53">
                  <c:v>11944920000000</c:v>
                </c:pt>
                <c:pt idx="54">
                  <c:v>11979360000000</c:v>
                </c:pt>
                <c:pt idx="55">
                  <c:v>12012490000000</c:v>
                </c:pt>
                <c:pt idx="56">
                  <c:v>12044570000000</c:v>
                </c:pt>
                <c:pt idx="57">
                  <c:v>12075560000000</c:v>
                </c:pt>
                <c:pt idx="58">
                  <c:v>12105530000000</c:v>
                </c:pt>
                <c:pt idx="59">
                  <c:v>12134480000000</c:v>
                </c:pt>
                <c:pt idx="60">
                  <c:v>12162390000000</c:v>
                </c:pt>
                <c:pt idx="61">
                  <c:v>12189490000000</c:v>
                </c:pt>
                <c:pt idx="62">
                  <c:v>12312540000000</c:v>
                </c:pt>
                <c:pt idx="63">
                  <c:v>12418040000000</c:v>
                </c:pt>
                <c:pt idx="64">
                  <c:v>12526270000000</c:v>
                </c:pt>
                <c:pt idx="65">
                  <c:v>12604360000000</c:v>
                </c:pt>
                <c:pt idx="66">
                  <c:v>12686170000000</c:v>
                </c:pt>
                <c:pt idx="67">
                  <c:v>12746280000000</c:v>
                </c:pt>
                <c:pt idx="68">
                  <c:v>12810560000000</c:v>
                </c:pt>
                <c:pt idx="69">
                  <c:v>12858840000000</c:v>
                </c:pt>
                <c:pt idx="70">
                  <c:v>12911460000000</c:v>
                </c:pt>
                <c:pt idx="71">
                  <c:v>12951630000000</c:v>
                </c:pt>
                <c:pt idx="72">
                  <c:v>12988960000000</c:v>
                </c:pt>
                <c:pt idx="73">
                  <c:v>13030260000000</c:v>
                </c:pt>
                <c:pt idx="74">
                  <c:v>13062340000000</c:v>
                </c:pt>
                <c:pt idx="75">
                  <c:v>13098340000000</c:v>
                </c:pt>
                <c:pt idx="76">
                  <c:v>13126530000000</c:v>
                </c:pt>
                <c:pt idx="77">
                  <c:v>13158430000000</c:v>
                </c:pt>
                <c:pt idx="78">
                  <c:v>13183520000000</c:v>
                </c:pt>
                <c:pt idx="79">
                  <c:v>13212000000000</c:v>
                </c:pt>
                <c:pt idx="80">
                  <c:v>13234570000000</c:v>
                </c:pt>
                <c:pt idx="81">
                  <c:v>13280570000000</c:v>
                </c:pt>
                <c:pt idx="82">
                  <c:v>13322360000000</c:v>
                </c:pt>
                <c:pt idx="83">
                  <c:v>13360450000000</c:v>
                </c:pt>
                <c:pt idx="84">
                  <c:v>13395370000000</c:v>
                </c:pt>
                <c:pt idx="85">
                  <c:v>13427590000000</c:v>
                </c:pt>
                <c:pt idx="86">
                  <c:v>13457280000000</c:v>
                </c:pt>
                <c:pt idx="87">
                  <c:v>13482310000000</c:v>
                </c:pt>
                <c:pt idx="88">
                  <c:v>13507860000000</c:v>
                </c:pt>
                <c:pt idx="89">
                  <c:v>13531560000000</c:v>
                </c:pt>
                <c:pt idx="90">
                  <c:v>13553540000000</c:v>
                </c:pt>
                <c:pt idx="91">
                  <c:v>13573970000000</c:v>
                </c:pt>
                <c:pt idx="92">
                  <c:v>13592960000000</c:v>
                </c:pt>
                <c:pt idx="93">
                  <c:v>13610660000000</c:v>
                </c:pt>
                <c:pt idx="94">
                  <c:v>13627160000000</c:v>
                </c:pt>
                <c:pt idx="95">
                  <c:v>13641620000000</c:v>
                </c:pt>
                <c:pt idx="96">
                  <c:v>13641690000000</c:v>
                </c:pt>
                <c:pt idx="97">
                  <c:v>13641670000000</c:v>
                </c:pt>
                <c:pt idx="98">
                  <c:v>13641660000000</c:v>
                </c:pt>
                <c:pt idx="99">
                  <c:v>13641640000000</c:v>
                </c:pt>
                <c:pt idx="100">
                  <c:v>13641630000000</c:v>
                </c:pt>
                <c:pt idx="101">
                  <c:v>13641620000000</c:v>
                </c:pt>
                <c:pt idx="102">
                  <c:v>13641610000000</c:v>
                </c:pt>
                <c:pt idx="103">
                  <c:v>13641600000000</c:v>
                </c:pt>
                <c:pt idx="104">
                  <c:v>13641590000000</c:v>
                </c:pt>
                <c:pt idx="105">
                  <c:v>13641590000000</c:v>
                </c:pt>
                <c:pt idx="106">
                  <c:v>13641580000000</c:v>
                </c:pt>
                <c:pt idx="107">
                  <c:v>13641570000000</c:v>
                </c:pt>
                <c:pt idx="108">
                  <c:v>13641570000000</c:v>
                </c:pt>
                <c:pt idx="109">
                  <c:v>13641560000000</c:v>
                </c:pt>
                <c:pt idx="11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CFD-4BFB-8A5A-56D6CAED6D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0.26425582223979943</c:v>
                </c:pt>
                <c:pt idx="1">
                  <c:v>0.36402713786634489</c:v>
                </c:pt>
                <c:pt idx="2">
                  <c:v>0.44294314472807333</c:v>
                </c:pt>
                <c:pt idx="3">
                  <c:v>0.50144755716102118</c:v>
                </c:pt>
                <c:pt idx="4">
                  <c:v>0.54507697207686878</c:v>
                </c:pt>
                <c:pt idx="5">
                  <c:v>0.57865895914644827</c:v>
                </c:pt>
                <c:pt idx="6">
                  <c:v>0.60519653908131499</c:v>
                </c:pt>
                <c:pt idx="7">
                  <c:v>0.62649794405793102</c:v>
                </c:pt>
                <c:pt idx="8">
                  <c:v>0.64435845881586173</c:v>
                </c:pt>
                <c:pt idx="9">
                  <c:v>0.6594763778827093</c:v>
                </c:pt>
                <c:pt idx="10">
                  <c:v>0.67257010959653263</c:v>
                </c:pt>
                <c:pt idx="11">
                  <c:v>0.68326562942543101</c:v>
                </c:pt>
                <c:pt idx="12">
                  <c:v>0.69314337182538233</c:v>
                </c:pt>
                <c:pt idx="13">
                  <c:v>0.70190334696972034</c:v>
                </c:pt>
                <c:pt idx="14">
                  <c:v>0.70960489521966885</c:v>
                </c:pt>
                <c:pt idx="15">
                  <c:v>0.7164336995202234</c:v>
                </c:pt>
                <c:pt idx="16">
                  <c:v>0.72267076369745309</c:v>
                </c:pt>
                <c:pt idx="17">
                  <c:v>0.72808334483071402</c:v>
                </c:pt>
                <c:pt idx="18">
                  <c:v>0.73281990655869356</c:v>
                </c:pt>
                <c:pt idx="19">
                  <c:v>0.73726305200870945</c:v>
                </c:pt>
                <c:pt idx="20">
                  <c:v>0.74101723050088675</c:v>
                </c:pt>
                <c:pt idx="21">
                  <c:v>0.74476496464062847</c:v>
                </c:pt>
                <c:pt idx="22">
                  <c:v>0.74773186308417017</c:v>
                </c:pt>
                <c:pt idx="23">
                  <c:v>0.75094254514660863</c:v>
                </c:pt>
                <c:pt idx="24">
                  <c:v>0.75328211380641985</c:v>
                </c:pt>
                <c:pt idx="25">
                  <c:v>0.755799421797403</c:v>
                </c:pt>
                <c:pt idx="26">
                  <c:v>0.75803756978963899</c:v>
                </c:pt>
                <c:pt idx="27">
                  <c:v>0.75973220215516812</c:v>
                </c:pt>
                <c:pt idx="28">
                  <c:v>0.76148016750045655</c:v>
                </c:pt>
                <c:pt idx="29">
                  <c:v>0.76292472931965416</c:v>
                </c:pt>
                <c:pt idx="30">
                  <c:v>0.76435957453969772</c:v>
                </c:pt>
                <c:pt idx="31">
                  <c:v>0.76577965166380424</c:v>
                </c:pt>
                <c:pt idx="32">
                  <c:v>0.76697135180463472</c:v>
                </c:pt>
                <c:pt idx="33">
                  <c:v>0.76780141316392947</c:v>
                </c:pt>
                <c:pt idx="34">
                  <c:v>0.76884066151509922</c:v>
                </c:pt>
                <c:pt idx="35">
                  <c:v>0.769843518840577</c:v>
                </c:pt>
                <c:pt idx="36">
                  <c:v>0.77038539032972719</c:v>
                </c:pt>
                <c:pt idx="37">
                  <c:v>0.77120952732924275</c:v>
                </c:pt>
                <c:pt idx="38">
                  <c:v>0.77162080233064867</c:v>
                </c:pt>
                <c:pt idx="39">
                  <c:v>0.77218192157399534</c:v>
                </c:pt>
                <c:pt idx="40">
                  <c:v>0.77262289784965155</c:v>
                </c:pt>
                <c:pt idx="41">
                  <c:v>0.77322532452307202</c:v>
                </c:pt>
                <c:pt idx="42">
                  <c:v>0.77338716931013141</c:v>
                </c:pt>
                <c:pt idx="43">
                  <c:v>0.77368325536109162</c:v>
                </c:pt>
                <c:pt idx="44">
                  <c:v>0.77382413965665642</c:v>
                </c:pt>
                <c:pt idx="45">
                  <c:v>0.77414298793993241</c:v>
                </c:pt>
                <c:pt idx="46">
                  <c:v>0.77427820379569801</c:v>
                </c:pt>
                <c:pt idx="47">
                  <c:v>0.77449937530941737</c:v>
                </c:pt>
                <c:pt idx="48">
                  <c:v>0.77454700972497237</c:v>
                </c:pt>
                <c:pt idx="49">
                  <c:v>0.77445239920472908</c:v>
                </c:pt>
                <c:pt idx="50">
                  <c:v>0.77441842325604382</c:v>
                </c:pt>
                <c:pt idx="51">
                  <c:v>0.77448285332690836</c:v>
                </c:pt>
                <c:pt idx="52">
                  <c:v>0.77462793850941902</c:v>
                </c:pt>
                <c:pt idx="53">
                  <c:v>0.77458284938353739</c:v>
                </c:pt>
                <c:pt idx="54">
                  <c:v>0.77435049635887399</c:v>
                </c:pt>
                <c:pt idx="55">
                  <c:v>0.77418690625077091</c:v>
                </c:pt>
                <c:pt idx="56">
                  <c:v>0.77409405251894614</c:v>
                </c:pt>
                <c:pt idx="57">
                  <c:v>0.77406689077227708</c:v>
                </c:pt>
                <c:pt idx="58">
                  <c:v>0.77383567353104177</c:v>
                </c:pt>
                <c:pt idx="59">
                  <c:v>0.77367170755479697</c:v>
                </c:pt>
                <c:pt idx="60">
                  <c:v>0.77355989255873847</c:v>
                </c:pt>
                <c:pt idx="61">
                  <c:v>0.77272839142633098</c:v>
                </c:pt>
                <c:pt idx="62">
                  <c:v>0.77142563133155195</c:v>
                </c:pt>
                <c:pt idx="63">
                  <c:v>0.76997697361054585</c:v>
                </c:pt>
                <c:pt idx="64">
                  <c:v>0.76883562894571778</c:v>
                </c:pt>
                <c:pt idx="65">
                  <c:v>0.76748322235063227</c:v>
                </c:pt>
                <c:pt idx="66">
                  <c:v>0.76617083055884294</c:v>
                </c:pt>
                <c:pt idx="67">
                  <c:v>0.76487682765621667</c:v>
                </c:pt>
                <c:pt idx="68">
                  <c:v>0.76378361381854498</c:v>
                </c:pt>
                <c:pt idx="69">
                  <c:v>0.7624422084047271</c:v>
                </c:pt>
                <c:pt idx="70">
                  <c:v>0.7615910593205435</c:v>
                </c:pt>
                <c:pt idx="71">
                  <c:v>0.76065996748082643</c:v>
                </c:pt>
                <c:pt idx="72">
                  <c:v>0.75975348356120198</c:v>
                </c:pt>
                <c:pt idx="73">
                  <c:v>0.75888810506952109</c:v>
                </c:pt>
                <c:pt idx="74">
                  <c:v>0.75804954902345156</c:v>
                </c:pt>
                <c:pt idx="75">
                  <c:v>0.75741721183141753</c:v>
                </c:pt>
                <c:pt idx="76">
                  <c:v>0.75682251098371811</c:v>
                </c:pt>
                <c:pt idx="77">
                  <c:v>0.75612566302115813</c:v>
                </c:pt>
                <c:pt idx="78">
                  <c:v>0.75548492466078732</c:v>
                </c:pt>
                <c:pt idx="79">
                  <c:v>0.7551840254941371</c:v>
                </c:pt>
                <c:pt idx="80">
                  <c:v>0.75429041371709049</c:v>
                </c:pt>
                <c:pt idx="81">
                  <c:v>0.75364105392089831</c:v>
                </c:pt>
                <c:pt idx="82">
                  <c:v>0.75320428746999202</c:v>
                </c:pt>
                <c:pt idx="83">
                  <c:v>0.75270423721232693</c:v>
                </c:pt>
                <c:pt idx="84">
                  <c:v>0.75235803994054917</c:v>
                </c:pt>
                <c:pt idx="85">
                  <c:v>0.75215488040850398</c:v>
                </c:pt>
                <c:pt idx="86">
                  <c:v>0.75197018230598311</c:v>
                </c:pt>
                <c:pt idx="87">
                  <c:v>0.75175722787975319</c:v>
                </c:pt>
                <c:pt idx="88">
                  <c:v>0.75164782684109088</c:v>
                </c:pt>
                <c:pt idx="89">
                  <c:v>0.75163418172314089</c:v>
                </c:pt>
                <c:pt idx="90">
                  <c:v>0.75170640770046537</c:v>
                </c:pt>
                <c:pt idx="91">
                  <c:v>0.75161769405629875</c:v>
                </c:pt>
                <c:pt idx="92">
                  <c:v>0.75184050811507541</c:v>
                </c:pt>
                <c:pt idx="93">
                  <c:v>0.75188920903894552</c:v>
                </c:pt>
                <c:pt idx="94">
                  <c:v>0.75181073227346684</c:v>
                </c:pt>
                <c:pt idx="95">
                  <c:v>0.75156736926876111</c:v>
                </c:pt>
                <c:pt idx="96">
                  <c:v>0.75108946000358856</c:v>
                </c:pt>
                <c:pt idx="97">
                  <c:v>0.75085050484550642</c:v>
                </c:pt>
                <c:pt idx="98">
                  <c:v>0.75061209957265729</c:v>
                </c:pt>
                <c:pt idx="99">
                  <c:v>0.75037314353914741</c:v>
                </c:pt>
                <c:pt idx="100">
                  <c:v>0.75013418715530367</c:v>
                </c:pt>
                <c:pt idx="101">
                  <c:v>0.74989523042112527</c:v>
                </c:pt>
                <c:pt idx="102">
                  <c:v>0.74965627333661167</c:v>
                </c:pt>
                <c:pt idx="103">
                  <c:v>0.74941731590176197</c:v>
                </c:pt>
                <c:pt idx="104">
                  <c:v>0.74941731590176197</c:v>
                </c:pt>
                <c:pt idx="105">
                  <c:v>0.74917835811657529</c:v>
                </c:pt>
                <c:pt idx="106">
                  <c:v>0.74917890730435799</c:v>
                </c:pt>
                <c:pt idx="107">
                  <c:v>0.74893939998105097</c:v>
                </c:pt>
                <c:pt idx="108">
                  <c:v>0.74893994899406702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CFD-4BFB-8A5A-56D6CAED6D00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0.21171312245537113</c:v>
                </c:pt>
                <c:pt idx="1">
                  <c:v>0.29444635488308113</c:v>
                </c:pt>
                <c:pt idx="2">
                  <c:v>0.35999624024814364</c:v>
                </c:pt>
                <c:pt idx="3">
                  <c:v>0.40866117718816714</c:v>
                </c:pt>
                <c:pt idx="4">
                  <c:v>0.44482239811604629</c:v>
                </c:pt>
                <c:pt idx="5">
                  <c:v>0.47235402343371746</c:v>
                </c:pt>
                <c:pt idx="6">
                  <c:v>0.4942423495439659</c:v>
                </c:pt>
                <c:pt idx="7">
                  <c:v>0.51193150372757756</c:v>
                </c:pt>
                <c:pt idx="8">
                  <c:v>0.52657247801502749</c:v>
                </c:pt>
                <c:pt idx="9">
                  <c:v>0.53882725832012679</c:v>
                </c:pt>
                <c:pt idx="10">
                  <c:v>0.5492122742493275</c:v>
                </c:pt>
                <c:pt idx="11">
                  <c:v>0.55832489379332118</c:v>
                </c:pt>
                <c:pt idx="12">
                  <c:v>0.56623620211134629</c:v>
                </c:pt>
                <c:pt idx="13">
                  <c:v>0.5733694652557233</c:v>
                </c:pt>
                <c:pt idx="14">
                  <c:v>0.57964111784527816</c:v>
                </c:pt>
                <c:pt idx="15">
                  <c:v>0.58524084510308683</c:v>
                </c:pt>
                <c:pt idx="16">
                  <c:v>0.59009304747458735</c:v>
                </c:pt>
                <c:pt idx="17">
                  <c:v>0.59454191033138404</c:v>
                </c:pt>
                <c:pt idx="18">
                  <c:v>0.59840194545770364</c:v>
                </c:pt>
                <c:pt idx="19">
                  <c:v>0.60191649701013672</c:v>
                </c:pt>
                <c:pt idx="20">
                  <c:v>0.60515228373194707</c:v>
                </c:pt>
                <c:pt idx="21">
                  <c:v>0.60799933957980767</c:v>
                </c:pt>
                <c:pt idx="22">
                  <c:v>0.61058841478919801</c:v>
                </c:pt>
                <c:pt idx="23">
                  <c:v>0.61303758719325541</c:v>
                </c:pt>
                <c:pt idx="24">
                  <c:v>0.6150445547989335</c:v>
                </c:pt>
                <c:pt idx="25">
                  <c:v>0.61696582536447719</c:v>
                </c:pt>
                <c:pt idx="26">
                  <c:v>0.61869457770024716</c:v>
                </c:pt>
                <c:pt idx="27">
                  <c:v>0.62026955729291577</c:v>
                </c:pt>
                <c:pt idx="28">
                  <c:v>0.62166270783847977</c:v>
                </c:pt>
                <c:pt idx="29">
                  <c:v>0.62293445818072257</c:v>
                </c:pt>
                <c:pt idx="30">
                  <c:v>0.62397893931048642</c:v>
                </c:pt>
                <c:pt idx="31">
                  <c:v>0.62498263679887389</c:v>
                </c:pt>
                <c:pt idx="32">
                  <c:v>0.62592487063300217</c:v>
                </c:pt>
                <c:pt idx="33">
                  <c:v>0.62678530686744238</c:v>
                </c:pt>
                <c:pt idx="34">
                  <c:v>0.62754205293180798</c:v>
                </c:pt>
                <c:pt idx="35">
                  <c:v>0.62824027871350807</c:v>
                </c:pt>
                <c:pt idx="36">
                  <c:v>0.62877261330036693</c:v>
                </c:pt>
                <c:pt idx="37">
                  <c:v>0.62935625159653197</c:v>
                </c:pt>
                <c:pt idx="38">
                  <c:v>0.62981043723803998</c:v>
                </c:pt>
                <c:pt idx="39">
                  <c:v>0.63020955326182093</c:v>
                </c:pt>
                <c:pt idx="40">
                  <c:v>0.63056961542876022</c:v>
                </c:pt>
                <c:pt idx="41">
                  <c:v>0.63088704375138427</c:v>
                </c:pt>
                <c:pt idx="42">
                  <c:v>0.6311358013975088</c:v>
                </c:pt>
                <c:pt idx="43">
                  <c:v>0.63132022411219779</c:v>
                </c:pt>
                <c:pt idx="44">
                  <c:v>0.63152187477139821</c:v>
                </c:pt>
                <c:pt idx="45">
                  <c:v>0.63169661417815581</c:v>
                </c:pt>
                <c:pt idx="46">
                  <c:v>0.63177904983778532</c:v>
                </c:pt>
                <c:pt idx="47">
                  <c:v>0.63184674355581838</c:v>
                </c:pt>
                <c:pt idx="48">
                  <c:v>0.63191488098922277</c:v>
                </c:pt>
                <c:pt idx="49">
                  <c:v>0.63200751750083661</c:v>
                </c:pt>
                <c:pt idx="50">
                  <c:v>0.63198006099959481</c:v>
                </c:pt>
                <c:pt idx="51">
                  <c:v>0.63194894027217641</c:v>
                </c:pt>
                <c:pt idx="52">
                  <c:v>0.63190042294130055</c:v>
                </c:pt>
                <c:pt idx="53">
                  <c:v>0.63183675922586846</c:v>
                </c:pt>
                <c:pt idx="54">
                  <c:v>0.63175911072558644</c:v>
                </c:pt>
                <c:pt idx="55">
                  <c:v>0.63173695698559595</c:v>
                </c:pt>
                <c:pt idx="56">
                  <c:v>0.63160631887879315</c:v>
                </c:pt>
                <c:pt idx="57">
                  <c:v>0.63144695027809605</c:v>
                </c:pt>
                <c:pt idx="58">
                  <c:v>0.63134143366670847</c:v>
                </c:pt>
                <c:pt idx="59">
                  <c:v>0.63120817536684815</c:v>
                </c:pt>
                <c:pt idx="60">
                  <c:v>0.63111746266660873</c:v>
                </c:pt>
                <c:pt idx="61">
                  <c:v>0.63025175958819224</c:v>
                </c:pt>
                <c:pt idx="62">
                  <c:v>0.6293263671239584</c:v>
                </c:pt>
                <c:pt idx="63">
                  <c:v>0.62804011090292644</c:v>
                </c:pt>
                <c:pt idx="64">
                  <c:v>0.62700525849785316</c:v>
                </c:pt>
                <c:pt idx="65">
                  <c:v>0.62572076521124975</c:v>
                </c:pt>
                <c:pt idx="66">
                  <c:v>0.62465283988740239</c:v>
                </c:pt>
                <c:pt idx="67">
                  <c:v>0.6235480728399071</c:v>
                </c:pt>
                <c:pt idx="68">
                  <c:v>0.62260670480385483</c:v>
                </c:pt>
                <c:pt idx="69">
                  <c:v>0.62154086369783124</c:v>
                </c:pt>
                <c:pt idx="70">
                  <c:v>0.62069407479985139</c:v>
                </c:pt>
                <c:pt idx="71">
                  <c:v>0.619911062933445</c:v>
                </c:pt>
                <c:pt idx="72">
                  <c:v>0.61909739329836855</c:v>
                </c:pt>
                <c:pt idx="73">
                  <c:v>0.61841905814731513</c:v>
                </c:pt>
                <c:pt idx="74">
                  <c:v>0.61771186272458956</c:v>
                </c:pt>
                <c:pt idx="75">
                  <c:v>0.61714710589927424</c:v>
                </c:pt>
                <c:pt idx="76">
                  <c:v>0.61656291822048681</c:v>
                </c:pt>
                <c:pt idx="77">
                  <c:v>0.61607218709419032</c:v>
                </c:pt>
                <c:pt idx="78">
                  <c:v>0.61557674841053589</c:v>
                </c:pt>
                <c:pt idx="79">
                  <c:v>0.61513143230191836</c:v>
                </c:pt>
                <c:pt idx="80">
                  <c:v>0.61443145889069517</c:v>
                </c:pt>
                <c:pt idx="81">
                  <c:v>0.61385520283193062</c:v>
                </c:pt>
                <c:pt idx="82">
                  <c:v>0.61337754342106743</c:v>
                </c:pt>
                <c:pt idx="83">
                  <c:v>0.61297298992114435</c:v>
                </c:pt>
                <c:pt idx="84">
                  <c:v>0.61269371495555047</c:v>
                </c:pt>
                <c:pt idx="85">
                  <c:v>0.61245660341465735</c:v>
                </c:pt>
                <c:pt idx="86">
                  <c:v>0.61235797129720348</c:v>
                </c:pt>
                <c:pt idx="87">
                  <c:v>0.61223613510948438</c:v>
                </c:pt>
                <c:pt idx="88">
                  <c:v>0.61212454439842856</c:v>
                </c:pt>
                <c:pt idx="89">
                  <c:v>0.61209101090932705</c:v>
                </c:pt>
                <c:pt idx="90">
                  <c:v>0.61205380592413272</c:v>
                </c:pt>
                <c:pt idx="91">
                  <c:v>0.61208154809548476</c:v>
                </c:pt>
                <c:pt idx="92">
                  <c:v>0.61209375592366566</c:v>
                </c:pt>
                <c:pt idx="93">
                  <c:v>0.61215983374378813</c:v>
                </c:pt>
                <c:pt idx="94">
                  <c:v>0.61217069526933021</c:v>
                </c:pt>
                <c:pt idx="95">
                  <c:v>0.61187433521799717</c:v>
                </c:pt>
                <c:pt idx="96">
                  <c:v>0.61158201305265414</c:v>
                </c:pt>
                <c:pt idx="97">
                  <c:v>0.611362546786828</c:v>
                </c:pt>
                <c:pt idx="98">
                  <c:v>0.61107022322829219</c:v>
                </c:pt>
                <c:pt idx="99">
                  <c:v>0.61092406112759257</c:v>
                </c:pt>
                <c:pt idx="100">
                  <c:v>0.61070459373593455</c:v>
                </c:pt>
                <c:pt idx="101">
                  <c:v>0.61055843115292108</c:v>
                </c:pt>
                <c:pt idx="102">
                  <c:v>0.61041226835561813</c:v>
                </c:pt>
                <c:pt idx="103">
                  <c:v>0.61026610534402514</c:v>
                </c:pt>
                <c:pt idx="104">
                  <c:v>0.61019280010614596</c:v>
                </c:pt>
                <c:pt idx="105">
                  <c:v>0.61004663682652593</c:v>
                </c:pt>
                <c:pt idx="106">
                  <c:v>0.60997377867796743</c:v>
                </c:pt>
                <c:pt idx="107">
                  <c:v>0.60990047333261499</c:v>
                </c:pt>
                <c:pt idx="108">
                  <c:v>0.60982761502350169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CFD-4BFB-8A5A-56D6CAED6D00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0.75180687448522665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CFD-4BFB-8A5A-56D6CAED6D00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0.6121675540200664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CFD-4BFB-8A5A-56D6CAED6D00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0.16814281240212967</c:v>
                </c:pt>
                <c:pt idx="1">
                  <c:v>0.11451212173314994</c:v>
                </c:pt>
                <c:pt idx="2">
                  <c:v>8.5189084187110312E-2</c:v>
                </c:pt>
                <c:pt idx="3">
                  <c:v>6.739224357019416E-2</c:v>
                </c:pt>
                <c:pt idx="4">
                  <c:v>5.5798826889950068E-2</c:v>
                </c:pt>
                <c:pt idx="5">
                  <c:v>4.7779413188728574E-2</c:v>
                </c:pt>
                <c:pt idx="6">
                  <c:v>4.1950558157551852E-2</c:v>
                </c:pt>
                <c:pt idx="7">
                  <c:v>3.7537682716411107E-2</c:v>
                </c:pt>
                <c:pt idx="8">
                  <c:v>3.4094767805160561E-2</c:v>
                </c:pt>
                <c:pt idx="9">
                  <c:v>3.1330932142342602E-2</c:v>
                </c:pt>
                <c:pt idx="10">
                  <c:v>2.9069275951034746E-2</c:v>
                </c:pt>
                <c:pt idx="11">
                  <c:v>2.7182859623048495E-2</c:v>
                </c:pt>
                <c:pt idx="12">
                  <c:v>2.5598996286767966E-2</c:v>
                </c:pt>
                <c:pt idx="13">
                  <c:v>2.4242517136095546E-2</c:v>
                </c:pt>
                <c:pt idx="14">
                  <c:v>2.3072645654477694E-2</c:v>
                </c:pt>
                <c:pt idx="15">
                  <c:v>2.2047125397156708E-2</c:v>
                </c:pt>
                <c:pt idx="16">
                  <c:v>2.1138529804622944E-2</c:v>
                </c:pt>
                <c:pt idx="17">
                  <c:v>2.033625730994152E-2</c:v>
                </c:pt>
                <c:pt idx="18">
                  <c:v>1.9615793816223727E-2</c:v>
                </c:pt>
                <c:pt idx="19">
                  <c:v>1.8968097466344053E-2</c:v>
                </c:pt>
                <c:pt idx="20">
                  <c:v>1.8382417674555097E-2</c:v>
                </c:pt>
                <c:pt idx="21">
                  <c:v>1.785239608701036E-2</c:v>
                </c:pt>
                <c:pt idx="22">
                  <c:v>1.7368356812287038E-2</c:v>
                </c:pt>
                <c:pt idx="23">
                  <c:v>1.6927485321423196E-2</c:v>
                </c:pt>
                <c:pt idx="24">
                  <c:v>1.6519769643264248E-2</c:v>
                </c:pt>
                <c:pt idx="25">
                  <c:v>1.6145849662956575E-2</c:v>
                </c:pt>
                <c:pt idx="26">
                  <c:v>1.5797935746474777E-2</c:v>
                </c:pt>
                <c:pt idx="27">
                  <c:v>1.5475946088541416E-2</c:v>
                </c:pt>
                <c:pt idx="28">
                  <c:v>1.5176722090261283E-2</c:v>
                </c:pt>
                <c:pt idx="29">
                  <c:v>1.4897511463462861E-2</c:v>
                </c:pt>
                <c:pt idx="30">
                  <c:v>1.4636152316582492E-2</c:v>
                </c:pt>
                <c:pt idx="31">
                  <c:v>1.4391454526933798E-2</c:v>
                </c:pt>
                <c:pt idx="32">
                  <c:v>1.4165387549517919E-2</c:v>
                </c:pt>
                <c:pt idx="33">
                  <c:v>1.3952908966461328E-2</c:v>
                </c:pt>
                <c:pt idx="34">
                  <c:v>1.3752625333917093E-2</c:v>
                </c:pt>
                <c:pt idx="35">
                  <c:v>1.3565306365087314E-2</c:v>
                </c:pt>
                <c:pt idx="36">
                  <c:v>1.338594589368694E-2</c:v>
                </c:pt>
                <c:pt idx="37">
                  <c:v>1.321879542050094E-2</c:v>
                </c:pt>
                <c:pt idx="38">
                  <c:v>1.3060135168030592E-2</c:v>
                </c:pt>
                <c:pt idx="39">
                  <c:v>1.2910182150549374E-2</c:v>
                </c:pt>
                <c:pt idx="40">
                  <c:v>1.276734811175197E-2</c:v>
                </c:pt>
                <c:pt idx="41">
                  <c:v>1.2632041562681483E-2</c:v>
                </c:pt>
                <c:pt idx="42">
                  <c:v>1.250301636213706E-2</c:v>
                </c:pt>
                <c:pt idx="43">
                  <c:v>1.2380185273688768E-2</c:v>
                </c:pt>
                <c:pt idx="44">
                  <c:v>1.2263039446450163E-2</c:v>
                </c:pt>
                <c:pt idx="45">
                  <c:v>1.2152937616423255E-2</c:v>
                </c:pt>
                <c:pt idx="46">
                  <c:v>1.2047440645818584E-2</c:v>
                </c:pt>
                <c:pt idx="47">
                  <c:v>1.1946208791910048E-2</c:v>
                </c:pt>
                <c:pt idx="48">
                  <c:v>1.1849273081680912E-2</c:v>
                </c:pt>
                <c:pt idx="49">
                  <c:v>1.1757503135108824E-2</c:v>
                </c:pt>
                <c:pt idx="50">
                  <c:v>1.1669015288644658E-2</c:v>
                </c:pt>
                <c:pt idx="51">
                  <c:v>1.1584247123439965E-2</c:v>
                </c:pt>
                <c:pt idx="52">
                  <c:v>1.1502965277289424E-2</c:v>
                </c:pt>
                <c:pt idx="53">
                  <c:v>1.1425067783253863E-2</c:v>
                </c:pt>
                <c:pt idx="54">
                  <c:v>1.1350519334459384E-2</c:v>
                </c:pt>
                <c:pt idx="55">
                  <c:v>1.1278775414979529E-2</c:v>
                </c:pt>
                <c:pt idx="56">
                  <c:v>1.1209832090602837E-2</c:v>
                </c:pt>
                <c:pt idx="57">
                  <c:v>1.1143584791413511E-2</c:v>
                </c:pt>
                <c:pt idx="58">
                  <c:v>1.1079832015875422E-2</c:v>
                </c:pt>
                <c:pt idx="59">
                  <c:v>1.1018640250805968E-2</c:v>
                </c:pt>
                <c:pt idx="60">
                  <c:v>1.0959523327062903E-2</c:v>
                </c:pt>
                <c:pt idx="61">
                  <c:v>1.0694625154517265E-2</c:v>
                </c:pt>
                <c:pt idx="62">
                  <c:v>1.0471861904133019E-2</c:v>
                </c:pt>
                <c:pt idx="63">
                  <c:v>1.0247663510366614E-2</c:v>
                </c:pt>
                <c:pt idx="64">
                  <c:v>1.0088493188071429E-2</c:v>
                </c:pt>
                <c:pt idx="65">
                  <c:v>9.9237989085752439E-3</c:v>
                </c:pt>
                <c:pt idx="66">
                  <c:v>9.8044292138569061E-3</c:v>
                </c:pt>
                <c:pt idx="67">
                  <c:v>9.6780312492193935E-3</c:v>
                </c:pt>
                <c:pt idx="68">
                  <c:v>9.5840682363261386E-3</c:v>
                </c:pt>
                <c:pt idx="69">
                  <c:v>9.4824287880688942E-3</c:v>
                </c:pt>
                <c:pt idx="70">
                  <c:v>9.4055342841016919E-3</c:v>
                </c:pt>
                <c:pt idx="71">
                  <c:v>9.3344655769207075E-3</c:v>
                </c:pt>
                <c:pt idx="72">
                  <c:v>9.2563770791987271E-3</c:v>
                </c:pt>
                <c:pt idx="73">
                  <c:v>9.1961317803701328E-3</c:v>
                </c:pt>
                <c:pt idx="74">
                  <c:v>9.1288667113542631E-3</c:v>
                </c:pt>
                <c:pt idx="75">
                  <c:v>9.0764276621468128E-3</c:v>
                </c:pt>
                <c:pt idx="76">
                  <c:v>9.0174891685406242E-3</c:v>
                </c:pt>
                <c:pt idx="77">
                  <c:v>8.9712762600580118E-3</c:v>
                </c:pt>
                <c:pt idx="78">
                  <c:v>8.9190887072358466E-3</c:v>
                </c:pt>
                <c:pt idx="79">
                  <c:v>8.8778857189920034E-3</c:v>
                </c:pt>
                <c:pt idx="80">
                  <c:v>8.7943514472646877E-3</c:v>
                </c:pt>
                <c:pt idx="81">
                  <c:v>8.7189506964231566E-3</c:v>
                </c:pt>
                <c:pt idx="82">
                  <c:v>8.6506816761411486E-3</c:v>
                </c:pt>
                <c:pt idx="83">
                  <c:v>8.5884899036010199E-3</c:v>
                </c:pt>
                <c:pt idx="84">
                  <c:v>8.5313894749541805E-3</c:v>
                </c:pt>
                <c:pt idx="85">
                  <c:v>8.4789794074285451E-3</c:v>
                </c:pt>
                <c:pt idx="86">
                  <c:v>8.434978872314907E-3</c:v>
                </c:pt>
                <c:pt idx="87">
                  <c:v>8.3902261350058405E-3</c:v>
                </c:pt>
                <c:pt idx="88">
                  <c:v>8.3489265095820445E-3</c:v>
                </c:pt>
                <c:pt idx="89">
                  <c:v>8.3107439089713832E-3</c:v>
                </c:pt>
                <c:pt idx="90">
                  <c:v>8.2753240209017705E-3</c:v>
                </c:pt>
                <c:pt idx="91">
                  <c:v>8.2425020010358299E-3</c:v>
                </c:pt>
                <c:pt idx="92">
                  <c:v>8.212019108551679E-3</c:v>
                </c:pt>
                <c:pt idx="93">
                  <c:v>8.183656756066561E-3</c:v>
                </c:pt>
                <c:pt idx="94">
                  <c:v>8.1581219825797822E-3</c:v>
                </c:pt>
                <c:pt idx="95">
                  <c:v>8.1574936829674326E-3</c:v>
                </c:pt>
                <c:pt idx="96">
                  <c:v>8.1575056426375948E-3</c:v>
                </c:pt>
                <c:pt idx="97">
                  <c:v>8.157511622485826E-3</c:v>
                </c:pt>
                <c:pt idx="98">
                  <c:v>8.1575968871777874E-3</c:v>
                </c:pt>
                <c:pt idx="99">
                  <c:v>8.157602867106057E-3</c:v>
                </c:pt>
                <c:pt idx="100">
                  <c:v>8.1576088470430939E-3</c:v>
                </c:pt>
                <c:pt idx="101">
                  <c:v>8.1576148269888963E-3</c:v>
                </c:pt>
                <c:pt idx="102">
                  <c:v>8.1576208069434678E-3</c:v>
                </c:pt>
                <c:pt idx="103">
                  <c:v>8.1576267869068048E-3</c:v>
                </c:pt>
                <c:pt idx="104">
                  <c:v>8.1576267869068048E-3</c:v>
                </c:pt>
                <c:pt idx="105">
                  <c:v>8.1576327668789091E-3</c:v>
                </c:pt>
                <c:pt idx="106">
                  <c:v>8.1577120522051353E-3</c:v>
                </c:pt>
                <c:pt idx="107">
                  <c:v>8.1577120522051353E-3</c:v>
                </c:pt>
                <c:pt idx="108">
                  <c:v>8.1577180322485107E-3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6CFD-4BFB-8A5A-56D6CAED6D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dodecan-2-one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6.9520062942564922E-2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4B-448B-9887-B80326C399DC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1051979700000</c:v>
                </c:pt>
                <c:pt idx="1">
                  <c:v>293765530000</c:v>
                </c:pt>
                <c:pt idx="2">
                  <c:v>60505366000</c:v>
                </c:pt>
                <c:pt idx="3">
                  <c:v>1406250596000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4B-448B-9887-B80326C399DC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376337385130.33002</c:v>
                </c:pt>
                <c:pt idx="1">
                  <c:v>26957916612.200001</c:v>
                </c:pt>
                <c:pt idx="2">
                  <c:v>9361294805.6410007</c:v>
                </c:pt>
                <c:pt idx="3">
                  <c:v>399782728965.20001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4B-448B-9887-B80326C399DC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11216725177.1</c:v>
                </c:pt>
                <c:pt idx="1">
                  <c:v>532987122000</c:v>
                </c:pt>
                <c:pt idx="2">
                  <c:v>1112739956.0300002</c:v>
                </c:pt>
                <c:pt idx="3">
                  <c:v>545316587133.13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34B-448B-9887-B80326C399DC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732809690000</c:v>
                </c:pt>
                <c:pt idx="1">
                  <c:v>1777077400000</c:v>
                </c:pt>
                <c:pt idx="2">
                  <c:v>54747798000</c:v>
                </c:pt>
                <c:pt idx="3">
                  <c:v>2564634888000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34B-448B-9887-B80326C399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dodecan-2-one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9.7984251968503938E-2"/>
          <c:y val="5.09259259259259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83-49C8-9C5D-4A3DC8EF3607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1671825000000</c:v>
                </c:pt>
                <c:pt idx="1">
                  <c:v>1606772800000</c:v>
                </c:pt>
                <c:pt idx="2">
                  <c:v>1113537000000</c:v>
                </c:pt>
                <c:pt idx="3">
                  <c:v>4392134800000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83-49C8-9C5D-4A3DC8EF3607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933788720136.5</c:v>
                </c:pt>
                <c:pt idx="1">
                  <c:v>140430756120</c:v>
                </c:pt>
                <c:pt idx="2">
                  <c:v>137028416922.60001</c:v>
                </c:pt>
                <c:pt idx="3">
                  <c:v>1170245701600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383-49C8-9C5D-4A3DC8EF3607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10128249505.591801</c:v>
                </c:pt>
                <c:pt idx="1">
                  <c:v>1680682716000</c:v>
                </c:pt>
                <c:pt idx="2">
                  <c:v>35420674145.889999</c:v>
                </c:pt>
                <c:pt idx="3">
                  <c:v>1726231639651.4817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383-49C8-9C5D-4A3DC8EF3607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746161630000</c:v>
                </c:pt>
                <c:pt idx="1">
                  <c:v>6226088600000</c:v>
                </c:pt>
                <c:pt idx="2">
                  <c:v>1156923400000</c:v>
                </c:pt>
                <c:pt idx="3">
                  <c:v>8129173630000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383-49C8-9C5D-4A3DC8EF36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dodecan-3-one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3.4901652242328884E-2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36677900000</c:v>
                </c:pt>
                <c:pt idx="1">
                  <c:v>1220860000</c:v>
                </c:pt>
                <c:pt idx="2">
                  <c:v>1861440000</c:v>
                </c:pt>
                <c:pt idx="3">
                  <c:v>39760200000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5D-4F17-8B92-01D4CB601716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1031493400000</c:v>
                </c:pt>
                <c:pt idx="1">
                  <c:v>245480960000</c:v>
                </c:pt>
                <c:pt idx="2">
                  <c:v>58624022000</c:v>
                </c:pt>
                <c:pt idx="3">
                  <c:v>1335598382000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5D-4F17-8B92-01D4CB601716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548766954400</c:v>
                </c:pt>
                <c:pt idx="1">
                  <c:v>31627729135</c:v>
                </c:pt>
                <c:pt idx="2">
                  <c:v>14936191860</c:v>
                </c:pt>
                <c:pt idx="3">
                  <c:v>594508323300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5D-4F17-8B92-01D4CB601716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11445893995</c:v>
                </c:pt>
                <c:pt idx="1">
                  <c:v>443578009000</c:v>
                </c:pt>
                <c:pt idx="2">
                  <c:v>1105432177</c:v>
                </c:pt>
                <c:pt idx="3">
                  <c:v>456129335172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25D-4F17-8B92-01D4CB601716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713889900000</c:v>
                </c:pt>
                <c:pt idx="1">
                  <c:v>1478340900000</c:v>
                </c:pt>
                <c:pt idx="2">
                  <c:v>51912234000</c:v>
                </c:pt>
                <c:pt idx="3">
                  <c:v>2244143034000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25D-4F17-8B92-01D4CB6017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dodecan-3-one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85950300000</c:v>
                </c:pt>
                <c:pt idx="1">
                  <c:v>9994120000</c:v>
                </c:pt>
                <c:pt idx="2">
                  <c:v>26102000000</c:v>
                </c:pt>
                <c:pt idx="3">
                  <c:v>122046420000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35-4302-90CD-617049C784D6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1697394200000</c:v>
                </c:pt>
                <c:pt idx="1">
                  <c:v>1411205600000</c:v>
                </c:pt>
                <c:pt idx="2">
                  <c:v>1130267900000</c:v>
                </c:pt>
                <c:pt idx="3">
                  <c:v>4238867700000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35-4302-90CD-617049C784D6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1461715478500</c:v>
                </c:pt>
                <c:pt idx="1">
                  <c:v>136751584400</c:v>
                </c:pt>
                <c:pt idx="2">
                  <c:v>185551125600</c:v>
                </c:pt>
                <c:pt idx="3">
                  <c:v>1775386665500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F35-4302-90CD-617049C784D6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10341970456</c:v>
                </c:pt>
                <c:pt idx="1">
                  <c:v>1418529110000</c:v>
                </c:pt>
                <c:pt idx="2">
                  <c:v>36058210884</c:v>
                </c:pt>
                <c:pt idx="3">
                  <c:v>1464929291340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F35-4302-90CD-617049C784D6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737830450000</c:v>
                </c:pt>
                <c:pt idx="1">
                  <c:v>5334922900000</c:v>
                </c:pt>
                <c:pt idx="2">
                  <c:v>1144536400000</c:v>
                </c:pt>
                <c:pt idx="3">
                  <c:v>7217289750000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F35-4302-90CD-617049C784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dodecan-4-one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5.378442171518491E-2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272265900000</c:v>
                </c:pt>
                <c:pt idx="1">
                  <c:v>3833220000</c:v>
                </c:pt>
                <c:pt idx="2">
                  <c:v>12224230000</c:v>
                </c:pt>
                <c:pt idx="3">
                  <c:v>288323350000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D7-47F6-876B-A1D53F1B10B3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1055282200000</c:v>
                </c:pt>
                <c:pt idx="1">
                  <c:v>208900900000</c:v>
                </c:pt>
                <c:pt idx="2">
                  <c:v>59337934000</c:v>
                </c:pt>
                <c:pt idx="3">
                  <c:v>1323521034000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D7-47F6-876B-A1D53F1B10B3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707067143000</c:v>
                </c:pt>
                <c:pt idx="1">
                  <c:v>18821368304</c:v>
                </c:pt>
                <c:pt idx="2">
                  <c:v>15093534410</c:v>
                </c:pt>
                <c:pt idx="3">
                  <c:v>740982045714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7D7-47F6-876B-A1D53F1B10B3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11924890272</c:v>
                </c:pt>
                <c:pt idx="1">
                  <c:v>363476143000</c:v>
                </c:pt>
                <c:pt idx="2">
                  <c:v>1113554874.5</c:v>
                </c:pt>
                <c:pt idx="3">
                  <c:v>376514588146.5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D7-47F6-876B-A1D53F1B10B3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687543770000</c:v>
                </c:pt>
                <c:pt idx="1">
                  <c:v>1187611800000</c:v>
                </c:pt>
                <c:pt idx="2">
                  <c:v>48503388000</c:v>
                </c:pt>
                <c:pt idx="3">
                  <c:v>1923658958000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D7-47F6-876B-A1D53F1B10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dodecan-4-one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725917000000</c:v>
                </c:pt>
                <c:pt idx="1">
                  <c:v>34818400000</c:v>
                </c:pt>
                <c:pt idx="2">
                  <c:v>114587000000</c:v>
                </c:pt>
                <c:pt idx="3">
                  <c:v>875322400000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8A-4E1E-8D1A-D2D6DAC85D3F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1784454200000</c:v>
                </c:pt>
                <c:pt idx="1">
                  <c:v>1231538000000</c:v>
                </c:pt>
                <c:pt idx="2">
                  <c:v>1187996000000</c:v>
                </c:pt>
                <c:pt idx="3">
                  <c:v>4203988200000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8A-4E1E-8D1A-D2D6DAC85D3F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2290637350000</c:v>
                </c:pt>
                <c:pt idx="1">
                  <c:v>82676730400</c:v>
                </c:pt>
                <c:pt idx="2">
                  <c:v>117201575800</c:v>
                </c:pt>
                <c:pt idx="3">
                  <c:v>2490515656200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8A-4E1E-8D1A-D2D6DAC85D3F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10798352308</c:v>
                </c:pt>
                <c:pt idx="1">
                  <c:v>1160416950000</c:v>
                </c:pt>
                <c:pt idx="2">
                  <c:v>37508235980</c:v>
                </c:pt>
                <c:pt idx="3">
                  <c:v>1208723538288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8A-4E1E-8D1A-D2D6DAC85D3F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721672320000</c:v>
                </c:pt>
                <c:pt idx="1">
                  <c:v>4341914300000</c:v>
                </c:pt>
                <c:pt idx="2">
                  <c:v>1120366600000</c:v>
                </c:pt>
                <c:pt idx="3">
                  <c:v>6183953220000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98A-4E1E-8D1A-D2D6DAC85D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dodecan-5-one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8.2108575924468921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406756000000</c:v>
                </c:pt>
                <c:pt idx="1">
                  <c:v>3369950000</c:v>
                </c:pt>
                <c:pt idx="2">
                  <c:v>17737140000</c:v>
                </c:pt>
                <c:pt idx="3">
                  <c:v>427863090000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9E-434B-968C-5326A6391EA8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1100806600000</c:v>
                </c:pt>
                <c:pt idx="1">
                  <c:v>161905420000</c:v>
                </c:pt>
                <c:pt idx="2">
                  <c:v>60991934000</c:v>
                </c:pt>
                <c:pt idx="3">
                  <c:v>1323703954000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9E-434B-968C-5326A6391EA8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1157657783000</c:v>
                </c:pt>
                <c:pt idx="1">
                  <c:v>6052486102.8269997</c:v>
                </c:pt>
                <c:pt idx="2">
                  <c:v>22474461151.32</c:v>
                </c:pt>
                <c:pt idx="3">
                  <c:v>1186184730254.1472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29E-434B-968C-5326A6391EA8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13475427361</c:v>
                </c:pt>
                <c:pt idx="1">
                  <c:v>300407190000</c:v>
                </c:pt>
                <c:pt idx="2">
                  <c:v>1173110910</c:v>
                </c:pt>
                <c:pt idx="3">
                  <c:v>315055728271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29E-434B-968C-5326A6391EA8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602942870000</c:v>
                </c:pt>
                <c:pt idx="1">
                  <c:v>779118900000</c:v>
                </c:pt>
                <c:pt idx="2">
                  <c:v>40369498000</c:v>
                </c:pt>
                <c:pt idx="3">
                  <c:v>1422431268000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29E-434B-968C-5326A6391E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dodecan-3-one</a:t>
            </a:r>
            <a:r>
              <a:rPr lang="en-US" baseline="0" dirty="0" smtClean="0"/>
              <a:t> </a:t>
            </a:r>
            <a:r>
              <a:rPr lang="en-US" baseline="0" dirty="0"/>
              <a:t>: </a:t>
            </a:r>
            <a:r>
              <a:rPr lang="en-US" dirty="0"/>
              <a:t>2g DHF @ </a:t>
            </a:r>
            <a:r>
              <a:rPr lang="en-US" baseline="0" dirty="0"/>
              <a:t>60m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39074954060.899994</c:v>
                </c:pt>
                <c:pt idx="1">
                  <c:v>5333162290.7360001</c:v>
                </c:pt>
                <c:pt idx="2">
                  <c:v>13417616434.039001</c:v>
                </c:pt>
                <c:pt idx="3">
                  <c:v>57825732785.675003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AE-4230-9A2B-0C3C2F594569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1481426725080</c:v>
                </c:pt>
                <c:pt idx="1">
                  <c:v>903921283400</c:v>
                </c:pt>
                <c:pt idx="2">
                  <c:v>989765927770</c:v>
                </c:pt>
                <c:pt idx="3">
                  <c:v>3375113936250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AE-4230-9A2B-0C3C2F594569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3454199518195.9258</c:v>
                </c:pt>
                <c:pt idx="1">
                  <c:v>352216064109.06403</c:v>
                </c:pt>
                <c:pt idx="2">
                  <c:v>258663041647.16727</c:v>
                </c:pt>
                <c:pt idx="3">
                  <c:v>4065078623952.1553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AE-4230-9A2B-0C3C2F594569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1205891230130.6355</c:v>
                </c:pt>
                <c:pt idx="1">
                  <c:v>3882514450263.0278</c:v>
                </c:pt>
                <c:pt idx="2">
                  <c:v>1205308346588.7385</c:v>
                </c:pt>
                <c:pt idx="3">
                  <c:v>6293714026982.4111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FAE-4230-9A2B-0C3C2F594569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63704634800</c:v>
                </c:pt>
                <c:pt idx="1">
                  <c:v>294213480000</c:v>
                </c:pt>
                <c:pt idx="2">
                  <c:v>133518883000</c:v>
                </c:pt>
                <c:pt idx="3">
                  <c:v>491436997800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FAE-4230-9A2B-0C3C2F594569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analysis'!$I$8:$L$8</c:f>
              <c:numCache>
                <c:formatCode>0.00E+00</c:formatCode>
                <c:ptCount val="4"/>
                <c:pt idx="0">
                  <c:v>89836576123.879929</c:v>
                </c:pt>
                <c:pt idx="1">
                  <c:v>825379728881.26843</c:v>
                </c:pt>
                <c:pt idx="2">
                  <c:v>78730847914.616806</c:v>
                </c:pt>
                <c:pt idx="3">
                  <c:v>993947152919.76599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FAE-4230-9A2B-0C3C2F5945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dodecan-5-one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1123778000000</c:v>
                </c:pt>
                <c:pt idx="1">
                  <c:v>31318500000</c:v>
                </c:pt>
                <c:pt idx="2">
                  <c:v>146711600000</c:v>
                </c:pt>
                <c:pt idx="3">
                  <c:v>1301808100000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92-4185-99D4-50A26FC2099F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1937191200000</c:v>
                </c:pt>
                <c:pt idx="1">
                  <c:v>958473400000</c:v>
                </c:pt>
                <c:pt idx="2">
                  <c:v>1289367600000</c:v>
                </c:pt>
                <c:pt idx="3">
                  <c:v>4185032200000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92-4185-99D4-50A26FC2099F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3764725053000</c:v>
                </c:pt>
                <c:pt idx="1">
                  <c:v>37495177668.900002</c:v>
                </c:pt>
                <c:pt idx="2">
                  <c:v>119855290163</c:v>
                </c:pt>
                <c:pt idx="3">
                  <c:v>3922075520831.8999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892-4185-99D4-50A26FC2099F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12522298158</c:v>
                </c:pt>
                <c:pt idx="1">
                  <c:v>948004140000</c:v>
                </c:pt>
                <c:pt idx="2">
                  <c:v>43345834340</c:v>
                </c:pt>
                <c:pt idx="3">
                  <c:v>1003872272498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892-4185-99D4-50A26FC2099F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658296090000</c:v>
                </c:pt>
                <c:pt idx="1">
                  <c:v>2856365000000</c:v>
                </c:pt>
                <c:pt idx="2">
                  <c:v>1024086700000</c:v>
                </c:pt>
                <c:pt idx="3">
                  <c:v>4538747790000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92-4185-99D4-50A26FC209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dodecan-6-one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3.4901652242328884E-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267414300000</c:v>
                </c:pt>
                <c:pt idx="1">
                  <c:v>2112833000</c:v>
                </c:pt>
                <c:pt idx="2">
                  <c:v>11660000000</c:v>
                </c:pt>
                <c:pt idx="3">
                  <c:v>281187133000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34-4326-B62D-8CECC380E5E6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1103127000000</c:v>
                </c:pt>
                <c:pt idx="1">
                  <c:v>154725940000</c:v>
                </c:pt>
                <c:pt idx="2">
                  <c:v>60977182000</c:v>
                </c:pt>
                <c:pt idx="3">
                  <c:v>1318830122000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34-4326-B62D-8CECC380E5E6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2383918739790</c:v>
                </c:pt>
                <c:pt idx="1">
                  <c:v>3032977864.4760003</c:v>
                </c:pt>
                <c:pt idx="2">
                  <c:v>21950265588</c:v>
                </c:pt>
                <c:pt idx="3">
                  <c:v>2363777708234.9258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B34-4326-B62D-8CECC380E5E6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14663953800</c:v>
                </c:pt>
                <c:pt idx="1">
                  <c:v>310908940000</c:v>
                </c:pt>
                <c:pt idx="2">
                  <c:v>1254418340</c:v>
                </c:pt>
                <c:pt idx="3">
                  <c:v>326827312140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B34-4326-B62D-8CECC380E5E6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555047000000</c:v>
                </c:pt>
                <c:pt idx="1">
                  <c:v>708468400000</c:v>
                </c:pt>
                <c:pt idx="2">
                  <c:v>36877442000</c:v>
                </c:pt>
                <c:pt idx="3">
                  <c:v>1300392842000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B34-4326-B62D-8CECC380E5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dodecan-6-one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740932000000</c:v>
                </c:pt>
                <c:pt idx="1">
                  <c:v>19279300000</c:v>
                </c:pt>
                <c:pt idx="2">
                  <c:v>96730700000</c:v>
                </c:pt>
                <c:pt idx="3">
                  <c:v>856942000000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C8-4E02-B3CD-8A02E61459AF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1959674200000</c:v>
                </c:pt>
                <c:pt idx="1">
                  <c:v>905279600000</c:v>
                </c:pt>
                <c:pt idx="2">
                  <c:v>1304265400000</c:v>
                </c:pt>
                <c:pt idx="3">
                  <c:v>4169219200000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C8-4E02-B3CD-8A02E61459AF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7034789647450</c:v>
                </c:pt>
                <c:pt idx="1">
                  <c:v>20467729513.399998</c:v>
                </c:pt>
                <c:pt idx="2">
                  <c:v>80664514352.699997</c:v>
                </c:pt>
                <c:pt idx="3">
                  <c:v>7019323091033.5996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BC8-4E02-B3CD-8A02E61459AF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13889319900</c:v>
                </c:pt>
                <c:pt idx="1">
                  <c:v>978805120000</c:v>
                </c:pt>
                <c:pt idx="2">
                  <c:v>48035671000</c:v>
                </c:pt>
                <c:pt idx="3">
                  <c:v>1040730110900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BC8-4E02-B3CD-8A02E61459AF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614212800000</c:v>
                </c:pt>
                <c:pt idx="1">
                  <c:v>2568995000000</c:v>
                </c:pt>
                <c:pt idx="2">
                  <c:v>963413800000</c:v>
                </c:pt>
                <c:pt idx="3">
                  <c:v>4146621600000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BC8-4E02-B3CD-8A02E61459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dodecan-2-one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6.9520062942564922E-2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4B-448B-9887-B80326C399DC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1051979700000</c:v>
                </c:pt>
                <c:pt idx="1">
                  <c:v>293765530000</c:v>
                </c:pt>
                <c:pt idx="2">
                  <c:v>60505366000</c:v>
                </c:pt>
                <c:pt idx="3">
                  <c:v>1406250596000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4B-448B-9887-B80326C399DC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407425883130.33002</c:v>
                </c:pt>
                <c:pt idx="1">
                  <c:v>26957996463.8008</c:v>
                </c:pt>
                <c:pt idx="2">
                  <c:v>9361957761.9210014</c:v>
                </c:pt>
                <c:pt idx="3">
                  <c:v>443745837356.05176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4B-448B-9887-B80326C399DC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11216725177.1</c:v>
                </c:pt>
                <c:pt idx="1">
                  <c:v>532987122000</c:v>
                </c:pt>
                <c:pt idx="2">
                  <c:v>1112739956.0300002</c:v>
                </c:pt>
                <c:pt idx="3">
                  <c:v>545316587133.13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34B-448B-9887-B80326C399DC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732809690000</c:v>
                </c:pt>
                <c:pt idx="1">
                  <c:v>1777077400000</c:v>
                </c:pt>
                <c:pt idx="2">
                  <c:v>54747798000</c:v>
                </c:pt>
                <c:pt idx="3">
                  <c:v>2564634888000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34B-448B-9887-B80326C399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dodecan-2-one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9.7984251968503938E-2"/>
          <c:y val="5.09259259259259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83-49C8-9C5D-4A3DC8EF3607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1671825000000</c:v>
                </c:pt>
                <c:pt idx="1">
                  <c:v>1606772800000</c:v>
                </c:pt>
                <c:pt idx="2">
                  <c:v>1113537000000</c:v>
                </c:pt>
                <c:pt idx="3">
                  <c:v>4392134800000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83-49C8-9C5D-4A3DC8EF3607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1249412440136.5</c:v>
                </c:pt>
                <c:pt idx="1">
                  <c:v>140433596310.17999</c:v>
                </c:pt>
                <c:pt idx="2">
                  <c:v>137035271463.76001</c:v>
                </c:pt>
                <c:pt idx="3">
                  <c:v>1526881307910.4399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383-49C8-9C5D-4A3DC8EF3607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10128249505.591801</c:v>
                </c:pt>
                <c:pt idx="1">
                  <c:v>1680682716000</c:v>
                </c:pt>
                <c:pt idx="2">
                  <c:v>35420674145.889999</c:v>
                </c:pt>
                <c:pt idx="3">
                  <c:v>1726231639651.4817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383-49C8-9C5D-4A3DC8EF3607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746161630000</c:v>
                </c:pt>
                <c:pt idx="1">
                  <c:v>6226088600000</c:v>
                </c:pt>
                <c:pt idx="2">
                  <c:v>1156923400000</c:v>
                </c:pt>
                <c:pt idx="3">
                  <c:v>8129173630000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383-49C8-9C5D-4A3DC8EF36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6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dodecan-2-one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6.9520062942564922E-2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50-41BE-B6F9-404467ED25C0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1098749500000</c:v>
                </c:pt>
                <c:pt idx="1">
                  <c:v>333250910000</c:v>
                </c:pt>
                <c:pt idx="2">
                  <c:v>70267510000</c:v>
                </c:pt>
                <c:pt idx="3">
                  <c:v>1502267920000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50-41BE-B6F9-404467ED25C0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435242931136.28003</c:v>
                </c:pt>
                <c:pt idx="1">
                  <c:v>30028240396.6563</c:v>
                </c:pt>
                <c:pt idx="2">
                  <c:v>10810059015.562</c:v>
                </c:pt>
                <c:pt idx="3">
                  <c:v>476081230548.49829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050-41BE-B6F9-404467ED25C0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11047001877.33</c:v>
                </c:pt>
                <c:pt idx="1">
                  <c:v>570724369400</c:v>
                </c:pt>
                <c:pt idx="2">
                  <c:v>1221045247.6100001</c:v>
                </c:pt>
                <c:pt idx="3">
                  <c:v>582992416524.93994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050-41BE-B6F9-404467ED25C0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737635700000</c:v>
                </c:pt>
                <c:pt idx="1">
                  <c:v>1942702800000</c:v>
                </c:pt>
                <c:pt idx="2">
                  <c:v>61700364000</c:v>
                </c:pt>
                <c:pt idx="3">
                  <c:v>2742038864000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050-41BE-B6F9-404467ED25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dodecan-2-one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9.7984251968503938E-2"/>
          <c:y val="5.09259259259259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8F-4EF1-BEBE-6195AFEB1A8B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1671807700000</c:v>
                </c:pt>
                <c:pt idx="1">
                  <c:v>1606739300000</c:v>
                </c:pt>
                <c:pt idx="2">
                  <c:v>1113612100000</c:v>
                </c:pt>
                <c:pt idx="3">
                  <c:v>4392159100000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8F-4EF1-BEBE-6195AFEB1A8B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1249412306944</c:v>
                </c:pt>
                <c:pt idx="1">
                  <c:v>140430139865.67999</c:v>
                </c:pt>
                <c:pt idx="2">
                  <c:v>137046081012.34999</c:v>
                </c:pt>
                <c:pt idx="3">
                  <c:v>1526888527822.0298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98F-4EF1-BEBE-6195AFEB1A8B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10127926920.3522</c:v>
                </c:pt>
                <c:pt idx="1">
                  <c:v>1680648326000</c:v>
                </c:pt>
                <c:pt idx="2">
                  <c:v>35462114840.309998</c:v>
                </c:pt>
                <c:pt idx="3">
                  <c:v>1726238367760.6621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98F-4EF1-BEBE-6195AFEB1A8B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746148130000</c:v>
                </c:pt>
                <c:pt idx="1">
                  <c:v>6225924600000</c:v>
                </c:pt>
                <c:pt idx="2">
                  <c:v>1157135300000</c:v>
                </c:pt>
                <c:pt idx="3">
                  <c:v>8129208030000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98F-4EF1-BEBE-6195AFEB1A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dodecan-2-one DHF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3.4901652242328884E-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75133.650000000009</c:v>
                </c:pt>
                <c:pt idx="1">
                  <c:v>1040.9752999999998</c:v>
                </c:pt>
                <c:pt idx="2">
                  <c:v>3488.8459999999995</c:v>
                </c:pt>
                <c:pt idx="3">
                  <c:v>79663.47129999999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70-49D0-A4EB-A61E9C27CDBB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975542400000</c:v>
                </c:pt>
                <c:pt idx="1">
                  <c:v>234495710000</c:v>
                </c:pt>
                <c:pt idx="2">
                  <c:v>57005607000</c:v>
                </c:pt>
                <c:pt idx="3">
                  <c:v>1267043717000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70-49D0-A4EB-A61E9C27CDBB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286371363270.89648</c:v>
                </c:pt>
                <c:pt idx="1">
                  <c:v>18751609149.629333</c:v>
                </c:pt>
                <c:pt idx="2">
                  <c:v>6732508781.6318331</c:v>
                </c:pt>
                <c:pt idx="3">
                  <c:v>311855481202.15765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70-49D0-A4EB-A61E9C27CDBB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12517460775.386908</c:v>
                </c:pt>
                <c:pt idx="1">
                  <c:v>508085206748.7229</c:v>
                </c:pt>
                <c:pt idx="2">
                  <c:v>1172947124.5106885</c:v>
                </c:pt>
                <c:pt idx="3">
                  <c:v>521775614648.62054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70-49D0-A4EB-A61E9C27CDBB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698597272778.06995</c:v>
                </c:pt>
                <c:pt idx="1">
                  <c:v>1458335605735.4099</c:v>
                </c:pt>
                <c:pt idx="2">
                  <c:v>50827633206.621002</c:v>
                </c:pt>
                <c:pt idx="3">
                  <c:v>2207760511720.1011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70-49D0-A4EB-A61E9C27CDBB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analysis'!$D$8:$G$8</c:f>
              <c:numCache>
                <c:formatCode>0.00E+00</c:formatCode>
                <c:ptCount val="4"/>
                <c:pt idx="0">
                  <c:v>1953794532.6718872</c:v>
                </c:pt>
                <c:pt idx="1">
                  <c:v>2073526309.7413175</c:v>
                </c:pt>
                <c:pt idx="2">
                  <c:v>3092637362.6805916</c:v>
                </c:pt>
                <c:pt idx="3">
                  <c:v>7119958205.0937977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270-49D0-A4EB-A61E9C27CD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6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dodecan-2-one</a:t>
            </a:r>
            <a:r>
              <a:rPr lang="en-US" baseline="0"/>
              <a:t> DHF: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6.369272738545477E-2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85168.288</c:v>
                </c:pt>
                <c:pt idx="1">
                  <c:v>950.40409999999986</c:v>
                </c:pt>
                <c:pt idx="2">
                  <c:v>11253.528999999999</c:v>
                </c:pt>
                <c:pt idx="3">
                  <c:v>97372.221100000024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B8-48E2-84ED-A66BCBB06E46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1734801800000</c:v>
                </c:pt>
                <c:pt idx="1">
                  <c:v>340133880000</c:v>
                </c:pt>
                <c:pt idx="2">
                  <c:v>1149495000000</c:v>
                </c:pt>
                <c:pt idx="3">
                  <c:v>3224430680000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B8-48E2-84ED-A66BCBB06E46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338429157056.96924</c:v>
                </c:pt>
                <c:pt idx="1">
                  <c:v>4677537518.1943846</c:v>
                </c:pt>
                <c:pt idx="2">
                  <c:v>17041585270.819366</c:v>
                </c:pt>
                <c:pt idx="3">
                  <c:v>360148279845.98303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B8-48E2-84ED-A66BCBB06E46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37300463785.146172</c:v>
                </c:pt>
                <c:pt idx="1">
                  <c:v>1143671330786.502</c:v>
                </c:pt>
                <c:pt idx="2">
                  <c:v>96984832633.897675</c:v>
                </c:pt>
                <c:pt idx="3">
                  <c:v>1277956627205.5464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2B8-48E2-84ED-A66BCBB06E46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143121407241.28699</c:v>
                </c:pt>
                <c:pt idx="1">
                  <c:v>243586660406.50101</c:v>
                </c:pt>
                <c:pt idx="2">
                  <c:v>157404620297.96301</c:v>
                </c:pt>
                <c:pt idx="3">
                  <c:v>544112687945.75098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2B8-48E2-84ED-A66BCBB06E46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analysis'!$I$8:$L$8</c:f>
              <c:numCache>
                <c:formatCode>0.00E+00</c:formatCode>
                <c:ptCount val="4"/>
                <c:pt idx="0">
                  <c:v>16594622209.68857</c:v>
                </c:pt>
                <c:pt idx="1">
                  <c:v>19501141431.845562</c:v>
                </c:pt>
                <c:pt idx="2">
                  <c:v>85176366619.974258</c:v>
                </c:pt>
                <c:pt idx="3">
                  <c:v>121272130261.50839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2B8-48E2-84ED-A66BCBB06E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dodecan-2-one : 2g DHF @</a:t>
            </a:r>
            <a:r>
              <a:rPr lang="en-US" baseline="0"/>
              <a:t> 60s</a:t>
            </a:r>
            <a:endParaRPr lang="en-US"/>
          </a:p>
        </c:rich>
      </c:tx>
      <c:layout>
        <c:manualLayout>
          <c:xMode val="edge"/>
          <c:yMode val="edge"/>
          <c:x val="3.4901652242328884E-2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1.10947</c:v>
                </c:pt>
                <c:pt idx="1">
                  <c:v>4.16686E-2</c:v>
                </c:pt>
                <c:pt idx="2">
                  <c:v>2.45077E-2</c:v>
                </c:pt>
                <c:pt idx="3">
                  <c:v>1.1756462999999999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3C-483B-A225-5FA4474B81DA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965501935100.38672</c:v>
                </c:pt>
                <c:pt idx="1">
                  <c:v>282607454880</c:v>
                </c:pt>
                <c:pt idx="2">
                  <c:v>56882952760.498001</c:v>
                </c:pt>
                <c:pt idx="3">
                  <c:v>1304992342740.885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D3C-483B-A225-5FA4474B81DA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530273524685.65411</c:v>
                </c:pt>
                <c:pt idx="1">
                  <c:v>58146164088.642693</c:v>
                </c:pt>
                <c:pt idx="2">
                  <c:v>10722284271.698933</c:v>
                </c:pt>
                <c:pt idx="3">
                  <c:v>599141973045.99451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D3C-483B-A225-5FA4474B81DA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141196817360.67194</c:v>
                </c:pt>
                <c:pt idx="1">
                  <c:v>1207834975445.3821</c:v>
                </c:pt>
                <c:pt idx="2">
                  <c:v>10279941757.530716</c:v>
                </c:pt>
                <c:pt idx="3">
                  <c:v>1359311734563.5864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D3C-483B-A225-5FA4474B81DA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749924114460</c:v>
                </c:pt>
                <c:pt idx="1">
                  <c:v>1746492203000</c:v>
                </c:pt>
                <c:pt idx="2">
                  <c:v>55933505763</c:v>
                </c:pt>
                <c:pt idx="3">
                  <c:v>2552349823223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D3C-483B-A225-5FA4474B81DA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analysis'!$D$8:$G$8</c:f>
              <c:numCache>
                <c:formatCode>0.00E+00</c:formatCode>
                <c:ptCount val="4"/>
                <c:pt idx="0">
                  <c:v>2262346118.0412178</c:v>
                </c:pt>
                <c:pt idx="1">
                  <c:v>7772625839.4781713</c:v>
                </c:pt>
                <c:pt idx="2">
                  <c:v>3113220027.00032</c:v>
                </c:pt>
                <c:pt idx="3">
                  <c:v>13148191984.519693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D3C-483B-A225-5FA4474B81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dodecan-4-one</a:t>
            </a:r>
            <a:r>
              <a:rPr lang="en-US" baseline="0"/>
              <a:t> : </a:t>
            </a:r>
            <a:r>
              <a:rPr lang="en-US"/>
              <a:t>2g DHF @ </a:t>
            </a:r>
            <a:r>
              <a:rPr lang="en-US" baseline="0"/>
              <a:t>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440908455911.04999</c:v>
                </c:pt>
                <c:pt idx="1">
                  <c:v>14959826996.556999</c:v>
                </c:pt>
                <c:pt idx="2">
                  <c:v>68581102151.719009</c:v>
                </c:pt>
                <c:pt idx="3">
                  <c:v>524449385059.32599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44-427F-950F-AED03227064C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1496939349100</c:v>
                </c:pt>
                <c:pt idx="1">
                  <c:v>749195341000</c:v>
                </c:pt>
                <c:pt idx="2">
                  <c:v>999286748700</c:v>
                </c:pt>
                <c:pt idx="3">
                  <c:v>3245421438800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44-427F-950F-AED03227064C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3995226005263.2515</c:v>
                </c:pt>
                <c:pt idx="1">
                  <c:v>212177533169.86118</c:v>
                </c:pt>
                <c:pt idx="2">
                  <c:v>228493517010.32001</c:v>
                </c:pt>
                <c:pt idx="3">
                  <c:v>4435897055443.4336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E44-427F-950F-AED03227064C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1075796986685.0984</c:v>
                </c:pt>
                <c:pt idx="1">
                  <c:v>3469415283719.126</c:v>
                </c:pt>
                <c:pt idx="2">
                  <c:v>1220068692105.4819</c:v>
                </c:pt>
                <c:pt idx="3">
                  <c:v>5765280962509.709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E44-427F-950F-AED03227064C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59238969600</c:v>
                </c:pt>
                <c:pt idx="1">
                  <c:v>213923310000</c:v>
                </c:pt>
                <c:pt idx="2">
                  <c:v>69126764000</c:v>
                </c:pt>
                <c:pt idx="3">
                  <c:v>342289043600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E44-427F-950F-AED03227064C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analysis'!$I$8:$L$8</c:f>
              <c:numCache>
                <c:formatCode>0.00E+00</c:formatCode>
                <c:ptCount val="4"/>
                <c:pt idx="0">
                  <c:v>123121347374.46397</c:v>
                </c:pt>
                <c:pt idx="1">
                  <c:v>532163322817.83282</c:v>
                </c:pt>
                <c:pt idx="2">
                  <c:v>67922166568.497101</c:v>
                </c:pt>
                <c:pt idx="3">
                  <c:v>723206836760.79395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E44-427F-950F-AED0322706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dodecan-2-one</a:t>
            </a:r>
            <a:r>
              <a:rPr lang="en-US" baseline="0"/>
              <a:t> : </a:t>
            </a:r>
            <a:r>
              <a:rPr lang="en-US"/>
              <a:t>2g DHF @ </a:t>
            </a:r>
            <a:r>
              <a:rPr lang="en-US" baseline="0"/>
              <a:t>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2048.7199999999998</c:v>
                </c:pt>
                <c:pt idx="1">
                  <c:v>159.19399999999999</c:v>
                </c:pt>
                <c:pt idx="2">
                  <c:v>602.30200000000002</c:v>
                </c:pt>
                <c:pt idx="3">
                  <c:v>2810.2159999999999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07-4EBF-8B11-CA56C6DA60F1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1501071881800.002</c:v>
                </c:pt>
                <c:pt idx="1">
                  <c:v>1041118507200</c:v>
                </c:pt>
                <c:pt idx="2">
                  <c:v>1001518496658.1101</c:v>
                </c:pt>
                <c:pt idx="3">
                  <c:v>3543708885658.1123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07-4EBF-8B11-CA56C6DA60F1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2359739919288.8472</c:v>
                </c:pt>
                <c:pt idx="1">
                  <c:v>392593681256.44006</c:v>
                </c:pt>
                <c:pt idx="2">
                  <c:v>285299988495.79651</c:v>
                </c:pt>
                <c:pt idx="3">
                  <c:v>3037633589041.0845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B07-4EBF-8B11-CA56C6DA60F1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1442186360355.0215</c:v>
                </c:pt>
                <c:pt idx="1">
                  <c:v>4766616031240.9404</c:v>
                </c:pt>
                <c:pt idx="2">
                  <c:v>1414243842788.9028</c:v>
                </c:pt>
                <c:pt idx="3">
                  <c:v>7623046234384.8691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B07-4EBF-8B11-CA56C6DA60F1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76204389800</c:v>
                </c:pt>
                <c:pt idx="1">
                  <c:v>369577150000</c:v>
                </c:pt>
                <c:pt idx="2">
                  <c:v>90971572700</c:v>
                </c:pt>
                <c:pt idx="3">
                  <c:v>536753112500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B07-4EBF-8B11-CA56C6DA60F1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analysis'!$I$8:$L$8</c:f>
              <c:numCache>
                <c:formatCode>0.00E+00</c:formatCode>
                <c:ptCount val="4"/>
                <c:pt idx="0">
                  <c:v>28664629418.517593</c:v>
                </c:pt>
                <c:pt idx="1">
                  <c:v>1067681093228.5469</c:v>
                </c:pt>
                <c:pt idx="2">
                  <c:v>100612506492.89488</c:v>
                </c:pt>
                <c:pt idx="3">
                  <c:v>1196958229139.9612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B07-4EBF-8B11-CA56C6DA60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dodecan-3-one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3.4901652242328884E-2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36677900000</c:v>
                </c:pt>
                <c:pt idx="1">
                  <c:v>1220860000</c:v>
                </c:pt>
                <c:pt idx="2">
                  <c:v>1861440000</c:v>
                </c:pt>
                <c:pt idx="3">
                  <c:v>39760200000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5D-4F17-8B92-01D4CB601716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1031493400000</c:v>
                </c:pt>
                <c:pt idx="1">
                  <c:v>245480960000</c:v>
                </c:pt>
                <c:pt idx="2">
                  <c:v>58624022000</c:v>
                </c:pt>
                <c:pt idx="3">
                  <c:v>1335598382000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5D-4F17-8B92-01D4CB601716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1104154167400</c:v>
                </c:pt>
                <c:pt idx="1">
                  <c:v>31628061451.7976</c:v>
                </c:pt>
                <c:pt idx="2">
                  <c:v>14939428199.012001</c:v>
                </c:pt>
                <c:pt idx="3">
                  <c:v>1150721657050.8096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5D-4F17-8B92-01D4CB601716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11445893995</c:v>
                </c:pt>
                <c:pt idx="1">
                  <c:v>443578009000</c:v>
                </c:pt>
                <c:pt idx="2">
                  <c:v>1105432177</c:v>
                </c:pt>
                <c:pt idx="3">
                  <c:v>456129335172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25D-4F17-8B92-01D4CB601716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713889900000</c:v>
                </c:pt>
                <c:pt idx="1">
                  <c:v>1478340900000</c:v>
                </c:pt>
                <c:pt idx="2">
                  <c:v>51912234000</c:v>
                </c:pt>
                <c:pt idx="3">
                  <c:v>2244143034000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25D-4F17-8B92-01D4CB6017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dodecan-3-one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0.10428346456692913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85950300000</c:v>
                </c:pt>
                <c:pt idx="1">
                  <c:v>9994120000</c:v>
                </c:pt>
                <c:pt idx="2">
                  <c:v>26102000000</c:v>
                </c:pt>
                <c:pt idx="3">
                  <c:v>122046420000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35-4302-90CD-617049C784D6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1697394200000</c:v>
                </c:pt>
                <c:pt idx="1">
                  <c:v>1411205600000</c:v>
                </c:pt>
                <c:pt idx="2">
                  <c:v>1130267900000</c:v>
                </c:pt>
                <c:pt idx="3">
                  <c:v>4238867700000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35-4302-90CD-617049C784D6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2981946578500</c:v>
                </c:pt>
                <c:pt idx="1">
                  <c:v>136759723750.87</c:v>
                </c:pt>
                <c:pt idx="2">
                  <c:v>185573833630.10001</c:v>
                </c:pt>
                <c:pt idx="3">
                  <c:v>3304280135880.9697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F35-4302-90CD-617049C784D6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10341970456</c:v>
                </c:pt>
                <c:pt idx="1">
                  <c:v>1418529110000</c:v>
                </c:pt>
                <c:pt idx="2">
                  <c:v>36058210884</c:v>
                </c:pt>
                <c:pt idx="3">
                  <c:v>1464929291340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F35-4302-90CD-617049C784D6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737830450000</c:v>
                </c:pt>
                <c:pt idx="1">
                  <c:v>5334922900000</c:v>
                </c:pt>
                <c:pt idx="2">
                  <c:v>1144536400000</c:v>
                </c:pt>
                <c:pt idx="3">
                  <c:v>7217289750000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F35-4302-90CD-617049C784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dodecan-3-one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3.4901652242328884E-2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38889000000</c:v>
                </c:pt>
                <c:pt idx="1">
                  <c:v>1407350000</c:v>
                </c:pt>
                <c:pt idx="2">
                  <c:v>2172890000</c:v>
                </c:pt>
                <c:pt idx="3">
                  <c:v>42469240000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53-42EE-ACCE-2B7D1C97C92C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1079858900000</c:v>
                </c:pt>
                <c:pt idx="1">
                  <c:v>279409100000</c:v>
                </c:pt>
                <c:pt idx="2">
                  <c:v>68220760000</c:v>
                </c:pt>
                <c:pt idx="3">
                  <c:v>1427488760000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53-42EE-ACCE-2B7D1C97C92C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623302262500</c:v>
                </c:pt>
                <c:pt idx="1">
                  <c:v>34945121356.488197</c:v>
                </c:pt>
                <c:pt idx="2">
                  <c:v>17310877457.715</c:v>
                </c:pt>
                <c:pt idx="3">
                  <c:v>675558261314.20325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53-42EE-ACCE-2B7D1C97C92C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11271492772</c:v>
                </c:pt>
                <c:pt idx="1">
                  <c:v>475364962000</c:v>
                </c:pt>
                <c:pt idx="2">
                  <c:v>1215993158.0999999</c:v>
                </c:pt>
                <c:pt idx="3">
                  <c:v>487852447930.09998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053-42EE-ACCE-2B7D1C97C92C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720253670000</c:v>
                </c:pt>
                <c:pt idx="1">
                  <c:v>1621441900000</c:v>
                </c:pt>
                <c:pt idx="2">
                  <c:v>58704128000</c:v>
                </c:pt>
                <c:pt idx="3">
                  <c:v>2400399698000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53-42EE-ACCE-2B7D1C97C9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dodecan-3-one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1.9244094488188975E-2"/>
          <c:y val="9.259259259259258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85949300000</c:v>
                </c:pt>
                <c:pt idx="1">
                  <c:v>9993850000</c:v>
                </c:pt>
                <c:pt idx="2">
                  <c:v>26104000000</c:v>
                </c:pt>
                <c:pt idx="3">
                  <c:v>122047150000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AC-4A92-8543-F7CFF34E1934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1697376300000</c:v>
                </c:pt>
                <c:pt idx="1">
                  <c:v>1411171800000</c:v>
                </c:pt>
                <c:pt idx="2">
                  <c:v>1130342100000</c:v>
                </c:pt>
                <c:pt idx="3">
                  <c:v>4238890200000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AC-4A92-8543-F7CFF34E1934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1818047627700</c:v>
                </c:pt>
                <c:pt idx="1">
                  <c:v>136754753744.08</c:v>
                </c:pt>
                <c:pt idx="2">
                  <c:v>185586309524.10001</c:v>
                </c:pt>
                <c:pt idx="3">
                  <c:v>2140388690968.1799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0AC-4A92-8543-F7CFF34E1934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10341657429</c:v>
                </c:pt>
                <c:pt idx="1">
                  <c:v>1418493330000</c:v>
                </c:pt>
                <c:pt idx="2">
                  <c:v>36100385235</c:v>
                </c:pt>
                <c:pt idx="3">
                  <c:v>1464935372664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0AC-4A92-8543-F7CFF34E1934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737817660000</c:v>
                </c:pt>
                <c:pt idx="1">
                  <c:v>5334752600000</c:v>
                </c:pt>
                <c:pt idx="2">
                  <c:v>1144744900000</c:v>
                </c:pt>
                <c:pt idx="3">
                  <c:v>7217315160000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0AC-4A92-8543-F7CFF34E19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dodecan-3-one DHF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3.4901652242328884E-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25900293718.09</c:v>
                </c:pt>
                <c:pt idx="1">
                  <c:v>735511095.30260003</c:v>
                </c:pt>
                <c:pt idx="2">
                  <c:v>1452034348.7608004</c:v>
                </c:pt>
                <c:pt idx="3">
                  <c:v>28087839162.153408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50-4128-8D30-47EA754028FB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953789500000</c:v>
                </c:pt>
                <c:pt idx="1">
                  <c:v>193652770000</c:v>
                </c:pt>
                <c:pt idx="2">
                  <c:v>55117786000</c:v>
                </c:pt>
                <c:pt idx="3">
                  <c:v>1202560056000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50-4128-8D30-47EA754028FB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851591776887.2738</c:v>
                </c:pt>
                <c:pt idx="1">
                  <c:v>22925138799.349537</c:v>
                </c:pt>
                <c:pt idx="2">
                  <c:v>10992062977.466167</c:v>
                </c:pt>
                <c:pt idx="3">
                  <c:v>885508978664.08936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C50-4128-8D30-47EA754028FB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12803827023.443647</c:v>
                </c:pt>
                <c:pt idx="1">
                  <c:v>421344874457.99445</c:v>
                </c:pt>
                <c:pt idx="2">
                  <c:v>1164606819.6523242</c:v>
                </c:pt>
                <c:pt idx="3">
                  <c:v>435313308301.09052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C50-4128-8D30-47EA754028FB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674961023750.38501</c:v>
                </c:pt>
                <c:pt idx="1">
                  <c:v>1192486506540.345</c:v>
                </c:pt>
                <c:pt idx="2">
                  <c:v>47804438273.227097</c:v>
                </c:pt>
                <c:pt idx="3">
                  <c:v>1915251968563.9573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C50-4128-8D30-47EA754028FB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analysis'!$D$8:$G$8</c:f>
              <c:numCache>
                <c:formatCode>0.00E+00</c:formatCode>
                <c:ptCount val="4"/>
                <c:pt idx="0">
                  <c:v>5611340800.1171322</c:v>
                </c:pt>
                <c:pt idx="1">
                  <c:v>839096736.30360401</c:v>
                </c:pt>
                <c:pt idx="2">
                  <c:v>2451249661.1317568</c:v>
                </c:pt>
                <c:pt idx="3">
                  <c:v>8901687197.552496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C50-4128-8D30-47EA754028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dodecan-3-one</a:t>
            </a:r>
            <a:r>
              <a:rPr lang="en-US" baseline="0"/>
              <a:t> DHF: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6.369272738545477E-2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28865304505.330997</c:v>
                </c:pt>
                <c:pt idx="1">
                  <c:v>686818011.3318001</c:v>
                </c:pt>
                <c:pt idx="2">
                  <c:v>8792513808.388998</c:v>
                </c:pt>
                <c:pt idx="3">
                  <c:v>38344636325.051788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DB-4B75-8B60-8DA35F272902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1704207900000</c:v>
                </c:pt>
                <c:pt idx="1">
                  <c:v>289936740000</c:v>
                </c:pt>
                <c:pt idx="2">
                  <c:v>1130151000000</c:v>
                </c:pt>
                <c:pt idx="3">
                  <c:v>3124295640000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DB-4B75-8B60-8DA35F272902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1086770868383.2539</c:v>
                </c:pt>
                <c:pt idx="1">
                  <c:v>8740773259.963089</c:v>
                </c:pt>
                <c:pt idx="2">
                  <c:v>30568153398.765404</c:v>
                </c:pt>
                <c:pt idx="3">
                  <c:v>1126079795041.9822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DB-4B75-8B60-8DA35F272902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36727247080.394997</c:v>
                </c:pt>
                <c:pt idx="1">
                  <c:v>974652395348.75281</c:v>
                </c:pt>
                <c:pt idx="2">
                  <c:v>97056536798.565994</c:v>
                </c:pt>
                <c:pt idx="3">
                  <c:v>1108436179227.7136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5DB-4B75-8B60-8DA35F272902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133039010550.509</c:v>
                </c:pt>
                <c:pt idx="1">
                  <c:v>196929910804.77499</c:v>
                </c:pt>
                <c:pt idx="2">
                  <c:v>144797630752.108</c:v>
                </c:pt>
                <c:pt idx="3">
                  <c:v>474766552107.39203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5DB-4B75-8B60-8DA35F272902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analysis'!$I$8:$L$8</c:f>
              <c:numCache>
                <c:formatCode>0.00E+00</c:formatCode>
                <c:ptCount val="4"/>
                <c:pt idx="0">
                  <c:v>39297786806.181595</c:v>
                </c:pt>
                <c:pt idx="1">
                  <c:v>5625368396.6648417</c:v>
                </c:pt>
                <c:pt idx="2">
                  <c:v>64146688967.240105</c:v>
                </c:pt>
                <c:pt idx="3">
                  <c:v>109069844170.08655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5DB-4B75-8B60-8DA35F2729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dodecan-3-one </a:t>
            </a:r>
            <a:r>
              <a:rPr lang="en-US" dirty="0"/>
              <a:t>: 2g DHF @</a:t>
            </a:r>
            <a:r>
              <a:rPr lang="en-US" baseline="0" dirty="0"/>
              <a:t> 60s</a:t>
            </a:r>
            <a:endParaRPr lang="en-US" dirty="0"/>
          </a:p>
        </c:rich>
      </c:tx>
      <c:layout>
        <c:manualLayout>
          <c:xMode val="edge"/>
          <c:yMode val="edge"/>
          <c:x val="3.4901652242328884E-2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27509374032.754532</c:v>
                </c:pt>
                <c:pt idx="1">
                  <c:v>1023655350.4422449</c:v>
                </c:pt>
                <c:pt idx="2">
                  <c:v>1510200020.6581361</c:v>
                </c:pt>
                <c:pt idx="3">
                  <c:v>30043229403.854912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20-41EA-89F7-A044B901774E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932868657621</c:v>
                </c:pt>
                <c:pt idx="1">
                  <c:v>234095200040</c:v>
                </c:pt>
                <c:pt idx="2">
                  <c:v>54307765640.5</c:v>
                </c:pt>
                <c:pt idx="3">
                  <c:v>1221271623301.5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20-41EA-89F7-A044B901774E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1163812424760.3291</c:v>
                </c:pt>
                <c:pt idx="1">
                  <c:v>54736328964.272934</c:v>
                </c:pt>
                <c:pt idx="2">
                  <c:v>15594442486.879143</c:v>
                </c:pt>
                <c:pt idx="3">
                  <c:v>1234143196211.4824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20-41EA-89F7-A044B901774E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52859416958.877647</c:v>
                </c:pt>
                <c:pt idx="1">
                  <c:v>983360432149.52295</c:v>
                </c:pt>
                <c:pt idx="2">
                  <c:v>8593695471.5922222</c:v>
                </c:pt>
                <c:pt idx="3">
                  <c:v>1044813544579.9928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420-41EA-89F7-A044B901774E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640538850670</c:v>
                </c:pt>
                <c:pt idx="1">
                  <c:v>1273925351000</c:v>
                </c:pt>
                <c:pt idx="2">
                  <c:v>48367295797</c:v>
                </c:pt>
                <c:pt idx="3">
                  <c:v>1962831497467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420-41EA-89F7-A044B901774E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analysis'!$D$8:$G$8</c:f>
              <c:numCache>
                <c:formatCode>0.00E+00</c:formatCode>
                <c:ptCount val="4"/>
                <c:pt idx="0">
                  <c:v>5642268546.8216848</c:v>
                </c:pt>
                <c:pt idx="1">
                  <c:v>5346244910.3718958</c:v>
                </c:pt>
                <c:pt idx="2">
                  <c:v>2471102078.7647061</c:v>
                </c:pt>
                <c:pt idx="3">
                  <c:v>13459615535.958311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420-41EA-89F7-A044B90177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dodecan-3-one</a:t>
            </a:r>
            <a:r>
              <a:rPr lang="en-US" baseline="0" dirty="0" smtClean="0"/>
              <a:t> </a:t>
            </a:r>
            <a:r>
              <a:rPr lang="en-US" baseline="0" dirty="0"/>
              <a:t>: </a:t>
            </a:r>
            <a:r>
              <a:rPr lang="en-US" dirty="0"/>
              <a:t>2g DHF @ </a:t>
            </a:r>
            <a:r>
              <a:rPr lang="en-US" baseline="0" dirty="0"/>
              <a:t>60m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39074954060.899994</c:v>
                </c:pt>
                <c:pt idx="1">
                  <c:v>5333162290.7360001</c:v>
                </c:pt>
                <c:pt idx="2">
                  <c:v>13417616434.039001</c:v>
                </c:pt>
                <c:pt idx="3">
                  <c:v>57825732785.675003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E6-42FC-9D29-A8BE4F0F630D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1481426725080</c:v>
                </c:pt>
                <c:pt idx="1">
                  <c:v>903921283400</c:v>
                </c:pt>
                <c:pt idx="2">
                  <c:v>989765927770</c:v>
                </c:pt>
                <c:pt idx="3">
                  <c:v>3375113936250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E6-42FC-9D29-A8BE4F0F630D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3454199518195.9258</c:v>
                </c:pt>
                <c:pt idx="1">
                  <c:v>352216064109.06403</c:v>
                </c:pt>
                <c:pt idx="2">
                  <c:v>258663041647.16727</c:v>
                </c:pt>
                <c:pt idx="3">
                  <c:v>4065078623952.1553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BE6-42FC-9D29-A8BE4F0F630D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1205891230130.6355</c:v>
                </c:pt>
                <c:pt idx="1">
                  <c:v>3882514450263.0278</c:v>
                </c:pt>
                <c:pt idx="2">
                  <c:v>1205308346588.7385</c:v>
                </c:pt>
                <c:pt idx="3">
                  <c:v>6293714026982.4111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BE6-42FC-9D29-A8BE4F0F630D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63704634800</c:v>
                </c:pt>
                <c:pt idx="1">
                  <c:v>294213480000</c:v>
                </c:pt>
                <c:pt idx="2">
                  <c:v>133518883000</c:v>
                </c:pt>
                <c:pt idx="3">
                  <c:v>491436997800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BE6-42FC-9D29-A8BE4F0F630D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analysis'!$I$8:$L$8</c:f>
              <c:numCache>
                <c:formatCode>0.00E+00</c:formatCode>
                <c:ptCount val="4"/>
                <c:pt idx="0">
                  <c:v>89836576123.879929</c:v>
                </c:pt>
                <c:pt idx="1">
                  <c:v>825379728881.26843</c:v>
                </c:pt>
                <c:pt idx="2">
                  <c:v>78730847914.616806</c:v>
                </c:pt>
                <c:pt idx="3">
                  <c:v>993947152919.76599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BE6-42FC-9D29-A8BE4F0F63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dodecan-4-one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5.378442171518491E-2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272265900000</c:v>
                </c:pt>
                <c:pt idx="1">
                  <c:v>3833220000</c:v>
                </c:pt>
                <c:pt idx="2">
                  <c:v>12224230000</c:v>
                </c:pt>
                <c:pt idx="3">
                  <c:v>288323350000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D7-47F6-876B-A1D53F1B10B3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1055282200000</c:v>
                </c:pt>
                <c:pt idx="1">
                  <c:v>208900900000</c:v>
                </c:pt>
                <c:pt idx="2">
                  <c:v>59337934000</c:v>
                </c:pt>
                <c:pt idx="3">
                  <c:v>1323521034000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D7-47F6-876B-A1D53F1B10B3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1348177923000</c:v>
                </c:pt>
                <c:pt idx="1">
                  <c:v>18821896023.608002</c:v>
                </c:pt>
                <c:pt idx="2">
                  <c:v>15099612125.540001</c:v>
                </c:pt>
                <c:pt idx="3">
                  <c:v>1382099431149.1479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7D7-47F6-876B-A1D53F1B10B3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11924890272</c:v>
                </c:pt>
                <c:pt idx="1">
                  <c:v>363476143000</c:v>
                </c:pt>
                <c:pt idx="2">
                  <c:v>1113554874.5</c:v>
                </c:pt>
                <c:pt idx="3">
                  <c:v>376514588146.5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D7-47F6-876B-A1D53F1B10B3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687543770000</c:v>
                </c:pt>
                <c:pt idx="1">
                  <c:v>1187611800000</c:v>
                </c:pt>
                <c:pt idx="2">
                  <c:v>48503388000</c:v>
                </c:pt>
                <c:pt idx="3">
                  <c:v>1923658958000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D7-47F6-876B-A1D53F1B10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  <c:majorUnit val="100000000000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dodecan-5-one</a:t>
            </a:r>
            <a:r>
              <a:rPr lang="en-US" baseline="0"/>
              <a:t> : </a:t>
            </a:r>
            <a:r>
              <a:rPr lang="en-US"/>
              <a:t>2g DHF @ </a:t>
            </a:r>
            <a:r>
              <a:rPr lang="en-US" baseline="0"/>
              <a:t>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729231087050.13989</c:v>
                </c:pt>
                <c:pt idx="1">
                  <c:v>13039975903.539999</c:v>
                </c:pt>
                <c:pt idx="2">
                  <c:v>95251143165.880005</c:v>
                </c:pt>
                <c:pt idx="3">
                  <c:v>837522206119.56006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D0-477A-A905-65A86BFCBC3C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1522807818940</c:v>
                </c:pt>
                <c:pt idx="1">
                  <c:v>577822858000</c:v>
                </c:pt>
                <c:pt idx="2">
                  <c:v>1016672091590</c:v>
                </c:pt>
                <c:pt idx="3">
                  <c:v>3117302768530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D0-477A-A905-65A86BFCBC3C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5338931784584.4922</c:v>
                </c:pt>
                <c:pt idx="1">
                  <c:v>185072826445.40454</c:v>
                </c:pt>
                <c:pt idx="2">
                  <c:v>252196396810.30362</c:v>
                </c:pt>
                <c:pt idx="3">
                  <c:v>5776201007840.1934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CD0-477A-A905-65A86BFCBC3C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939701398614.55347</c:v>
                </c:pt>
                <c:pt idx="1">
                  <c:v>2752312693190.4897</c:v>
                </c:pt>
                <c:pt idx="2">
                  <c:v>957919807602.69165</c:v>
                </c:pt>
                <c:pt idx="3">
                  <c:v>4649933899407.7295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CD0-477A-A905-65A86BFCBC3C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52792668900</c:v>
                </c:pt>
                <c:pt idx="1">
                  <c:v>150744525800</c:v>
                </c:pt>
                <c:pt idx="2">
                  <c:v>61437576200</c:v>
                </c:pt>
                <c:pt idx="3">
                  <c:v>264974770900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CD0-477A-A905-65A86BFCBC3C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analysis'!$I$8:$L$8</c:f>
              <c:numCache>
                <c:formatCode>0.00E+00</c:formatCode>
                <c:ptCount val="4"/>
                <c:pt idx="0">
                  <c:v>110615714875.187</c:v>
                </c:pt>
                <c:pt idx="1">
                  <c:v>403209557887.13202</c:v>
                </c:pt>
                <c:pt idx="2">
                  <c:v>53835441520.739014</c:v>
                </c:pt>
                <c:pt idx="3">
                  <c:v>567660714283.05823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CD0-477A-A905-65A86BFCB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dodecan-4-one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9.483464566929134E-2"/>
          <c:y val="4.62962962962962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725917000000</c:v>
                </c:pt>
                <c:pt idx="1">
                  <c:v>34818400000</c:v>
                </c:pt>
                <c:pt idx="2">
                  <c:v>114587000000</c:v>
                </c:pt>
                <c:pt idx="3">
                  <c:v>875322400000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8A-4E1E-8D1A-D2D6DAC85D3F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1784454200000</c:v>
                </c:pt>
                <c:pt idx="1">
                  <c:v>1231538000000</c:v>
                </c:pt>
                <c:pt idx="2">
                  <c:v>1187996000000</c:v>
                </c:pt>
                <c:pt idx="3">
                  <c:v>4203988200000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8A-4E1E-8D1A-D2D6DAC85D3F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3795156435000</c:v>
                </c:pt>
                <c:pt idx="1">
                  <c:v>82680980379.899994</c:v>
                </c:pt>
                <c:pt idx="2">
                  <c:v>117215859267.7</c:v>
                </c:pt>
                <c:pt idx="3">
                  <c:v>3995053274647.6001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8A-4E1E-8D1A-D2D6DAC85D3F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10798352308</c:v>
                </c:pt>
                <c:pt idx="1">
                  <c:v>1160416950000</c:v>
                </c:pt>
                <c:pt idx="2">
                  <c:v>37508235980</c:v>
                </c:pt>
                <c:pt idx="3">
                  <c:v>1208723538288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8A-4E1E-8D1A-D2D6DAC85D3F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721672320000</c:v>
                </c:pt>
                <c:pt idx="1">
                  <c:v>4341914300000</c:v>
                </c:pt>
                <c:pt idx="2">
                  <c:v>1120366600000</c:v>
                </c:pt>
                <c:pt idx="3">
                  <c:v>6183953220000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98A-4E1E-8D1A-D2D6DAC85D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dodecan-4-one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5.378442171518491E-2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289442300000</c:v>
                </c:pt>
                <c:pt idx="1">
                  <c:v>4430760000</c:v>
                </c:pt>
                <c:pt idx="2">
                  <c:v>14139130000</c:v>
                </c:pt>
                <c:pt idx="3">
                  <c:v>308012190000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4A-413F-896D-F96E3B02A4B8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1107150400000</c:v>
                </c:pt>
                <c:pt idx="1">
                  <c:v>238400840000</c:v>
                </c:pt>
                <c:pt idx="2">
                  <c:v>69179630000</c:v>
                </c:pt>
                <c:pt idx="3">
                  <c:v>1414730870000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4A-413F-896D-F96E3B02A4B8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1385756681000</c:v>
                </c:pt>
                <c:pt idx="1">
                  <c:v>20959132897.827999</c:v>
                </c:pt>
                <c:pt idx="2">
                  <c:v>17219362577.25</c:v>
                </c:pt>
                <c:pt idx="3">
                  <c:v>1423935176475.0781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24A-413F-896D-F96E3B02A4B8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11744583653</c:v>
                </c:pt>
                <c:pt idx="1">
                  <c:v>389732405000</c:v>
                </c:pt>
                <c:pt idx="2">
                  <c:v>1228822234.7</c:v>
                </c:pt>
                <c:pt idx="3">
                  <c:v>402705810887.70001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24A-413F-896D-F96E3B02A4B8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695672610000</c:v>
                </c:pt>
                <c:pt idx="1">
                  <c:v>1306873200000</c:v>
                </c:pt>
                <c:pt idx="2">
                  <c:v>55066149000</c:v>
                </c:pt>
                <c:pt idx="3">
                  <c:v>2057611959000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24A-413F-896D-F96E3B02A4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  <c:majorUnit val="100000000000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dodecan-4-one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3.4992125984251971E-2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725914000000</c:v>
                </c:pt>
                <c:pt idx="1">
                  <c:v>34817300000</c:v>
                </c:pt>
                <c:pt idx="2">
                  <c:v>114595500000</c:v>
                </c:pt>
                <c:pt idx="3">
                  <c:v>875326800000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33-48AF-AEE0-1FF34F46EFCE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1784430400000</c:v>
                </c:pt>
                <c:pt idx="1">
                  <c:v>1231497600000</c:v>
                </c:pt>
                <c:pt idx="2">
                  <c:v>1188082000000</c:v>
                </c:pt>
                <c:pt idx="3">
                  <c:v>4204010000000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33-48AF-AEE0-1FF34F46EFCE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3373140066000</c:v>
                </c:pt>
                <c:pt idx="1">
                  <c:v>82316555322.499985</c:v>
                </c:pt>
                <c:pt idx="2">
                  <c:v>116007707494.2</c:v>
                </c:pt>
                <c:pt idx="3">
                  <c:v>3571464328816.7002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133-48AF-AEE0-1FF34F46EFCE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10798035938</c:v>
                </c:pt>
                <c:pt idx="1">
                  <c:v>1160378970000</c:v>
                </c:pt>
                <c:pt idx="2">
                  <c:v>37552145900</c:v>
                </c:pt>
                <c:pt idx="3">
                  <c:v>1208729151838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133-48AF-AEE0-1FF34F46EFCE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721657870000</c:v>
                </c:pt>
                <c:pt idx="1">
                  <c:v>4341746500000</c:v>
                </c:pt>
                <c:pt idx="2">
                  <c:v>1120571200000</c:v>
                </c:pt>
                <c:pt idx="3">
                  <c:v>6183975570000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33-48AF-AEE0-1FF34F46EF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dodecan-4-one DHF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3.4901652242328884E-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230640498698.97995</c:v>
                </c:pt>
                <c:pt idx="1">
                  <c:v>2651628952.8804002</c:v>
                </c:pt>
                <c:pt idx="2">
                  <c:v>10772604585.023199</c:v>
                </c:pt>
                <c:pt idx="3">
                  <c:v>244064732236.88364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F3-4401-9DD8-C7B723E5C6AA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968562400000</c:v>
                </c:pt>
                <c:pt idx="1">
                  <c:v>162253830000</c:v>
                </c:pt>
                <c:pt idx="2">
                  <c:v>55506460000</c:v>
                </c:pt>
                <c:pt idx="3">
                  <c:v>1186322690000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F3-4401-9DD8-C7B723E5C6AA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1019140481697.1846</c:v>
                </c:pt>
                <c:pt idx="1">
                  <c:v>13099488192.608757</c:v>
                </c:pt>
                <c:pt idx="2">
                  <c:v>11057503610.078176</c:v>
                </c:pt>
                <c:pt idx="3">
                  <c:v>1043297473499.8715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AF3-4401-9DD8-C7B723E5C6AA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13366727139.468884</c:v>
                </c:pt>
                <c:pt idx="1">
                  <c:v>343949107797.42029</c:v>
                </c:pt>
                <c:pt idx="2">
                  <c:v>1171413747.0438669</c:v>
                </c:pt>
                <c:pt idx="3">
                  <c:v>358487248683.93304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AF3-4401-9DD8-C7B723E5C6AA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642649905855.59998</c:v>
                </c:pt>
                <c:pt idx="1">
                  <c:v>939347208425.83997</c:v>
                </c:pt>
                <c:pt idx="2">
                  <c:v>44241247417.219002</c:v>
                </c:pt>
                <c:pt idx="3">
                  <c:v>1626238361698.6589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AF3-4401-9DD8-C7B723E5C6AA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analysis'!$D$8:$G$8</c:f>
              <c:numCache>
                <c:formatCode>0.00E+00</c:formatCode>
                <c:ptCount val="4"/>
                <c:pt idx="0">
                  <c:v>11423730999.063669</c:v>
                </c:pt>
                <c:pt idx="1">
                  <c:v>237291404.72757146</c:v>
                </c:pt>
                <c:pt idx="2">
                  <c:v>1440701254.2794514</c:v>
                </c:pt>
                <c:pt idx="3">
                  <c:v>13101723658.07069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AF3-4401-9DD8-C7B723E5C6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dodecan-4-one</a:t>
            </a:r>
            <a:r>
              <a:rPr lang="en-US" baseline="0"/>
              <a:t> DHF: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6.369272738545477E-2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433448007123.77802</c:v>
                </c:pt>
                <c:pt idx="1">
                  <c:v>3987204881.7528005</c:v>
                </c:pt>
                <c:pt idx="2">
                  <c:v>63182714165.018997</c:v>
                </c:pt>
                <c:pt idx="3">
                  <c:v>500617926170.5498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E9-49FA-9CF2-A122002175F0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1691177800000</c:v>
                </c:pt>
                <c:pt idx="1">
                  <c:v>244616390000</c:v>
                </c:pt>
                <c:pt idx="2">
                  <c:v>1122604200000</c:v>
                </c:pt>
                <c:pt idx="3">
                  <c:v>3058398390000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DE9-49FA-9CF2-A122002175F0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1243005386442.9712</c:v>
                </c:pt>
                <c:pt idx="1">
                  <c:v>5818023398.833024</c:v>
                </c:pt>
                <c:pt idx="2">
                  <c:v>23106140288.485344</c:v>
                </c:pt>
                <c:pt idx="3">
                  <c:v>1271929550130.2891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DE9-49FA-9CF2-A122002175F0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35991226040.296684</c:v>
                </c:pt>
                <c:pt idx="1">
                  <c:v>801133577868.85107</c:v>
                </c:pt>
                <c:pt idx="2">
                  <c:v>97028886001.44191</c:v>
                </c:pt>
                <c:pt idx="3">
                  <c:v>934153689910.58997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DE9-49FA-9CF2-A122002175F0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122204571900.91199</c:v>
                </c:pt>
                <c:pt idx="1">
                  <c:v>154210512362.59399</c:v>
                </c:pt>
                <c:pt idx="2">
                  <c:v>132069842828.685</c:v>
                </c:pt>
                <c:pt idx="3">
                  <c:v>408484927092.19104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DE9-49FA-9CF2-A122002175F0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analysis'!$I$8:$L$8</c:f>
              <c:numCache>
                <c:formatCode>0.00E+00</c:formatCode>
                <c:ptCount val="4"/>
                <c:pt idx="0">
                  <c:v>179836763262.927</c:v>
                </c:pt>
                <c:pt idx="1">
                  <c:v>2171909503.9346142</c:v>
                </c:pt>
                <c:pt idx="2">
                  <c:v>34042383557.212673</c:v>
                </c:pt>
                <c:pt idx="3">
                  <c:v>216051056324.07431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DE9-49FA-9CF2-A122002175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dodecan-4-one : 2g DHF @</a:t>
            </a:r>
            <a:r>
              <a:rPr lang="en-US" baseline="0"/>
              <a:t> 60s</a:t>
            </a:r>
            <a:endParaRPr lang="en-US"/>
          </a:p>
        </c:rich>
      </c:tx>
      <c:layout>
        <c:manualLayout>
          <c:xMode val="edge"/>
          <c:yMode val="edge"/>
          <c:x val="3.4901652242328884E-2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234804059065.64908</c:v>
                </c:pt>
                <c:pt idx="1">
                  <c:v>3292980920.730022</c:v>
                </c:pt>
                <c:pt idx="2">
                  <c:v>10946858771.310162</c:v>
                </c:pt>
                <c:pt idx="3">
                  <c:v>249043898757.68921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A0-4474-B1C3-38586B3AFF4A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949047603020</c:v>
                </c:pt>
                <c:pt idx="1">
                  <c:v>197729972300</c:v>
                </c:pt>
                <c:pt idx="2">
                  <c:v>54783107899</c:v>
                </c:pt>
                <c:pt idx="3">
                  <c:v>1201560683219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A0-4474-B1C3-38586B3AFF4A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1495268947099.2646</c:v>
                </c:pt>
                <c:pt idx="1">
                  <c:v>30836138501.359051</c:v>
                </c:pt>
                <c:pt idx="2">
                  <c:v>15397143653.403702</c:v>
                </c:pt>
                <c:pt idx="3">
                  <c:v>1541502229254.0271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9A0-4474-B1C3-38586B3AFF4A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48972850424.278397</c:v>
                </c:pt>
                <c:pt idx="1">
                  <c:v>870610431401.06506</c:v>
                </c:pt>
                <c:pt idx="2">
                  <c:v>10606617456.93891</c:v>
                </c:pt>
                <c:pt idx="3">
                  <c:v>930189899282.28259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9A0-4474-B1C3-38586B3AFF4A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606288185500</c:v>
                </c:pt>
                <c:pt idx="1">
                  <c:v>1016314913000</c:v>
                </c:pt>
                <c:pt idx="2">
                  <c:v>42960882447</c:v>
                </c:pt>
                <c:pt idx="3">
                  <c:v>1665563980947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9A0-4474-B1C3-38586B3AFF4A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analysis'!$D$8:$G$8</c:f>
              <c:numCache>
                <c:formatCode>0.00E+00</c:formatCode>
                <c:ptCount val="4"/>
                <c:pt idx="0">
                  <c:v>7258122802.3303099</c:v>
                </c:pt>
                <c:pt idx="1">
                  <c:v>3908758831.4901066</c:v>
                </c:pt>
                <c:pt idx="2">
                  <c:v>1968482551.7589781</c:v>
                </c:pt>
                <c:pt idx="3">
                  <c:v>13135364185.579393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9A0-4474-B1C3-38586B3AFF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dodecan-4-one</a:t>
            </a:r>
            <a:r>
              <a:rPr lang="en-US" baseline="0"/>
              <a:t> : </a:t>
            </a:r>
            <a:r>
              <a:rPr lang="en-US"/>
              <a:t>2g DHF @ </a:t>
            </a:r>
            <a:r>
              <a:rPr lang="en-US" baseline="0"/>
              <a:t>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440908455911.04999</c:v>
                </c:pt>
                <c:pt idx="1">
                  <c:v>14959826996.556999</c:v>
                </c:pt>
                <c:pt idx="2">
                  <c:v>68581102151.719009</c:v>
                </c:pt>
                <c:pt idx="3">
                  <c:v>524449385059.32599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14-41CF-B5C9-87189A291A9C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1496939349100</c:v>
                </c:pt>
                <c:pt idx="1">
                  <c:v>749195341000</c:v>
                </c:pt>
                <c:pt idx="2">
                  <c:v>999286748700</c:v>
                </c:pt>
                <c:pt idx="3">
                  <c:v>3245421438800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14-41CF-B5C9-87189A291A9C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3995226005263.2515</c:v>
                </c:pt>
                <c:pt idx="1">
                  <c:v>212177533169.86118</c:v>
                </c:pt>
                <c:pt idx="2">
                  <c:v>228493517010.32001</c:v>
                </c:pt>
                <c:pt idx="3">
                  <c:v>4435897055443.4336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F14-41CF-B5C9-87189A291A9C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1075796986685.0984</c:v>
                </c:pt>
                <c:pt idx="1">
                  <c:v>3469415283719.126</c:v>
                </c:pt>
                <c:pt idx="2">
                  <c:v>1220068692105.4819</c:v>
                </c:pt>
                <c:pt idx="3">
                  <c:v>5765280962509.709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F14-41CF-B5C9-87189A291A9C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59238969600</c:v>
                </c:pt>
                <c:pt idx="1">
                  <c:v>213923310000</c:v>
                </c:pt>
                <c:pt idx="2">
                  <c:v>69126764000</c:v>
                </c:pt>
                <c:pt idx="3">
                  <c:v>342289043600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F14-41CF-B5C9-87189A291A9C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analysis'!$I$8:$L$8</c:f>
              <c:numCache>
                <c:formatCode>0.00E+00</c:formatCode>
                <c:ptCount val="4"/>
                <c:pt idx="0">
                  <c:v>123121347374.46397</c:v>
                </c:pt>
                <c:pt idx="1">
                  <c:v>532163322817.83282</c:v>
                </c:pt>
                <c:pt idx="2">
                  <c:v>67922166568.497101</c:v>
                </c:pt>
                <c:pt idx="3">
                  <c:v>723206836760.79395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F14-41CF-B5C9-87189A291A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dodecan-5-one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8.2108575924468921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406756000000</c:v>
                </c:pt>
                <c:pt idx="1">
                  <c:v>3369950000</c:v>
                </c:pt>
                <c:pt idx="2">
                  <c:v>17737140000</c:v>
                </c:pt>
                <c:pt idx="3">
                  <c:v>427863090000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9E-434B-968C-5326A6391EA8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1100806600000</c:v>
                </c:pt>
                <c:pt idx="1">
                  <c:v>161905420000</c:v>
                </c:pt>
                <c:pt idx="2">
                  <c:v>60991934000</c:v>
                </c:pt>
                <c:pt idx="3">
                  <c:v>1323703954000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9E-434B-968C-5326A6391EA8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2170202334000</c:v>
                </c:pt>
                <c:pt idx="1">
                  <c:v>6121249405.9687691</c:v>
                </c:pt>
                <c:pt idx="2">
                  <c:v>23542258419.9799</c:v>
                </c:pt>
                <c:pt idx="3">
                  <c:v>1932556102312.1472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29E-434B-968C-5326A6391EA8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13475427361</c:v>
                </c:pt>
                <c:pt idx="1">
                  <c:v>300407190000</c:v>
                </c:pt>
                <c:pt idx="2">
                  <c:v>1173110910</c:v>
                </c:pt>
                <c:pt idx="3">
                  <c:v>315055728271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29E-434B-968C-5326A6391EA8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602942870000</c:v>
                </c:pt>
                <c:pt idx="1">
                  <c:v>779118900000</c:v>
                </c:pt>
                <c:pt idx="2">
                  <c:v>40369498000</c:v>
                </c:pt>
                <c:pt idx="3">
                  <c:v>1422431268000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29E-434B-968C-5326A6391E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dodecan-5-one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5.7039370078740166E-2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1123778000000</c:v>
                </c:pt>
                <c:pt idx="1">
                  <c:v>31318500000</c:v>
                </c:pt>
                <c:pt idx="2">
                  <c:v>146711600000</c:v>
                </c:pt>
                <c:pt idx="3">
                  <c:v>1301808100000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92-4185-99D4-50A26FC2099F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1937191200000</c:v>
                </c:pt>
                <c:pt idx="1">
                  <c:v>958473400000</c:v>
                </c:pt>
                <c:pt idx="2">
                  <c:v>1289367600000</c:v>
                </c:pt>
                <c:pt idx="3">
                  <c:v>4185032200000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92-4185-99D4-50A26FC2099F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6286008293000</c:v>
                </c:pt>
                <c:pt idx="1">
                  <c:v>38022179925.042</c:v>
                </c:pt>
                <c:pt idx="2">
                  <c:v>122325867014.42101</c:v>
                </c:pt>
                <c:pt idx="3">
                  <c:v>5742985841291.9004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892-4185-99D4-50A26FC2099F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12522298158</c:v>
                </c:pt>
                <c:pt idx="1">
                  <c:v>948004140000</c:v>
                </c:pt>
                <c:pt idx="2">
                  <c:v>43345834340</c:v>
                </c:pt>
                <c:pt idx="3">
                  <c:v>1003872272498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892-4185-99D4-50A26FC2099F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658296090000</c:v>
                </c:pt>
                <c:pt idx="1">
                  <c:v>2856365000000</c:v>
                </c:pt>
                <c:pt idx="2">
                  <c:v>1024086700000</c:v>
                </c:pt>
                <c:pt idx="3">
                  <c:v>4538747790000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92-4185-99D4-50A26FC209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dodecan-5-one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8.2108575924468921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432796000000</c:v>
                </c:pt>
                <c:pt idx="1">
                  <c:v>3890040000</c:v>
                </c:pt>
                <c:pt idx="2">
                  <c:v>20472800000</c:v>
                </c:pt>
                <c:pt idx="3">
                  <c:v>457158840000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B8-40FA-8A5A-800E13EE06B4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1158746800000</c:v>
                </c:pt>
                <c:pt idx="1">
                  <c:v>184893000000</c:v>
                </c:pt>
                <c:pt idx="2">
                  <c:v>71294520000</c:v>
                </c:pt>
                <c:pt idx="3">
                  <c:v>1414934320000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B8-40FA-8A5A-800E13EE06B4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2315694084000</c:v>
                </c:pt>
                <c:pt idx="1">
                  <c:v>6906521753.7647696</c:v>
                </c:pt>
                <c:pt idx="2">
                  <c:v>26351691265.103699</c:v>
                </c:pt>
                <c:pt idx="3">
                  <c:v>2348952297018.8687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2B8-40FA-8A5A-800E13EE06B4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13316413716</c:v>
                </c:pt>
                <c:pt idx="1">
                  <c:v>322304767000</c:v>
                </c:pt>
                <c:pt idx="2">
                  <c:v>1303813997</c:v>
                </c:pt>
                <c:pt idx="3">
                  <c:v>336924994713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2B8-40FA-8A5A-800E13EE06B4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614244680000</c:v>
                </c:pt>
                <c:pt idx="1">
                  <c:v>860846600000</c:v>
                </c:pt>
                <c:pt idx="2">
                  <c:v>46163774000</c:v>
                </c:pt>
                <c:pt idx="3">
                  <c:v>1521255054000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2B8-40FA-8A5A-800E13EE06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dodecan-6-one</a:t>
            </a:r>
            <a:r>
              <a:rPr lang="en-US" baseline="0" dirty="0" smtClean="0"/>
              <a:t> </a:t>
            </a:r>
            <a:r>
              <a:rPr lang="en-US" baseline="0" dirty="0"/>
              <a:t>: </a:t>
            </a:r>
            <a:r>
              <a:rPr lang="en-US" dirty="0"/>
              <a:t>2g DHF @ </a:t>
            </a:r>
            <a:r>
              <a:rPr lang="en-US" baseline="0" dirty="0"/>
              <a:t>60m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491454985606.28003</c:v>
                </c:pt>
                <c:pt idx="1">
                  <c:v>8354280311.8620005</c:v>
                </c:pt>
                <c:pt idx="2">
                  <c:v>64189998016.339989</c:v>
                </c:pt>
                <c:pt idx="3">
                  <c:v>563999263934.48206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18-44AF-9920-783BEAC7610B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1520263325600</c:v>
                </c:pt>
                <c:pt idx="1">
                  <c:v>600460782000</c:v>
                </c:pt>
                <c:pt idx="2">
                  <c:v>1017592245860</c:v>
                </c:pt>
                <c:pt idx="3">
                  <c:v>3138316353460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18-44AF-9920-783BEAC7610B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6032896616631.0098</c:v>
                </c:pt>
                <c:pt idx="1">
                  <c:v>144272319039.173</c:v>
                </c:pt>
                <c:pt idx="2">
                  <c:v>238280687629.74078</c:v>
                </c:pt>
                <c:pt idx="3">
                  <c:v>6415449623299.9229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18-44AF-9920-783BEAC7610B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820448062794.5293</c:v>
                </c:pt>
                <c:pt idx="1">
                  <c:v>2572961942223.2002</c:v>
                </c:pt>
                <c:pt idx="2">
                  <c:v>858094493751.02844</c:v>
                </c:pt>
                <c:pt idx="3">
                  <c:v>4251504498768.7622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718-44AF-9920-783BEAC7610B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56973833240</c:v>
                </c:pt>
                <c:pt idx="1">
                  <c:v>156546404000</c:v>
                </c:pt>
                <c:pt idx="2">
                  <c:v>67227846130</c:v>
                </c:pt>
                <c:pt idx="3">
                  <c:v>280748083370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718-44AF-9920-783BEAC7610B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analysis'!$I$8:$L$8</c:f>
              <c:numCache>
                <c:formatCode>0.00E+00</c:formatCode>
                <c:ptCount val="4"/>
                <c:pt idx="0">
                  <c:v>125722877564.45599</c:v>
                </c:pt>
                <c:pt idx="1">
                  <c:v>474836542659.32495</c:v>
                </c:pt>
                <c:pt idx="2">
                  <c:v>61249298723.492256</c:v>
                </c:pt>
                <c:pt idx="3">
                  <c:v>661808718947.27332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718-44AF-9920-783BEAC761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dodecan-5-one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0.11688188976377951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1123774000000</c:v>
                </c:pt>
                <c:pt idx="1">
                  <c:v>31317400000</c:v>
                </c:pt>
                <c:pt idx="2">
                  <c:v>146722300000</c:v>
                </c:pt>
                <c:pt idx="3">
                  <c:v>1301813700000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62-47C3-899D-5CA5200C632C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1937155200000</c:v>
                </c:pt>
                <c:pt idx="1">
                  <c:v>958420800000</c:v>
                </c:pt>
                <c:pt idx="2">
                  <c:v>1289470000000</c:v>
                </c:pt>
                <c:pt idx="3">
                  <c:v>4185046000000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62-47C3-899D-5CA5200C632C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6288854199000</c:v>
                </c:pt>
                <c:pt idx="1">
                  <c:v>38020536733.219002</c:v>
                </c:pt>
                <c:pt idx="2">
                  <c:v>122334296726.659</c:v>
                </c:pt>
                <c:pt idx="3">
                  <c:v>6449209032459.8779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662-47C3-899D-5CA5200C632C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12521921652</c:v>
                </c:pt>
                <c:pt idx="1">
                  <c:v>947958650000</c:v>
                </c:pt>
                <c:pt idx="2">
                  <c:v>43396987280</c:v>
                </c:pt>
                <c:pt idx="3">
                  <c:v>1003877558932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662-47C3-899D-5CA5200C632C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658284410000</c:v>
                </c:pt>
                <c:pt idx="1">
                  <c:v>2856212500000</c:v>
                </c:pt>
                <c:pt idx="2">
                  <c:v>1024270800000</c:v>
                </c:pt>
                <c:pt idx="3">
                  <c:v>4538767710000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662-47C3-899D-5CA5200C63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dodecan-5-one </a:t>
            </a:r>
            <a:r>
              <a:rPr lang="en-US" dirty="0"/>
              <a:t>DHF : </a:t>
            </a:r>
            <a:r>
              <a:rPr lang="en-US" dirty="0" err="1"/>
              <a:t>concs</a:t>
            </a:r>
            <a:r>
              <a:rPr lang="en-US" baseline="0" dirty="0"/>
              <a:t> at 60s</a:t>
            </a:r>
            <a:endParaRPr lang="en-US" dirty="0"/>
          </a:p>
        </c:rich>
      </c:tx>
      <c:layout>
        <c:manualLayout>
          <c:xMode val="edge"/>
          <c:yMode val="edge"/>
          <c:x val="3.4901652242328884E-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356225109680.24011</c:v>
                </c:pt>
                <c:pt idx="1">
                  <c:v>2497560808.2242002</c:v>
                </c:pt>
                <c:pt idx="2">
                  <c:v>16049335131.747</c:v>
                </c:pt>
                <c:pt idx="3">
                  <c:v>374772005620.21118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7D-42AA-B539-E871DDDCF500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995215000000</c:v>
                </c:pt>
                <c:pt idx="1">
                  <c:v>123871600000</c:v>
                </c:pt>
                <c:pt idx="2">
                  <c:v>56467864000</c:v>
                </c:pt>
                <c:pt idx="3">
                  <c:v>1175554464000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7D-42AA-B539-E871DDDCF500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1576856878065.3901</c:v>
                </c:pt>
                <c:pt idx="1">
                  <c:v>4193515193.6695423</c:v>
                </c:pt>
                <c:pt idx="2">
                  <c:v>17218370441.003883</c:v>
                </c:pt>
                <c:pt idx="3">
                  <c:v>1598268763700.0637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87D-42AA-B539-E871DDDCF500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14898774639.61618</c:v>
                </c:pt>
                <c:pt idx="1">
                  <c:v>280565028389.58105</c:v>
                </c:pt>
                <c:pt idx="2">
                  <c:v>1219046597.4213867</c:v>
                </c:pt>
                <c:pt idx="3">
                  <c:v>296682849626.61859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87D-42AA-B539-E871DDDCF500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549574604698.15997</c:v>
                </c:pt>
                <c:pt idx="1">
                  <c:v>600766015715.16992</c:v>
                </c:pt>
                <c:pt idx="2">
                  <c:v>36208038005.615997</c:v>
                </c:pt>
                <c:pt idx="3">
                  <c:v>1186548658418.946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87D-42AA-B539-E871DDDCF500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analysis'!$D$8:$G$8</c:f>
              <c:numCache>
                <c:formatCode>0.00E+00</c:formatCode>
                <c:ptCount val="4"/>
                <c:pt idx="0">
                  <c:v>8177287971.72474</c:v>
                </c:pt>
                <c:pt idx="1">
                  <c:v>90309423.011143237</c:v>
                </c:pt>
                <c:pt idx="2">
                  <c:v>1023943282.0326098</c:v>
                </c:pt>
                <c:pt idx="3">
                  <c:v>9291540676.7684937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87D-42AA-B539-E871DDDCF5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dodecan-5-one</a:t>
            </a:r>
            <a:r>
              <a:rPr lang="en-US" baseline="0" dirty="0" smtClean="0"/>
              <a:t> </a:t>
            </a:r>
            <a:r>
              <a:rPr lang="en-US" baseline="0" dirty="0"/>
              <a:t>DHF: </a:t>
            </a:r>
            <a:r>
              <a:rPr lang="en-US" dirty="0" err="1"/>
              <a:t>concs</a:t>
            </a:r>
            <a:r>
              <a:rPr lang="en-US" baseline="0" dirty="0"/>
              <a:t> at 60m</a:t>
            </a:r>
            <a:endParaRPr lang="en-US" dirty="0"/>
          </a:p>
        </c:rich>
      </c:tx>
      <c:layout>
        <c:manualLayout>
          <c:xMode val="edge"/>
          <c:yMode val="edge"/>
          <c:x val="6.369272738545477E-2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730285114707.13806</c:v>
                </c:pt>
                <c:pt idx="1">
                  <c:v>4842790778.076601</c:v>
                </c:pt>
                <c:pt idx="2">
                  <c:v>95391315342.531982</c:v>
                </c:pt>
                <c:pt idx="3">
                  <c:v>830519220827.74658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C1-438D-AB63-DB388B86B6D0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1677413200000</c:v>
                </c:pt>
                <c:pt idx="1">
                  <c:v>197482880000</c:v>
                </c:pt>
                <c:pt idx="2">
                  <c:v>1114780400000</c:v>
                </c:pt>
                <c:pt idx="3">
                  <c:v>2989676480000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C1-438D-AB63-DB388B86B6D0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1516691942443.7471</c:v>
                </c:pt>
                <c:pt idx="1">
                  <c:v>5179449018.3793592</c:v>
                </c:pt>
                <c:pt idx="2">
                  <c:v>40340394986.152283</c:v>
                </c:pt>
                <c:pt idx="3">
                  <c:v>1562211786448.2778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C1-438D-AB63-DB388B86B6D0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34430706094.495018</c:v>
                </c:pt>
                <c:pt idx="1">
                  <c:v>620140587472.47339</c:v>
                </c:pt>
                <c:pt idx="2">
                  <c:v>96567056948.625305</c:v>
                </c:pt>
                <c:pt idx="3">
                  <c:v>751138350515.59424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9C1-438D-AB63-DB388B86B6D0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101625542604.918</c:v>
                </c:pt>
                <c:pt idx="1">
                  <c:v>104916182635.19099</c:v>
                </c:pt>
                <c:pt idx="2">
                  <c:v>109816523761.573</c:v>
                </c:pt>
                <c:pt idx="3">
                  <c:v>316358249001.68207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9C1-438D-AB63-DB388B86B6D0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analysis'!$I$8:$L$8</c:f>
              <c:numCache>
                <c:formatCode>0.00E+00</c:formatCode>
                <c:ptCount val="4"/>
                <c:pt idx="0">
                  <c:v>150603833125.44864</c:v>
                </c:pt>
                <c:pt idx="1">
                  <c:v>1181655981.2389448</c:v>
                </c:pt>
                <c:pt idx="2">
                  <c:v>24847724746.440113</c:v>
                </c:pt>
                <c:pt idx="3">
                  <c:v>176633213853.12759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9C1-438D-AB63-DB388B86B6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dodecan-5-one : 2g DHF @</a:t>
            </a:r>
            <a:r>
              <a:rPr lang="en-US" baseline="0"/>
              <a:t> 60s</a:t>
            </a:r>
            <a:endParaRPr lang="en-US"/>
          </a:p>
        </c:rich>
      </c:tx>
      <c:layout>
        <c:manualLayout>
          <c:xMode val="edge"/>
          <c:yMode val="edge"/>
          <c:x val="3.4901652242328884E-2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362736822073.85907</c:v>
                </c:pt>
                <c:pt idx="1">
                  <c:v>3012660920.6465011</c:v>
                </c:pt>
                <c:pt idx="2">
                  <c:v>16330529361.464878</c:v>
                </c:pt>
                <c:pt idx="3">
                  <c:v>382080012355.9704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25-4D4A-9808-4AF004793D8D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979423005426</c:v>
                </c:pt>
                <c:pt idx="1">
                  <c:v>154955472200</c:v>
                </c:pt>
                <c:pt idx="2">
                  <c:v>55957355555.400002</c:v>
                </c:pt>
                <c:pt idx="3">
                  <c:v>1190335833181.3999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25-4D4A-9808-4AF004793D8D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2287523509319.73</c:v>
                </c:pt>
                <c:pt idx="1">
                  <c:v>26703782515.357227</c:v>
                </c:pt>
                <c:pt idx="2">
                  <c:v>22262372829.470612</c:v>
                </c:pt>
                <c:pt idx="3">
                  <c:v>2336489664664.5596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25-4D4A-9808-4AF004793D8D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81267332749.755814</c:v>
                </c:pt>
                <c:pt idx="1">
                  <c:v>730635546563.4751</c:v>
                </c:pt>
                <c:pt idx="2">
                  <c:v>7865785030.6636496</c:v>
                </c:pt>
                <c:pt idx="3">
                  <c:v>819768664343.8949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25-4D4A-9808-4AF004793D8D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516818775670</c:v>
                </c:pt>
                <c:pt idx="1">
                  <c:v>669024802000</c:v>
                </c:pt>
                <c:pt idx="2">
                  <c:v>35191891271</c:v>
                </c:pt>
                <c:pt idx="3">
                  <c:v>1221035468941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25-4D4A-9808-4AF004793D8D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analysis'!$D$8:$G$8</c:f>
              <c:numCache>
                <c:formatCode>0.00E+00</c:formatCode>
                <c:ptCount val="4"/>
                <c:pt idx="0">
                  <c:v>7081285198.0191584</c:v>
                </c:pt>
                <c:pt idx="1">
                  <c:v>2163627861.9768152</c:v>
                </c:pt>
                <c:pt idx="2">
                  <c:v>1257795627.9448891</c:v>
                </c:pt>
                <c:pt idx="3">
                  <c:v>10502708687.940878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E25-4D4A-9808-4AF004793D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dodecan-5-one</a:t>
            </a:r>
            <a:r>
              <a:rPr lang="en-US" baseline="0"/>
              <a:t> : </a:t>
            </a:r>
            <a:r>
              <a:rPr lang="en-US"/>
              <a:t>2g DHF @ </a:t>
            </a:r>
            <a:r>
              <a:rPr lang="en-US" baseline="0"/>
              <a:t>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729231087050.13989</c:v>
                </c:pt>
                <c:pt idx="1">
                  <c:v>13039975903.539999</c:v>
                </c:pt>
                <c:pt idx="2">
                  <c:v>95251143165.880005</c:v>
                </c:pt>
                <c:pt idx="3">
                  <c:v>837522206119.56006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D6-4357-BC35-2DD4A32F4F96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1522807818940</c:v>
                </c:pt>
                <c:pt idx="1">
                  <c:v>577822858000</c:v>
                </c:pt>
                <c:pt idx="2">
                  <c:v>1016672091590</c:v>
                </c:pt>
                <c:pt idx="3">
                  <c:v>3117302768530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D6-4357-BC35-2DD4A32F4F96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5338931784584.4922</c:v>
                </c:pt>
                <c:pt idx="1">
                  <c:v>185072826445.40454</c:v>
                </c:pt>
                <c:pt idx="2">
                  <c:v>252196396810.30362</c:v>
                </c:pt>
                <c:pt idx="3">
                  <c:v>5776201007840.1934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9D6-4357-BC35-2DD4A32F4F96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939701398614.55347</c:v>
                </c:pt>
                <c:pt idx="1">
                  <c:v>2752312693190.4897</c:v>
                </c:pt>
                <c:pt idx="2">
                  <c:v>957919807602.69165</c:v>
                </c:pt>
                <c:pt idx="3">
                  <c:v>4649933899407.7295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9D6-4357-BC35-2DD4A32F4F96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52792668900</c:v>
                </c:pt>
                <c:pt idx="1">
                  <c:v>150744525800</c:v>
                </c:pt>
                <c:pt idx="2">
                  <c:v>61437576200</c:v>
                </c:pt>
                <c:pt idx="3">
                  <c:v>264974770900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9D6-4357-BC35-2DD4A32F4F96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analysis'!$I$8:$L$8</c:f>
              <c:numCache>
                <c:formatCode>0.00E+00</c:formatCode>
                <c:ptCount val="4"/>
                <c:pt idx="0">
                  <c:v>110615714875.187</c:v>
                </c:pt>
                <c:pt idx="1">
                  <c:v>403209557887.13202</c:v>
                </c:pt>
                <c:pt idx="2">
                  <c:v>53835441520.739014</c:v>
                </c:pt>
                <c:pt idx="3">
                  <c:v>567660714283.05823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9D6-4357-BC35-2DD4A32F4F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dodecan-6-one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3.4901652242328884E-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267414300000</c:v>
                </c:pt>
                <c:pt idx="1">
                  <c:v>2112833000</c:v>
                </c:pt>
                <c:pt idx="2">
                  <c:v>11660000000</c:v>
                </c:pt>
                <c:pt idx="3">
                  <c:v>281187133000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34-4326-B62D-8CECC380E5E6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1103127000000</c:v>
                </c:pt>
                <c:pt idx="1">
                  <c:v>154725940000</c:v>
                </c:pt>
                <c:pt idx="2">
                  <c:v>60977182000</c:v>
                </c:pt>
                <c:pt idx="3">
                  <c:v>1318830122000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34-4326-B62D-8CECC380E5E6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2659100975790</c:v>
                </c:pt>
                <c:pt idx="1">
                  <c:v>3033095364.3532805</c:v>
                </c:pt>
                <c:pt idx="2">
                  <c:v>21952207383.675003</c:v>
                </c:pt>
                <c:pt idx="3">
                  <c:v>2684086278538.0273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B34-4326-B62D-8CECC380E5E6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14663953800</c:v>
                </c:pt>
                <c:pt idx="1">
                  <c:v>310908940000</c:v>
                </c:pt>
                <c:pt idx="2">
                  <c:v>1254418340</c:v>
                </c:pt>
                <c:pt idx="3">
                  <c:v>326827312140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B34-4326-B62D-8CECC380E5E6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555047000000</c:v>
                </c:pt>
                <c:pt idx="1">
                  <c:v>708468400000</c:v>
                </c:pt>
                <c:pt idx="2">
                  <c:v>36877442000</c:v>
                </c:pt>
                <c:pt idx="3">
                  <c:v>1300392842000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B34-4326-B62D-8CECC380E5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dodecan-6-one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4.4440944881889766E-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740932000000</c:v>
                </c:pt>
                <c:pt idx="1">
                  <c:v>19279300000</c:v>
                </c:pt>
                <c:pt idx="2">
                  <c:v>96730700000</c:v>
                </c:pt>
                <c:pt idx="3">
                  <c:v>856942000000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C8-4E02-B3CD-8A02E61459AF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1959674200000</c:v>
                </c:pt>
                <c:pt idx="1">
                  <c:v>905279600000</c:v>
                </c:pt>
                <c:pt idx="2">
                  <c:v>1304265400000</c:v>
                </c:pt>
                <c:pt idx="3">
                  <c:v>4169219200000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C8-4E02-B3CD-8A02E61459AF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7800271077450</c:v>
                </c:pt>
                <c:pt idx="1">
                  <c:v>20468739115.535995</c:v>
                </c:pt>
                <c:pt idx="2">
                  <c:v>80669583629.300003</c:v>
                </c:pt>
                <c:pt idx="3">
                  <c:v>7901409400194.8359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BC8-4E02-B3CD-8A02E61459AF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13889319900</c:v>
                </c:pt>
                <c:pt idx="1">
                  <c:v>978805120000</c:v>
                </c:pt>
                <c:pt idx="2">
                  <c:v>48035671000</c:v>
                </c:pt>
                <c:pt idx="3">
                  <c:v>1040730110900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BC8-4E02-B3CD-8A02E61459AF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614212800000</c:v>
                </c:pt>
                <c:pt idx="1">
                  <c:v>2568995000000</c:v>
                </c:pt>
                <c:pt idx="2">
                  <c:v>963413800000</c:v>
                </c:pt>
                <c:pt idx="3">
                  <c:v>4146621600000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BC8-4E02-B3CD-8A02E61459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8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dodecan-6-one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3.4901652242328884E-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284555200000</c:v>
                </c:pt>
                <c:pt idx="1">
                  <c:v>2433906000</c:v>
                </c:pt>
                <c:pt idx="2">
                  <c:v>13458740000</c:v>
                </c:pt>
                <c:pt idx="3">
                  <c:v>300447846000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C0-4353-9D99-47EA2EB1533C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1161969600000</c:v>
                </c:pt>
                <c:pt idx="1">
                  <c:v>176444540000</c:v>
                </c:pt>
                <c:pt idx="2">
                  <c:v>71308200000</c:v>
                </c:pt>
                <c:pt idx="3">
                  <c:v>1409722340000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C0-4353-9D99-47EA2EB1533C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2838689359880</c:v>
                </c:pt>
                <c:pt idx="1">
                  <c:v>3438735411.8034797</c:v>
                </c:pt>
                <c:pt idx="2">
                  <c:v>23976305351.278004</c:v>
                </c:pt>
                <c:pt idx="3">
                  <c:v>2866104400643.0815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BC0-4353-9D99-47EA2EB1533C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14522037600</c:v>
                </c:pt>
                <c:pt idx="1">
                  <c:v>333587300000</c:v>
                </c:pt>
                <c:pt idx="2">
                  <c:v>1396876330</c:v>
                </c:pt>
                <c:pt idx="3">
                  <c:v>349506213930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BC0-4353-9D99-47EA2EB1533C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566393000000</c:v>
                </c:pt>
                <c:pt idx="1">
                  <c:v>782089800000</c:v>
                </c:pt>
                <c:pt idx="2">
                  <c:v>42220770000</c:v>
                </c:pt>
                <c:pt idx="3">
                  <c:v>1390703570000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BC0-4353-9D99-47EA2EB153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dodecan-6-one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4.4440944881889766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740930000000</c:v>
                </c:pt>
                <c:pt idx="1">
                  <c:v>19278570000</c:v>
                </c:pt>
                <c:pt idx="2">
                  <c:v>96737700000</c:v>
                </c:pt>
                <c:pt idx="3">
                  <c:v>856946270000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A9-484A-9059-A2752CF8948A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1959641200000</c:v>
                </c:pt>
                <c:pt idx="1">
                  <c:v>905231400000</c:v>
                </c:pt>
                <c:pt idx="2">
                  <c:v>1304366200000</c:v>
                </c:pt>
                <c:pt idx="3">
                  <c:v>4169238800000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A9-484A-9059-A2752CF8948A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7800305912360</c:v>
                </c:pt>
                <c:pt idx="1">
                  <c:v>20467889372.267002</c:v>
                </c:pt>
                <c:pt idx="2">
                  <c:v>80673931838.37001</c:v>
                </c:pt>
                <c:pt idx="3">
                  <c:v>7901447733570.6367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2A9-484A-9059-A2752CF8948A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13888917700</c:v>
                </c:pt>
                <c:pt idx="1">
                  <c:v>978750430000</c:v>
                </c:pt>
                <c:pt idx="2">
                  <c:v>48092501000</c:v>
                </c:pt>
                <c:pt idx="3">
                  <c:v>1040731848700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2A9-484A-9059-A2752CF8948A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614199800000</c:v>
                </c:pt>
                <c:pt idx="1">
                  <c:v>2568846000000</c:v>
                </c:pt>
                <c:pt idx="2">
                  <c:v>963592200000</c:v>
                </c:pt>
                <c:pt idx="3">
                  <c:v>4146638000000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2A9-484A-9059-A2752CF894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dodecan-6-one DHF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3.4901652242328884E-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233367205558.26001</c:v>
                </c:pt>
                <c:pt idx="1">
                  <c:v>1571883754.0888002</c:v>
                </c:pt>
                <c:pt idx="2">
                  <c:v>10498924949.305</c:v>
                </c:pt>
                <c:pt idx="3">
                  <c:v>245438014261.65378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88-4FD7-909B-209416C8A6C5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986695600000</c:v>
                </c:pt>
                <c:pt idx="1">
                  <c:v>117985280000</c:v>
                </c:pt>
                <c:pt idx="2">
                  <c:v>55919974000</c:v>
                </c:pt>
                <c:pt idx="3">
                  <c:v>1160600854000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88-4FD7-909B-209416C8A6C5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1748672707442.0354</c:v>
                </c:pt>
                <c:pt idx="1">
                  <c:v>2117664645.9765308</c:v>
                </c:pt>
                <c:pt idx="2">
                  <c:v>15813666453.384457</c:v>
                </c:pt>
                <c:pt idx="3">
                  <c:v>1766604038541.396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88-4FD7-909B-209416C8A6C5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15944268489.584301</c:v>
                </c:pt>
                <c:pt idx="1">
                  <c:v>287696723970.96393</c:v>
                </c:pt>
                <c:pt idx="2">
                  <c:v>1291255740.9416802</c:v>
                </c:pt>
                <c:pt idx="3">
                  <c:v>304932248201.48993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D88-4FD7-909B-209416C8A6C5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508017375172.02295</c:v>
                </c:pt>
                <c:pt idx="1">
                  <c:v>551385525856.16003</c:v>
                </c:pt>
                <c:pt idx="2">
                  <c:v>33273119704.860298</c:v>
                </c:pt>
                <c:pt idx="3">
                  <c:v>1092676020733.0433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D88-4FD7-909B-209416C8A6C5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analysis'!$D$8:$G$8</c:f>
              <c:numCache>
                <c:formatCode>0.00E+00</c:formatCode>
                <c:ptCount val="4"/>
                <c:pt idx="0">
                  <c:v>6662910672.1427994</c:v>
                </c:pt>
                <c:pt idx="1">
                  <c:v>71627011.211221695</c:v>
                </c:pt>
                <c:pt idx="2">
                  <c:v>817876385.15337145</c:v>
                </c:pt>
                <c:pt idx="3">
                  <c:v>7552414068.5073919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D88-4FD7-909B-209416C8A6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dodecan2one SOA yields </a:t>
            </a:r>
            <a:r>
              <a:rPr lang="en-US" dirty="0" smtClean="0"/>
              <a:t>(2G </a:t>
            </a:r>
            <a:r>
              <a:rPr lang="en-US" dirty="0"/>
              <a:t>DHF)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287000000000</c:v>
                </c:pt>
                <c:pt idx="2">
                  <c:v>730000000000</c:v>
                </c:pt>
                <c:pt idx="3">
                  <c:v>1217000000000</c:v>
                </c:pt>
                <c:pt idx="4">
                  <c:v>1692000000000</c:v>
                </c:pt>
                <c:pt idx="5">
                  <c:v>2136000000000</c:v>
                </c:pt>
                <c:pt idx="6">
                  <c:v>2545000000000</c:v>
                </c:pt>
                <c:pt idx="7">
                  <c:v>2921000000000</c:v>
                </c:pt>
                <c:pt idx="8">
                  <c:v>3265000000000</c:v>
                </c:pt>
                <c:pt idx="9">
                  <c:v>3579000000000</c:v>
                </c:pt>
                <c:pt idx="10">
                  <c:v>3868000000000</c:v>
                </c:pt>
                <c:pt idx="11">
                  <c:v>4132000000000</c:v>
                </c:pt>
                <c:pt idx="12">
                  <c:v>4375000000000</c:v>
                </c:pt>
                <c:pt idx="13">
                  <c:v>4599000000000</c:v>
                </c:pt>
                <c:pt idx="14">
                  <c:v>4805000000000</c:v>
                </c:pt>
                <c:pt idx="15">
                  <c:v>4995000000000</c:v>
                </c:pt>
                <c:pt idx="16">
                  <c:v>5170000000000</c:v>
                </c:pt>
                <c:pt idx="17">
                  <c:v>5332000000000</c:v>
                </c:pt>
                <c:pt idx="18">
                  <c:v>5483000000000</c:v>
                </c:pt>
                <c:pt idx="19">
                  <c:v>5621000000000</c:v>
                </c:pt>
                <c:pt idx="20">
                  <c:v>5750000000000</c:v>
                </c:pt>
                <c:pt idx="21">
                  <c:v>5870000000000</c:v>
                </c:pt>
                <c:pt idx="22">
                  <c:v>5980000000000</c:v>
                </c:pt>
                <c:pt idx="23">
                  <c:v>6083000000000</c:v>
                </c:pt>
                <c:pt idx="24">
                  <c:v>6179000000000</c:v>
                </c:pt>
                <c:pt idx="25">
                  <c:v>6267000000000</c:v>
                </c:pt>
                <c:pt idx="26">
                  <c:v>6350000000000</c:v>
                </c:pt>
                <c:pt idx="27">
                  <c:v>6426000000000</c:v>
                </c:pt>
                <c:pt idx="28">
                  <c:v>6497000000000</c:v>
                </c:pt>
                <c:pt idx="29">
                  <c:v>6563000000000</c:v>
                </c:pt>
                <c:pt idx="30">
                  <c:v>6624000000000</c:v>
                </c:pt>
                <c:pt idx="31">
                  <c:v>6681000000000</c:v>
                </c:pt>
                <c:pt idx="32">
                  <c:v>6734000000000</c:v>
                </c:pt>
                <c:pt idx="33">
                  <c:v>6783000000000</c:v>
                </c:pt>
                <c:pt idx="34">
                  <c:v>6828000000000</c:v>
                </c:pt>
                <c:pt idx="35">
                  <c:v>6870000000000</c:v>
                </c:pt>
                <c:pt idx="36">
                  <c:v>6909000000000</c:v>
                </c:pt>
                <c:pt idx="37">
                  <c:v>6945000000000</c:v>
                </c:pt>
                <c:pt idx="38">
                  <c:v>6978000000000</c:v>
                </c:pt>
                <c:pt idx="39">
                  <c:v>7008000000000</c:v>
                </c:pt>
                <c:pt idx="40">
                  <c:v>7036000000000</c:v>
                </c:pt>
                <c:pt idx="41">
                  <c:v>7062000000000</c:v>
                </c:pt>
                <c:pt idx="42">
                  <c:v>7085000000000</c:v>
                </c:pt>
                <c:pt idx="43">
                  <c:v>7107000000000</c:v>
                </c:pt>
                <c:pt idx="44">
                  <c:v>7126000000000</c:v>
                </c:pt>
                <c:pt idx="45">
                  <c:v>7144000000000</c:v>
                </c:pt>
                <c:pt idx="46">
                  <c:v>7160000000000</c:v>
                </c:pt>
                <c:pt idx="47">
                  <c:v>7175000000000</c:v>
                </c:pt>
                <c:pt idx="48">
                  <c:v>7188000000000</c:v>
                </c:pt>
                <c:pt idx="49">
                  <c:v>7199000000000</c:v>
                </c:pt>
                <c:pt idx="50">
                  <c:v>7209000000000</c:v>
                </c:pt>
                <c:pt idx="51">
                  <c:v>7218000000000</c:v>
                </c:pt>
                <c:pt idx="52">
                  <c:v>7226000000000</c:v>
                </c:pt>
                <c:pt idx="53">
                  <c:v>7232000000000</c:v>
                </c:pt>
                <c:pt idx="54">
                  <c:v>7238000000000</c:v>
                </c:pt>
                <c:pt idx="55">
                  <c:v>7242000000000</c:v>
                </c:pt>
                <c:pt idx="56">
                  <c:v>7246000000000</c:v>
                </c:pt>
                <c:pt idx="57">
                  <c:v>7249000000000</c:v>
                </c:pt>
                <c:pt idx="58">
                  <c:v>7250000000000</c:v>
                </c:pt>
                <c:pt idx="59">
                  <c:v>7251000000000</c:v>
                </c:pt>
                <c:pt idx="60">
                  <c:v>7252000000000</c:v>
                </c:pt>
                <c:pt idx="61">
                  <c:v>7239000000000</c:v>
                </c:pt>
                <c:pt idx="62">
                  <c:v>7208000000000</c:v>
                </c:pt>
                <c:pt idx="63">
                  <c:v>7165000000000</c:v>
                </c:pt>
                <c:pt idx="64">
                  <c:v>7112000000000</c:v>
                </c:pt>
                <c:pt idx="65">
                  <c:v>7054000000000</c:v>
                </c:pt>
                <c:pt idx="66">
                  <c:v>6992000000000</c:v>
                </c:pt>
                <c:pt idx="67">
                  <c:v>6928000000000</c:v>
                </c:pt>
                <c:pt idx="68">
                  <c:v>6863000000000</c:v>
                </c:pt>
                <c:pt idx="69">
                  <c:v>6798000000000</c:v>
                </c:pt>
                <c:pt idx="70">
                  <c:v>6735000000000</c:v>
                </c:pt>
                <c:pt idx="71">
                  <c:v>6673000000000</c:v>
                </c:pt>
                <c:pt idx="72">
                  <c:v>6612000000000</c:v>
                </c:pt>
                <c:pt idx="73">
                  <c:v>6553000000000</c:v>
                </c:pt>
                <c:pt idx="74">
                  <c:v>6496000000000</c:v>
                </c:pt>
                <c:pt idx="75">
                  <c:v>6442000000000</c:v>
                </c:pt>
                <c:pt idx="76">
                  <c:v>6389000000000</c:v>
                </c:pt>
                <c:pt idx="77">
                  <c:v>6339000000000</c:v>
                </c:pt>
                <c:pt idx="78">
                  <c:v>6290000000000</c:v>
                </c:pt>
                <c:pt idx="79">
                  <c:v>6244000000000</c:v>
                </c:pt>
                <c:pt idx="80">
                  <c:v>6199000000000</c:v>
                </c:pt>
                <c:pt idx="81">
                  <c:v>6116000000000</c:v>
                </c:pt>
                <c:pt idx="82">
                  <c:v>6040000000000</c:v>
                </c:pt>
                <c:pt idx="83">
                  <c:v>5971000000000</c:v>
                </c:pt>
                <c:pt idx="84">
                  <c:v>5908000000000</c:v>
                </c:pt>
                <c:pt idx="85">
                  <c:v>5850000000000</c:v>
                </c:pt>
                <c:pt idx="86">
                  <c:v>5797000000000</c:v>
                </c:pt>
                <c:pt idx="87">
                  <c:v>5749000000000</c:v>
                </c:pt>
                <c:pt idx="88">
                  <c:v>5705000000000</c:v>
                </c:pt>
                <c:pt idx="89">
                  <c:v>5665000000000</c:v>
                </c:pt>
                <c:pt idx="90">
                  <c:v>5628000000000</c:v>
                </c:pt>
                <c:pt idx="91">
                  <c:v>5595000000000</c:v>
                </c:pt>
                <c:pt idx="92">
                  <c:v>5564000000000</c:v>
                </c:pt>
                <c:pt idx="93">
                  <c:v>5536000000000</c:v>
                </c:pt>
                <c:pt idx="94">
                  <c:v>5510000000000</c:v>
                </c:pt>
                <c:pt idx="95">
                  <c:v>5487000000000</c:v>
                </c:pt>
                <c:pt idx="96">
                  <c:v>5426000000000</c:v>
                </c:pt>
                <c:pt idx="97">
                  <c:v>5371000000000</c:v>
                </c:pt>
                <c:pt idx="98">
                  <c:v>5322000000000</c:v>
                </c:pt>
                <c:pt idx="99">
                  <c:v>5279000000000</c:v>
                </c:pt>
                <c:pt idx="100">
                  <c:v>5239000000000</c:v>
                </c:pt>
                <c:pt idx="101">
                  <c:v>5204000000000</c:v>
                </c:pt>
                <c:pt idx="102">
                  <c:v>5172000000000</c:v>
                </c:pt>
                <c:pt idx="103">
                  <c:v>5143000000000</c:v>
                </c:pt>
                <c:pt idx="104">
                  <c:v>5117000000000</c:v>
                </c:pt>
                <c:pt idx="105">
                  <c:v>5093000000000</c:v>
                </c:pt>
                <c:pt idx="106">
                  <c:v>5072000000000</c:v>
                </c:pt>
                <c:pt idx="107">
                  <c:v>5052000000000</c:v>
                </c:pt>
                <c:pt idx="108">
                  <c:v>5035000000000</c:v>
                </c:pt>
                <c:pt idx="109">
                  <c:v>5019000000000</c:v>
                </c:pt>
                <c:pt idx="110">
                  <c:v>5004000000000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AA8-4A72-95E7-132F13A38D4F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1223300000000</c:v>
                </c:pt>
                <c:pt idx="2">
                  <c:v>2251200000000</c:v>
                </c:pt>
                <c:pt idx="3">
                  <c:v>3100900000000</c:v>
                </c:pt>
                <c:pt idx="4">
                  <c:v>3831000000000</c:v>
                </c:pt>
                <c:pt idx="5">
                  <c:v>4471900000000</c:v>
                </c:pt>
                <c:pt idx="6">
                  <c:v>5041700000000</c:v>
                </c:pt>
                <c:pt idx="7">
                  <c:v>5552200000000</c:v>
                </c:pt>
                <c:pt idx="8">
                  <c:v>6012300000000</c:v>
                </c:pt>
                <c:pt idx="9">
                  <c:v>6428600000000</c:v>
                </c:pt>
                <c:pt idx="10">
                  <c:v>6807200000000</c:v>
                </c:pt>
                <c:pt idx="11">
                  <c:v>7152800000000</c:v>
                </c:pt>
                <c:pt idx="12">
                  <c:v>7469900000000</c:v>
                </c:pt>
                <c:pt idx="13">
                  <c:v>7760000000000</c:v>
                </c:pt>
                <c:pt idx="14">
                  <c:v>8025900000000</c:v>
                </c:pt>
                <c:pt idx="15">
                  <c:v>8271600000000</c:v>
                </c:pt>
                <c:pt idx="16">
                  <c:v>8498600000000</c:v>
                </c:pt>
                <c:pt idx="17">
                  <c:v>8710300000000</c:v>
                </c:pt>
                <c:pt idx="18">
                  <c:v>8907800000000</c:v>
                </c:pt>
                <c:pt idx="19">
                  <c:v>9091900000000</c:v>
                </c:pt>
                <c:pt idx="20">
                  <c:v>9265000000000</c:v>
                </c:pt>
                <c:pt idx="21">
                  <c:v>9427400000000</c:v>
                </c:pt>
                <c:pt idx="22">
                  <c:v>9580200000000</c:v>
                </c:pt>
                <c:pt idx="23">
                  <c:v>9724100000000</c:v>
                </c:pt>
                <c:pt idx="24">
                  <c:v>9859500000000</c:v>
                </c:pt>
                <c:pt idx="25">
                  <c:v>9988000000000</c:v>
                </c:pt>
                <c:pt idx="26">
                  <c:v>10109700000000</c:v>
                </c:pt>
                <c:pt idx="27">
                  <c:v>10224900000000</c:v>
                </c:pt>
                <c:pt idx="28">
                  <c:v>10334700000000</c:v>
                </c:pt>
                <c:pt idx="29">
                  <c:v>10438400000000</c:v>
                </c:pt>
                <c:pt idx="30">
                  <c:v>10537800000000</c:v>
                </c:pt>
                <c:pt idx="31">
                  <c:v>10632300000000</c:v>
                </c:pt>
                <c:pt idx="32">
                  <c:v>10722500000000</c:v>
                </c:pt>
                <c:pt idx="33">
                  <c:v>10807200000000</c:v>
                </c:pt>
                <c:pt idx="34">
                  <c:v>10887900000000</c:v>
                </c:pt>
                <c:pt idx="35">
                  <c:v>10965300000000</c:v>
                </c:pt>
                <c:pt idx="36">
                  <c:v>11039900000000</c:v>
                </c:pt>
                <c:pt idx="37">
                  <c:v>11111290000000</c:v>
                </c:pt>
                <c:pt idx="38">
                  <c:v>11179630000000</c:v>
                </c:pt>
                <c:pt idx="39">
                  <c:v>11245080000000</c:v>
                </c:pt>
                <c:pt idx="40">
                  <c:v>11307980000000</c:v>
                </c:pt>
                <c:pt idx="41">
                  <c:v>11368770000000</c:v>
                </c:pt>
                <c:pt idx="42">
                  <c:v>11426560000000</c:v>
                </c:pt>
                <c:pt idx="43">
                  <c:v>11482060000000</c:v>
                </c:pt>
                <c:pt idx="44">
                  <c:v>11535660000000</c:v>
                </c:pt>
                <c:pt idx="45">
                  <c:v>11586900000000</c:v>
                </c:pt>
                <c:pt idx="46">
                  <c:v>11636250000000</c:v>
                </c:pt>
                <c:pt idx="47">
                  <c:v>11683840000000</c:v>
                </c:pt>
                <c:pt idx="48">
                  <c:v>11729630000000</c:v>
                </c:pt>
                <c:pt idx="49">
                  <c:v>11774090000000</c:v>
                </c:pt>
                <c:pt idx="50">
                  <c:v>11816310000000</c:v>
                </c:pt>
                <c:pt idx="51">
                  <c:v>11857190000000</c:v>
                </c:pt>
                <c:pt idx="52">
                  <c:v>11896640000000</c:v>
                </c:pt>
                <c:pt idx="53">
                  <c:v>11935010000000</c:v>
                </c:pt>
                <c:pt idx="54">
                  <c:v>11972110000000</c:v>
                </c:pt>
                <c:pt idx="55">
                  <c:v>12007890000000</c:v>
                </c:pt>
                <c:pt idx="56">
                  <c:v>12042240000000</c:v>
                </c:pt>
                <c:pt idx="57">
                  <c:v>12075670000000</c:v>
                </c:pt>
                <c:pt idx="58">
                  <c:v>12107700000000</c:v>
                </c:pt>
                <c:pt idx="59">
                  <c:v>12138800000000</c:v>
                </c:pt>
                <c:pt idx="60">
                  <c:v>12169110000000</c:v>
                </c:pt>
                <c:pt idx="61">
                  <c:v>12331090000000</c:v>
                </c:pt>
                <c:pt idx="62">
                  <c:v>12466570000000</c:v>
                </c:pt>
                <c:pt idx="63">
                  <c:v>12581890000000</c:v>
                </c:pt>
                <c:pt idx="64">
                  <c:v>12680190000000</c:v>
                </c:pt>
                <c:pt idx="65">
                  <c:v>12765370000000</c:v>
                </c:pt>
                <c:pt idx="66">
                  <c:v>12840160000000</c:v>
                </c:pt>
                <c:pt idx="67">
                  <c:v>12906370000000</c:v>
                </c:pt>
                <c:pt idx="68">
                  <c:v>12965280000000</c:v>
                </c:pt>
                <c:pt idx="69">
                  <c:v>13018280000000</c:v>
                </c:pt>
                <c:pt idx="70">
                  <c:v>13066620000000</c:v>
                </c:pt>
                <c:pt idx="71">
                  <c:v>13111060000000</c:v>
                </c:pt>
                <c:pt idx="72">
                  <c:v>13152010000000</c:v>
                </c:pt>
                <c:pt idx="73">
                  <c:v>13189660000000</c:v>
                </c:pt>
                <c:pt idx="74">
                  <c:v>13224720000000</c:v>
                </c:pt>
                <c:pt idx="75">
                  <c:v>13257680000000</c:v>
                </c:pt>
                <c:pt idx="76">
                  <c:v>13288710000000</c:v>
                </c:pt>
                <c:pt idx="77">
                  <c:v>13318090000000</c:v>
                </c:pt>
                <c:pt idx="78">
                  <c:v>13345880000000</c:v>
                </c:pt>
                <c:pt idx="79">
                  <c:v>13372090000000</c:v>
                </c:pt>
                <c:pt idx="80">
                  <c:v>13396980000000</c:v>
                </c:pt>
                <c:pt idx="81">
                  <c:v>13442880000000</c:v>
                </c:pt>
                <c:pt idx="82">
                  <c:v>13484850000000</c:v>
                </c:pt>
                <c:pt idx="83">
                  <c:v>13523280000000</c:v>
                </c:pt>
                <c:pt idx="84">
                  <c:v>13558790000000</c:v>
                </c:pt>
                <c:pt idx="85">
                  <c:v>13591520000000</c:v>
                </c:pt>
                <c:pt idx="86">
                  <c:v>13621710000000</c:v>
                </c:pt>
                <c:pt idx="87">
                  <c:v>13649710000000</c:v>
                </c:pt>
                <c:pt idx="88">
                  <c:v>13675670000000</c:v>
                </c:pt>
                <c:pt idx="89">
                  <c:v>13699790000000</c:v>
                </c:pt>
                <c:pt idx="90">
                  <c:v>13722190000000</c:v>
                </c:pt>
                <c:pt idx="91">
                  <c:v>13743090000000</c:v>
                </c:pt>
                <c:pt idx="92">
                  <c:v>13762570000000</c:v>
                </c:pt>
                <c:pt idx="93">
                  <c:v>13780750000000</c:v>
                </c:pt>
                <c:pt idx="94">
                  <c:v>13797790000000</c:v>
                </c:pt>
                <c:pt idx="95">
                  <c:v>13813740000000</c:v>
                </c:pt>
                <c:pt idx="96">
                  <c:v>13814180000000</c:v>
                </c:pt>
                <c:pt idx="97">
                  <c:v>13814310000000</c:v>
                </c:pt>
                <c:pt idx="98">
                  <c:v>13814460000000</c:v>
                </c:pt>
                <c:pt idx="99">
                  <c:v>13814620000000</c:v>
                </c:pt>
                <c:pt idx="100">
                  <c:v>13814780000000</c:v>
                </c:pt>
                <c:pt idx="101">
                  <c:v>13814960000000</c:v>
                </c:pt>
                <c:pt idx="102">
                  <c:v>13815140000000</c:v>
                </c:pt>
                <c:pt idx="103">
                  <c:v>13815330000000</c:v>
                </c:pt>
                <c:pt idx="104">
                  <c:v>13815520000000</c:v>
                </c:pt>
                <c:pt idx="105">
                  <c:v>13815710000000</c:v>
                </c:pt>
                <c:pt idx="106">
                  <c:v>13815910000000</c:v>
                </c:pt>
                <c:pt idx="107">
                  <c:v>13816110000000</c:v>
                </c:pt>
                <c:pt idx="108">
                  <c:v>13816300000000</c:v>
                </c:pt>
                <c:pt idx="109">
                  <c:v>13816500000000</c:v>
                </c:pt>
                <c:pt idx="110">
                  <c:v>13816690000000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AA8-4A72-95E7-132F13A38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0.29486230129252827</c:v>
                </c:pt>
                <c:pt idx="1">
                  <c:v>0.4047786403186967</c:v>
                </c:pt>
                <c:pt idx="2">
                  <c:v>0.48836567359601285</c:v>
                </c:pt>
                <c:pt idx="3">
                  <c:v>0.54889217118206168</c:v>
                </c:pt>
                <c:pt idx="4">
                  <c:v>0.59362808472446627</c:v>
                </c:pt>
                <c:pt idx="5">
                  <c:v>0.62769781633778587</c:v>
                </c:pt>
                <c:pt idx="6">
                  <c:v>0.65436918321435489</c:v>
                </c:pt>
                <c:pt idx="7">
                  <c:v>0.67602520832430957</c:v>
                </c:pt>
                <c:pt idx="8">
                  <c:v>0.69374425627559544</c:v>
                </c:pt>
                <c:pt idx="9">
                  <c:v>0.70843661602630836</c:v>
                </c:pt>
                <c:pt idx="10">
                  <c:v>0.72079882508774618</c:v>
                </c:pt>
                <c:pt idx="11">
                  <c:v>0.73131526422438498</c:v>
                </c:pt>
                <c:pt idx="12">
                  <c:v>0.74018503879389075</c:v>
                </c:pt>
                <c:pt idx="13">
                  <c:v>0.74822965329159596</c:v>
                </c:pt>
                <c:pt idx="14">
                  <c:v>0.75523397071509923</c:v>
                </c:pt>
                <c:pt idx="15">
                  <c:v>0.76120381174341389</c:v>
                </c:pt>
                <c:pt idx="16">
                  <c:v>0.76670965329925722</c:v>
                </c:pt>
                <c:pt idx="17">
                  <c:v>0.77135086016754251</c:v>
                </c:pt>
                <c:pt idx="18">
                  <c:v>0.77513732131747204</c:v>
                </c:pt>
                <c:pt idx="19">
                  <c:v>0.77864015795175356</c:v>
                </c:pt>
                <c:pt idx="20">
                  <c:v>0.7815158040916953</c:v>
                </c:pt>
                <c:pt idx="21">
                  <c:v>0.78405684138283982</c:v>
                </c:pt>
                <c:pt idx="22">
                  <c:v>0.7862299692916056</c:v>
                </c:pt>
                <c:pt idx="23">
                  <c:v>0.78802521113767476</c:v>
                </c:pt>
                <c:pt idx="24">
                  <c:v>0.7893360558956839</c:v>
                </c:pt>
                <c:pt idx="25">
                  <c:v>0.7904990228718427</c:v>
                </c:pt>
                <c:pt idx="26">
                  <c:v>0.7914984894655237</c:v>
                </c:pt>
                <c:pt idx="27">
                  <c:v>0.79225747496412946</c:v>
                </c:pt>
                <c:pt idx="28">
                  <c:v>0.79252490614829163</c:v>
                </c:pt>
                <c:pt idx="29">
                  <c:v>0.79280052556021752</c:v>
                </c:pt>
                <c:pt idx="30">
                  <c:v>0.79282189783262169</c:v>
                </c:pt>
                <c:pt idx="31">
                  <c:v>0.79285613378285869</c:v>
                </c:pt>
                <c:pt idx="32">
                  <c:v>0.79268867170171819</c:v>
                </c:pt>
                <c:pt idx="33">
                  <c:v>0.79251489040370593</c:v>
                </c:pt>
                <c:pt idx="34">
                  <c:v>0.79228415836518895</c:v>
                </c:pt>
                <c:pt idx="35">
                  <c:v>0.79166564700624908</c:v>
                </c:pt>
                <c:pt idx="36">
                  <c:v>0.79098992242398247</c:v>
                </c:pt>
                <c:pt idx="37">
                  <c:v>0.79024618864488783</c:v>
                </c:pt>
                <c:pt idx="38">
                  <c:v>0.78942384801827248</c:v>
                </c:pt>
                <c:pt idx="39">
                  <c:v>0.78849992623529408</c:v>
                </c:pt>
                <c:pt idx="40">
                  <c:v>0.78773239909568438</c:v>
                </c:pt>
                <c:pt idx="41">
                  <c:v>0.78660778274748466</c:v>
                </c:pt>
                <c:pt idx="42">
                  <c:v>0.78565114493350074</c:v>
                </c:pt>
                <c:pt idx="43">
                  <c:v>0.78454972567176906</c:v>
                </c:pt>
                <c:pt idx="44">
                  <c:v>0.78333608952990375</c:v>
                </c:pt>
                <c:pt idx="45">
                  <c:v>0.78197939432281693</c:v>
                </c:pt>
                <c:pt idx="46">
                  <c:v>0.78075174930534119</c:v>
                </c:pt>
                <c:pt idx="47">
                  <c:v>0.77965368984516592</c:v>
                </c:pt>
                <c:pt idx="48">
                  <c:v>0.77809712594354041</c:v>
                </c:pt>
                <c:pt idx="49">
                  <c:v>0.7769759870127827</c:v>
                </c:pt>
                <c:pt idx="50">
                  <c:v>0.77539941156080261</c:v>
                </c:pt>
                <c:pt idx="51">
                  <c:v>0.77420132309178569</c:v>
                </c:pt>
                <c:pt idx="52">
                  <c:v>0.77280735014149815</c:v>
                </c:pt>
                <c:pt idx="53">
                  <c:v>0.7712312382496902</c:v>
                </c:pt>
                <c:pt idx="54">
                  <c:v>0.76974947201470989</c:v>
                </c:pt>
                <c:pt idx="55">
                  <c:v>0.76836774182045287</c:v>
                </c:pt>
                <c:pt idx="56">
                  <c:v>0.76678174106221364</c:v>
                </c:pt>
                <c:pt idx="57">
                  <c:v>0.7652929771075887</c:v>
                </c:pt>
                <c:pt idx="58">
                  <c:v>0.76387058776471828</c:v>
                </c:pt>
                <c:pt idx="59">
                  <c:v>0.76223647799015437</c:v>
                </c:pt>
                <c:pt idx="60">
                  <c:v>0.7527537353557211</c:v>
                </c:pt>
                <c:pt idx="61">
                  <c:v>0.74352488574178444</c:v>
                </c:pt>
                <c:pt idx="62">
                  <c:v>0.73411327516596514</c:v>
                </c:pt>
                <c:pt idx="63">
                  <c:v>0.72481491940169895</c:v>
                </c:pt>
                <c:pt idx="64">
                  <c:v>0.71588326841961836</c:v>
                </c:pt>
                <c:pt idx="65">
                  <c:v>0.70713325937452864</c:v>
                </c:pt>
                <c:pt idx="66">
                  <c:v>0.69869578582349212</c:v>
                </c:pt>
                <c:pt idx="67">
                  <c:v>0.69048113198871441</c:v>
                </c:pt>
                <c:pt idx="68">
                  <c:v>0.68265055695702748</c:v>
                </c:pt>
                <c:pt idx="69">
                  <c:v>0.67537421538323072</c:v>
                </c:pt>
                <c:pt idx="70">
                  <c:v>0.66810106214773812</c:v>
                </c:pt>
                <c:pt idx="71">
                  <c:v>0.66154926170124773</c:v>
                </c:pt>
                <c:pt idx="72">
                  <c:v>0.65495430837305335</c:v>
                </c:pt>
                <c:pt idx="73">
                  <c:v>0.64877094081995146</c:v>
                </c:pt>
                <c:pt idx="74">
                  <c:v>0.64296850473850164</c:v>
                </c:pt>
                <c:pt idx="75">
                  <c:v>0.6372873917274624</c:v>
                </c:pt>
                <c:pt idx="76">
                  <c:v>0.63195632712049277</c:v>
                </c:pt>
                <c:pt idx="77">
                  <c:v>0.62696820306447265</c:v>
                </c:pt>
                <c:pt idx="78">
                  <c:v>0.6220743027580582</c:v>
                </c:pt>
                <c:pt idx="79">
                  <c:v>0.61750424202606302</c:v>
                </c:pt>
                <c:pt idx="80">
                  <c:v>0.60883352902022358</c:v>
                </c:pt>
                <c:pt idx="81">
                  <c:v>0.60112362603971536</c:v>
                </c:pt>
                <c:pt idx="82">
                  <c:v>0.59410012204441054</c:v>
                </c:pt>
                <c:pt idx="83">
                  <c:v>0.58772480288525975</c:v>
                </c:pt>
                <c:pt idx="84">
                  <c:v>0.58174209490188944</c:v>
                </c:pt>
                <c:pt idx="85">
                  <c:v>0.57637521039003448</c:v>
                </c:pt>
                <c:pt idx="86">
                  <c:v>0.57160240974906851</c:v>
                </c:pt>
                <c:pt idx="87">
                  <c:v>0.56717261717680245</c:v>
                </c:pt>
                <c:pt idx="88">
                  <c:v>0.56307368351142706</c:v>
                </c:pt>
                <c:pt idx="89">
                  <c:v>0.55929732408865862</c:v>
                </c:pt>
                <c:pt idx="90">
                  <c:v>0.5558316457620297</c:v>
                </c:pt>
                <c:pt idx="91">
                  <c:v>0.55290828888122223</c:v>
                </c:pt>
                <c:pt idx="92">
                  <c:v>0.55004507926349389</c:v>
                </c:pt>
                <c:pt idx="93">
                  <c:v>0.54723462400955136</c:v>
                </c:pt>
                <c:pt idx="94">
                  <c:v>0.5449471056642089</c:v>
                </c:pt>
                <c:pt idx="95">
                  <c:v>0.53948991147651082</c:v>
                </c:pt>
                <c:pt idx="96">
                  <c:v>0.53475458614961435</c:v>
                </c:pt>
                <c:pt idx="97">
                  <c:v>0.53025509245969638</c:v>
                </c:pt>
                <c:pt idx="98">
                  <c:v>0.52646483724621396</c:v>
                </c:pt>
                <c:pt idx="99">
                  <c:v>0.52291117420416489</c:v>
                </c:pt>
                <c:pt idx="100">
                  <c:v>0.51982984418767353</c:v>
                </c:pt>
                <c:pt idx="101">
                  <c:v>0.51674859446561339</c:v>
                </c:pt>
                <c:pt idx="102">
                  <c:v>0.51437653810525119</c:v>
                </c:pt>
                <c:pt idx="103">
                  <c:v>0.5120045469890071</c:v>
                </c:pt>
                <c:pt idx="104">
                  <c:v>0.50986910956946252</c:v>
                </c:pt>
                <c:pt idx="105">
                  <c:v>0.50796984841669313</c:v>
                </c:pt>
                <c:pt idx="106">
                  <c:v>0.50607064225078069</c:v>
                </c:pt>
                <c:pt idx="107">
                  <c:v>0.50464481269290629</c:v>
                </c:pt>
                <c:pt idx="108">
                  <c:v>0.50321865813415623</c:v>
                </c:pt>
                <c:pt idx="109">
                  <c:v>0.50179290804180565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AA8-4A72-95E7-132F13A38D4F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0.23461129731055341</c:v>
                </c:pt>
                <c:pt idx="1">
                  <c:v>0.32427149964463398</c:v>
                </c:pt>
                <c:pt idx="2">
                  <c:v>0.39246670321519561</c:v>
                </c:pt>
                <c:pt idx="3">
                  <c:v>0.44166014095536416</c:v>
                </c:pt>
                <c:pt idx="4">
                  <c:v>0.47764932131756077</c:v>
                </c:pt>
                <c:pt idx="5">
                  <c:v>0.50479005097486962</c:v>
                </c:pt>
                <c:pt idx="6">
                  <c:v>0.52609776304888156</c:v>
                </c:pt>
                <c:pt idx="7">
                  <c:v>0.54305340718194373</c:v>
                </c:pt>
                <c:pt idx="8">
                  <c:v>0.55673085897396013</c:v>
                </c:pt>
                <c:pt idx="9">
                  <c:v>0.56822188271242213</c:v>
                </c:pt>
                <c:pt idx="10">
                  <c:v>0.57767587518174701</c:v>
                </c:pt>
                <c:pt idx="11">
                  <c:v>0.58568387796356047</c:v>
                </c:pt>
                <c:pt idx="12">
                  <c:v>0.59265463917525774</c:v>
                </c:pt>
                <c:pt idx="13">
                  <c:v>0.59868675164156049</c:v>
                </c:pt>
                <c:pt idx="14">
                  <c:v>0.60387349484984765</c:v>
                </c:pt>
                <c:pt idx="15">
                  <c:v>0.60833549055138492</c:v>
                </c:pt>
                <c:pt idx="16">
                  <c:v>0.61214883528695907</c:v>
                </c:pt>
                <c:pt idx="17">
                  <c:v>0.61552796425604528</c:v>
                </c:pt>
                <c:pt idx="18">
                  <c:v>0.61824261155534044</c:v>
                </c:pt>
                <c:pt idx="19">
                  <c:v>0.62061521856448998</c:v>
                </c:pt>
                <c:pt idx="20">
                  <c:v>0.62265311750853891</c:v>
                </c:pt>
                <c:pt idx="21">
                  <c:v>0.62420408759733614</c:v>
                </c:pt>
                <c:pt idx="22">
                  <c:v>0.62555917771310454</c:v>
                </c:pt>
                <c:pt idx="23">
                  <c:v>0.62670520817485675</c:v>
                </c:pt>
                <c:pt idx="24">
                  <c:v>0.62745294353223868</c:v>
                </c:pt>
                <c:pt idx="25">
                  <c:v>0.62810963727904878</c:v>
                </c:pt>
                <c:pt idx="26">
                  <c:v>0.6284658040665434</c:v>
                </c:pt>
                <c:pt idx="27">
                  <c:v>0.62865879028902627</c:v>
                </c:pt>
                <c:pt idx="28">
                  <c:v>0.62873620478234216</c:v>
                </c:pt>
                <c:pt idx="29">
                  <c:v>0.62859420372373742</c:v>
                </c:pt>
                <c:pt idx="30">
                  <c:v>0.62836827403289974</c:v>
                </c:pt>
                <c:pt idx="31">
                  <c:v>0.62802518069480062</c:v>
                </c:pt>
                <c:pt idx="32">
                  <c:v>0.62763713080168781</c:v>
                </c:pt>
                <c:pt idx="33">
                  <c:v>0.62711817705893702</c:v>
                </c:pt>
                <c:pt idx="34">
                  <c:v>0.62652184618751883</c:v>
                </c:pt>
                <c:pt idx="35">
                  <c:v>0.62582088605875053</c:v>
                </c:pt>
                <c:pt idx="36">
                  <c:v>0.62503993685701664</c:v>
                </c:pt>
                <c:pt idx="37">
                  <c:v>0.62417092515584149</c:v>
                </c:pt>
                <c:pt idx="38">
                  <c:v>0.62320588203907845</c:v>
                </c:pt>
                <c:pt idx="39">
                  <c:v>0.62221546200117084</c:v>
                </c:pt>
                <c:pt idx="40">
                  <c:v>0.62117537781131993</c:v>
                </c:pt>
                <c:pt idx="41">
                  <c:v>0.62004662820656431</c:v>
                </c:pt>
                <c:pt idx="42">
                  <c:v>0.61896558631465082</c:v>
                </c:pt>
                <c:pt idx="43">
                  <c:v>0.61773665312604564</c:v>
                </c:pt>
                <c:pt idx="44">
                  <c:v>0.61655835469366271</c:v>
                </c:pt>
                <c:pt idx="45">
                  <c:v>0.6153185089698141</c:v>
                </c:pt>
                <c:pt idx="46">
                  <c:v>0.61409605061349692</c:v>
                </c:pt>
                <c:pt idx="47">
                  <c:v>0.61280705358992571</c:v>
                </c:pt>
                <c:pt idx="48">
                  <c:v>0.61142729501812876</c:v>
                </c:pt>
                <c:pt idx="49">
                  <c:v>0.61008893639384887</c:v>
                </c:pt>
                <c:pt idx="50">
                  <c:v>0.60874456764208051</c:v>
                </c:pt>
                <c:pt idx="51">
                  <c:v>0.60739839147860231</c:v>
                </c:pt>
                <c:pt idx="52">
                  <c:v>0.60594838211279256</c:v>
                </c:pt>
                <c:pt idx="53">
                  <c:v>0.60457179227387658</c:v>
                </c:pt>
                <c:pt idx="54">
                  <c:v>0.6031034594753949</c:v>
                </c:pt>
                <c:pt idx="55">
                  <c:v>0.60171529549319724</c:v>
                </c:pt>
                <c:pt idx="56">
                  <c:v>0.60029795448202872</c:v>
                </c:pt>
                <c:pt idx="57">
                  <c:v>0.59879250394377137</c:v>
                </c:pt>
                <c:pt idx="58">
                  <c:v>0.59734075855933044</c:v>
                </c:pt>
                <c:pt idx="59">
                  <c:v>0.59593511768732466</c:v>
                </c:pt>
                <c:pt idx="60">
                  <c:v>0.58705272607693237</c:v>
                </c:pt>
                <c:pt idx="61">
                  <c:v>0.57818630144458338</c:v>
                </c:pt>
                <c:pt idx="62">
                  <c:v>0.56946929276921032</c:v>
                </c:pt>
                <c:pt idx="63">
                  <c:v>0.56087487648055745</c:v>
                </c:pt>
                <c:pt idx="64">
                  <c:v>0.55258876162618087</c:v>
                </c:pt>
                <c:pt idx="65">
                  <c:v>0.54454150104048549</c:v>
                </c:pt>
                <c:pt idx="66">
                  <c:v>0.53678919789220358</c:v>
                </c:pt>
                <c:pt idx="67">
                  <c:v>0.52933681339701111</c:v>
                </c:pt>
                <c:pt idx="68">
                  <c:v>0.52218879913475513</c:v>
                </c:pt>
                <c:pt idx="69">
                  <c:v>0.51543551431051027</c:v>
                </c:pt>
                <c:pt idx="70">
                  <c:v>0.50895961119848432</c:v>
                </c:pt>
                <c:pt idx="71">
                  <c:v>0.50273684402612229</c:v>
                </c:pt>
                <c:pt idx="72">
                  <c:v>0.4968285763241812</c:v>
                </c:pt>
                <c:pt idx="73">
                  <c:v>0.4912013260016091</c:v>
                </c:pt>
                <c:pt idx="74">
                  <c:v>0.48590703652524425</c:v>
                </c:pt>
                <c:pt idx="75">
                  <c:v>0.48078406406641427</c:v>
                </c:pt>
                <c:pt idx="76">
                  <c:v>0.47596915173271842</c:v>
                </c:pt>
                <c:pt idx="77">
                  <c:v>0.47130650058295143</c:v>
                </c:pt>
                <c:pt idx="78">
                  <c:v>0.46694271426530931</c:v>
                </c:pt>
                <c:pt idx="79">
                  <c:v>0.4627162241042384</c:v>
                </c:pt>
                <c:pt idx="80">
                  <c:v>0.45496203194553547</c:v>
                </c:pt>
                <c:pt idx="81">
                  <c:v>0.44791006203257733</c:v>
                </c:pt>
                <c:pt idx="82">
                  <c:v>0.44153489390147954</c:v>
                </c:pt>
                <c:pt idx="83">
                  <c:v>0.43573209703815752</c:v>
                </c:pt>
                <c:pt idx="84">
                  <c:v>0.43041543550684547</c:v>
                </c:pt>
                <c:pt idx="85">
                  <c:v>0.42557065155549489</c:v>
                </c:pt>
                <c:pt idx="86">
                  <c:v>0.42118110934224978</c:v>
                </c:pt>
                <c:pt idx="87">
                  <c:v>0.41716420475194266</c:v>
                </c:pt>
                <c:pt idx="88">
                  <c:v>0.41350998810930678</c:v>
                </c:pt>
                <c:pt idx="89">
                  <c:v>0.41013861490039127</c:v>
                </c:pt>
                <c:pt idx="90">
                  <c:v>0.4071136840404887</c:v>
                </c:pt>
                <c:pt idx="91">
                  <c:v>0.40428495549886395</c:v>
                </c:pt>
                <c:pt idx="92">
                  <c:v>0.40171979028717597</c:v>
                </c:pt>
                <c:pt idx="93">
                  <c:v>0.39933931448442106</c:v>
                </c:pt>
                <c:pt idx="94">
                  <c:v>0.39721320945667138</c:v>
                </c:pt>
                <c:pt idx="95">
                  <c:v>0.39278480517844705</c:v>
                </c:pt>
                <c:pt idx="96">
                  <c:v>0.38879973013491081</c:v>
                </c:pt>
                <c:pt idx="97">
                  <c:v>0.38524850048427517</c:v>
                </c:pt>
                <c:pt idx="98">
                  <c:v>0.3821313941317242</c:v>
                </c:pt>
                <c:pt idx="99">
                  <c:v>0.37923151870677635</c:v>
                </c:pt>
                <c:pt idx="100">
                  <c:v>0.37669309212621682</c:v>
                </c:pt>
                <c:pt idx="101">
                  <c:v>0.3743718847583159</c:v>
                </c:pt>
                <c:pt idx="102">
                  <c:v>0.37226761865261271</c:v>
                </c:pt>
                <c:pt idx="103">
                  <c:v>0.37038055751792187</c:v>
                </c:pt>
                <c:pt idx="104">
                  <c:v>0.36863831102418915</c:v>
                </c:pt>
                <c:pt idx="105">
                  <c:v>0.36711298785241075</c:v>
                </c:pt>
                <c:pt idx="106">
                  <c:v>0.36566008811452716</c:v>
                </c:pt>
                <c:pt idx="107">
                  <c:v>0.36442462888038041</c:v>
                </c:pt>
                <c:pt idx="108">
                  <c:v>0.36326131798936057</c:v>
                </c:pt>
                <c:pt idx="109">
                  <c:v>0.36217067908449851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AA8-4A72-95E7-132F13A38D4F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0.67193811420638627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AA8-4A72-95E7-132F13A38D4F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0.52496782291818989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AA8-4A72-95E7-132F13A38D4F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0.16727049783372844</c:v>
                </c:pt>
                <c:pt idx="1">
                  <c:v>0.11604166666666667</c:v>
                </c:pt>
                <c:pt idx="2">
                  <c:v>8.7337224676706765E-2</c:v>
                </c:pt>
                <c:pt idx="3">
                  <c:v>6.948499086400417E-2</c:v>
                </c:pt>
                <c:pt idx="4">
                  <c:v>5.7660949484559139E-2</c:v>
                </c:pt>
                <c:pt idx="5">
                  <c:v>4.9399607275323797E-2</c:v>
                </c:pt>
                <c:pt idx="6">
                  <c:v>4.336119015885595E-2</c:v>
                </c:pt>
                <c:pt idx="7">
                  <c:v>3.8779668346556224E-2</c:v>
                </c:pt>
                <c:pt idx="8">
                  <c:v>3.5195065799707555E-2</c:v>
                </c:pt>
                <c:pt idx="9">
                  <c:v>3.2317399224350687E-2</c:v>
                </c:pt>
                <c:pt idx="10">
                  <c:v>2.9962252544458116E-2</c:v>
                </c:pt>
                <c:pt idx="11">
                  <c:v>2.7995555496057509E-2</c:v>
                </c:pt>
                <c:pt idx="12">
                  <c:v>2.6338917525773196E-2</c:v>
                </c:pt>
                <c:pt idx="13">
                  <c:v>2.492530432724056E-2</c:v>
                </c:pt>
                <c:pt idx="14">
                  <c:v>2.3701944001160598E-2</c:v>
                </c:pt>
                <c:pt idx="15">
                  <c:v>2.2634904572517826E-2</c:v>
                </c:pt>
                <c:pt idx="16">
                  <c:v>2.1691101339793118E-2</c:v>
                </c:pt>
                <c:pt idx="17">
                  <c:v>2.08521744987539E-2</c:v>
                </c:pt>
                <c:pt idx="18">
                  <c:v>2.0103388730628363E-2</c:v>
                </c:pt>
                <c:pt idx="19">
                  <c:v>1.9427199136535348E-2</c:v>
                </c:pt>
                <c:pt idx="20">
                  <c:v>1.8815474043744829E-2</c:v>
                </c:pt>
                <c:pt idx="21">
                  <c:v>1.8259326527629904E-2</c:v>
                </c:pt>
                <c:pt idx="22">
                  <c:v>1.7751874209438405E-2</c:v>
                </c:pt>
                <c:pt idx="23">
                  <c:v>1.7287996348699226E-2</c:v>
                </c:pt>
                <c:pt idx="24">
                  <c:v>1.6860232278734483E-2</c:v>
                </c:pt>
                <c:pt idx="25">
                  <c:v>1.6465177008219829E-2</c:v>
                </c:pt>
                <c:pt idx="26">
                  <c:v>1.6100401959921368E-2</c:v>
                </c:pt>
                <c:pt idx="27">
                  <c:v>1.5760205908250845E-2</c:v>
                </c:pt>
                <c:pt idx="28">
                  <c:v>1.5445566370324954E-2</c:v>
                </c:pt>
                <c:pt idx="29">
                  <c:v>1.5150221108770331E-2</c:v>
                </c:pt>
                <c:pt idx="30">
                  <c:v>1.4874580288366581E-2</c:v>
                </c:pt>
                <c:pt idx="31">
                  <c:v>1.4616367451620425E-2</c:v>
                </c:pt>
                <c:pt idx="32">
                  <c:v>1.4377081945369753E-2</c:v>
                </c:pt>
                <c:pt idx="33">
                  <c:v>1.4152683253887343E-2</c:v>
                </c:pt>
                <c:pt idx="34">
                  <c:v>1.3940977447037473E-2</c:v>
                </c:pt>
                <c:pt idx="35">
                  <c:v>1.3740432431453184E-2</c:v>
                </c:pt>
                <c:pt idx="36">
                  <c:v>1.3550901830480529E-2</c:v>
                </c:pt>
                <c:pt idx="37">
                  <c:v>1.3371641100823551E-2</c:v>
                </c:pt>
                <c:pt idx="38">
                  <c:v>1.3202129286763634E-2</c:v>
                </c:pt>
                <c:pt idx="39">
                  <c:v>1.3041232828498105E-2</c:v>
                </c:pt>
                <c:pt idx="40">
                  <c:v>1.2887585904191923E-2</c:v>
                </c:pt>
                <c:pt idx="41">
                  <c:v>1.2742680211717263E-2</c:v>
                </c:pt>
                <c:pt idx="42">
                  <c:v>1.2604968098059059E-2</c:v>
                </c:pt>
                <c:pt idx="43">
                  <c:v>1.2473495231308829E-2</c:v>
                </c:pt>
                <c:pt idx="44">
                  <c:v>1.2348686879148004E-2</c:v>
                </c:pt>
                <c:pt idx="45">
                  <c:v>1.2229799119132023E-2</c:v>
                </c:pt>
                <c:pt idx="46">
                  <c:v>1.2116136475679228E-2</c:v>
                </c:pt>
                <c:pt idx="47">
                  <c:v>1.200771038813671E-2</c:v>
                </c:pt>
                <c:pt idx="48">
                  <c:v>1.1903425232863007E-2</c:v>
                </c:pt>
                <c:pt idx="49">
                  <c:v>1.180453119459459E-2</c:v>
                </c:pt>
                <c:pt idx="50">
                  <c:v>1.170977272018075E-2</c:v>
                </c:pt>
                <c:pt idx="51">
                  <c:v>1.1619079000457272E-2</c:v>
                </c:pt>
                <c:pt idx="52">
                  <c:v>1.1531619998642649E-2</c:v>
                </c:pt>
                <c:pt idx="53">
                  <c:v>1.1447606144614441E-2</c:v>
                </c:pt>
                <c:pt idx="54">
                  <c:v>1.1366942901708792E-2</c:v>
                </c:pt>
                <c:pt idx="55">
                  <c:v>1.1289760044642856E-2</c:v>
                </c:pt>
                <c:pt idx="56">
                  <c:v>1.1215361135241356E-2</c:v>
                </c:pt>
                <c:pt idx="57">
                  <c:v>1.1144147938914906E-2</c:v>
                </c:pt>
                <c:pt idx="58">
                  <c:v>1.1075724124295647E-2</c:v>
                </c:pt>
                <c:pt idx="59">
                  <c:v>1.1009432900187442E-2</c:v>
                </c:pt>
                <c:pt idx="60">
                  <c:v>1.0659965988408161E-2</c:v>
                </c:pt>
                <c:pt idx="61">
                  <c:v>1.0375267615711458E-2</c:v>
                </c:pt>
                <c:pt idx="62">
                  <c:v>1.0138222476909271E-2</c:v>
                </c:pt>
                <c:pt idx="63">
                  <c:v>9.9395198336933444E-3</c:v>
                </c:pt>
                <c:pt idx="64">
                  <c:v>9.7699479137698317E-3</c:v>
                </c:pt>
                <c:pt idx="65">
                  <c:v>9.6233224508105817E-3</c:v>
                </c:pt>
                <c:pt idx="66">
                  <c:v>9.4948463433172925E-3</c:v>
                </c:pt>
                <c:pt idx="67">
                  <c:v>9.3819030518430754E-3</c:v>
                </c:pt>
                <c:pt idx="68">
                  <c:v>9.2811031872106001E-3</c:v>
                </c:pt>
                <c:pt idx="69">
                  <c:v>9.190058331840981E-3</c:v>
                </c:pt>
                <c:pt idx="70">
                  <c:v>9.1070439766121128E-3</c:v>
                </c:pt>
                <c:pt idx="71">
                  <c:v>9.0309389971570883E-3</c:v>
                </c:pt>
                <c:pt idx="72">
                  <c:v>8.9614137134694898E-3</c:v>
                </c:pt>
                <c:pt idx="73">
                  <c:v>8.8972016042683701E-3</c:v>
                </c:pt>
                <c:pt idx="74">
                  <c:v>8.8371419433867764E-3</c:v>
                </c:pt>
                <c:pt idx="75">
                  <c:v>8.7809125189728717E-3</c:v>
                </c:pt>
                <c:pt idx="76">
                  <c:v>8.7279031753051683E-3</c:v>
                </c:pt>
                <c:pt idx="77">
                  <c:v>8.6779590405428493E-3</c:v>
                </c:pt>
                <c:pt idx="78">
                  <c:v>8.6310367339735225E-3</c:v>
                </c:pt>
                <c:pt idx="79">
                  <c:v>8.5867113334497768E-3</c:v>
                </c:pt>
                <c:pt idx="80">
                  <c:v>8.5053946773310483E-3</c:v>
                </c:pt>
                <c:pt idx="81">
                  <c:v>8.4314619739930367E-3</c:v>
                </c:pt>
                <c:pt idx="82">
                  <c:v>8.3643169408605007E-3</c:v>
                </c:pt>
                <c:pt idx="83">
                  <c:v>8.3025845226602085E-3</c:v>
                </c:pt>
                <c:pt idx="84">
                  <c:v>8.2459504161418295E-3</c:v>
                </c:pt>
                <c:pt idx="85">
                  <c:v>8.1939785827183226E-3</c:v>
                </c:pt>
                <c:pt idx="86">
                  <c:v>8.1459606101521569E-3</c:v>
                </c:pt>
                <c:pt idx="87">
                  <c:v>8.1016140342666937E-3</c:v>
                </c:pt>
                <c:pt idx="88">
                  <c:v>8.0606345060763706E-3</c:v>
                </c:pt>
                <c:pt idx="89">
                  <c:v>8.0226261260046682E-3</c:v>
                </c:pt>
                <c:pt idx="90">
                  <c:v>7.987359465738782E-3</c:v>
                </c:pt>
                <c:pt idx="91">
                  <c:v>7.954473619389401E-3</c:v>
                </c:pt>
                <c:pt idx="92">
                  <c:v>7.9239518894109531E-3</c:v>
                </c:pt>
                <c:pt idx="93">
                  <c:v>7.895394842217485E-3</c:v>
                </c:pt>
                <c:pt idx="94">
                  <c:v>7.8687596552418099E-3</c:v>
                </c:pt>
                <c:pt idx="95">
                  <c:v>7.8666992901496868E-3</c:v>
                </c:pt>
                <c:pt idx="96">
                  <c:v>7.8664804829195242E-3</c:v>
                </c:pt>
                <c:pt idx="97">
                  <c:v>7.8662502913613708E-3</c:v>
                </c:pt>
                <c:pt idx="98">
                  <c:v>7.8659420237400662E-3</c:v>
                </c:pt>
                <c:pt idx="99">
                  <c:v>7.8657061495007521E-3</c:v>
                </c:pt>
                <c:pt idx="100">
                  <c:v>7.8654588938368263E-3</c:v>
                </c:pt>
                <c:pt idx="101">
                  <c:v>7.8651392602608443E-3</c:v>
                </c:pt>
                <c:pt idx="102">
                  <c:v>7.8648139421932019E-3</c:v>
                </c:pt>
                <c:pt idx="103">
                  <c:v>7.8644886330735287E-3</c:v>
                </c:pt>
                <c:pt idx="104">
                  <c:v>7.8641633329014585E-3</c:v>
                </c:pt>
                <c:pt idx="105">
                  <c:v>7.8639047301263549E-3</c:v>
                </c:pt>
                <c:pt idx="106">
                  <c:v>7.8635737555650606E-3</c:v>
                </c:pt>
                <c:pt idx="107">
                  <c:v>7.8632484818656218E-3</c:v>
                </c:pt>
                <c:pt idx="108">
                  <c:v>7.8629175261462746E-3</c:v>
                </c:pt>
                <c:pt idx="109">
                  <c:v>7.8625922706523771E-3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6AA8-4A72-95E7-132F13A38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dodecan-6-one</a:t>
            </a:r>
            <a:r>
              <a:rPr lang="en-US" baseline="0"/>
              <a:t> DHF: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6.369272738545477E-2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490869408692.37994</c:v>
                </c:pt>
                <c:pt idx="1">
                  <c:v>3453453786.4244003</c:v>
                </c:pt>
                <c:pt idx="2">
                  <c:v>64115384614.792007</c:v>
                </c:pt>
                <c:pt idx="3">
                  <c:v>558438247093.59644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65-4092-B7D9-CD25A13D95BE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1662237400000</c:v>
                </c:pt>
                <c:pt idx="1">
                  <c:v>207619060000</c:v>
                </c:pt>
                <c:pt idx="2">
                  <c:v>1104536200000</c:v>
                </c:pt>
                <c:pt idx="3">
                  <c:v>2974392660000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65-4092-B7D9-CD25A13D95BE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1981327798925.2827</c:v>
                </c:pt>
                <c:pt idx="1">
                  <c:v>3120976010.6388788</c:v>
                </c:pt>
                <c:pt idx="2">
                  <c:v>27541280489.446468</c:v>
                </c:pt>
                <c:pt idx="3">
                  <c:v>2011990055425.3679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65-4092-B7D9-CD25A13D95BE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35639236982.794388</c:v>
                </c:pt>
                <c:pt idx="1">
                  <c:v>678090608918.10986</c:v>
                </c:pt>
                <c:pt idx="2">
                  <c:v>100782208525.72513</c:v>
                </c:pt>
                <c:pt idx="3">
                  <c:v>814512054426.62952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D65-4092-B7D9-CD25A13D95BE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103556699185.005</c:v>
                </c:pt>
                <c:pt idx="1">
                  <c:v>114198690345.067</c:v>
                </c:pt>
                <c:pt idx="2">
                  <c:v>114555538793.91899</c:v>
                </c:pt>
                <c:pt idx="3">
                  <c:v>332310928323.99097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D65-4092-B7D9-CD25A13D95BE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analysis'!$I$8:$L$8</c:f>
              <c:numCache>
                <c:formatCode>0.00E+00</c:formatCode>
                <c:ptCount val="4"/>
                <c:pt idx="0">
                  <c:v>179083614944.16602</c:v>
                </c:pt>
                <c:pt idx="1">
                  <c:v>1295748615.4629593</c:v>
                </c:pt>
                <c:pt idx="2">
                  <c:v>26924705300.98587</c:v>
                </c:pt>
                <c:pt idx="3">
                  <c:v>207304068860.61484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D65-4092-B7D9-CD25A13D95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dodecan-6-one : 2g DHF @</a:t>
            </a:r>
            <a:r>
              <a:rPr lang="en-US" baseline="0"/>
              <a:t> 60s</a:t>
            </a:r>
            <a:endParaRPr lang="en-US"/>
          </a:p>
        </c:rich>
      </c:tx>
      <c:layout>
        <c:manualLayout>
          <c:xMode val="edge"/>
          <c:yMode val="edge"/>
          <c:x val="3.4901652242328884E-2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239022859118.3584</c:v>
                </c:pt>
                <c:pt idx="1">
                  <c:v>1891851710.9706798</c:v>
                </c:pt>
                <c:pt idx="2">
                  <c:v>10751950352.337349</c:v>
                </c:pt>
                <c:pt idx="3">
                  <c:v>251666661181.6665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F0-4CF9-BCAD-F63531682756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977306919022</c:v>
                </c:pt>
                <c:pt idx="1">
                  <c:v>153295754000</c:v>
                </c:pt>
                <c:pt idx="2">
                  <c:v>55778684881.5</c:v>
                </c:pt>
                <c:pt idx="3">
                  <c:v>1186381357903.4998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F0-4CF9-BCAD-F63531682756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2759900986379.1323</c:v>
                </c:pt>
                <c:pt idx="1">
                  <c:v>18066472538.702389</c:v>
                </c:pt>
                <c:pt idx="2">
                  <c:v>21421598707.066425</c:v>
                </c:pt>
                <c:pt idx="3">
                  <c:v>2799389057624.9058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6F0-4CF9-BCAD-F63531682756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51496405737.477959</c:v>
                </c:pt>
                <c:pt idx="1">
                  <c:v>715889872907</c:v>
                </c:pt>
                <c:pt idx="2">
                  <c:v>6557534079.8745794</c:v>
                </c:pt>
                <c:pt idx="3">
                  <c:v>773943812724.35278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6F0-4CF9-BCAD-F63531682756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481386425000</c:v>
                </c:pt>
                <c:pt idx="1">
                  <c:v>613711704200</c:v>
                </c:pt>
                <c:pt idx="2">
                  <c:v>32535272392</c:v>
                </c:pt>
                <c:pt idx="3">
                  <c:v>1127633401592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F0-4CF9-BCAD-F63531682756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analysis'!$D$8:$G$8</c:f>
              <c:numCache>
                <c:formatCode>0.00E+00</c:formatCode>
                <c:ptCount val="4"/>
                <c:pt idx="0">
                  <c:v>6391971445.1861992</c:v>
                </c:pt>
                <c:pt idx="1">
                  <c:v>2888230837.0180097</c:v>
                </c:pt>
                <c:pt idx="2">
                  <c:v>913372751.91073704</c:v>
                </c:pt>
                <c:pt idx="3">
                  <c:v>10193575034.114935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6F0-4CF9-BCAD-F635316827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dodecan-6-one</a:t>
            </a:r>
            <a:r>
              <a:rPr lang="en-US" baseline="0" dirty="0" smtClean="0"/>
              <a:t> </a:t>
            </a:r>
            <a:r>
              <a:rPr lang="en-US" baseline="0" dirty="0"/>
              <a:t>: </a:t>
            </a:r>
            <a:r>
              <a:rPr lang="en-US" dirty="0"/>
              <a:t>2g DHF @ </a:t>
            </a:r>
            <a:r>
              <a:rPr lang="en-US" baseline="0" dirty="0"/>
              <a:t>60m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DICARBYL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491454985606.28003</c:v>
                </c:pt>
                <c:pt idx="1">
                  <c:v>8354280311.8620005</c:v>
                </c:pt>
                <c:pt idx="2">
                  <c:v>64189998016.339989</c:v>
                </c:pt>
                <c:pt idx="3">
                  <c:v>563999263934.48206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85-4098-9330-4FD7082D4EC0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NITR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1520263325600</c:v>
                </c:pt>
                <c:pt idx="1">
                  <c:v>600460782000</c:v>
                </c:pt>
                <c:pt idx="2">
                  <c:v>1017592245860</c:v>
                </c:pt>
                <c:pt idx="3">
                  <c:v>3138316353460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85-4098-9330-4FD7082D4EC0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6032896616631.0098</c:v>
                </c:pt>
                <c:pt idx="1">
                  <c:v>144272319039.173</c:v>
                </c:pt>
                <c:pt idx="2">
                  <c:v>238280687629.74078</c:v>
                </c:pt>
                <c:pt idx="3">
                  <c:v>6415449623299.9229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85-4098-9330-4FD7082D4EC0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820448062794.5293</c:v>
                </c:pt>
                <c:pt idx="1">
                  <c:v>2572961942223.2002</c:v>
                </c:pt>
                <c:pt idx="2">
                  <c:v>858094493751.02844</c:v>
                </c:pt>
                <c:pt idx="3">
                  <c:v>4251504498768.7622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F85-4098-9330-4FD7082D4EC0}"/>
            </c:ext>
          </c:extLst>
        </c:ser>
        <c:ser>
          <c:idx val="4"/>
          <c:order val="4"/>
          <c:tx>
            <c:strRef>
              <c:f>'pathway analysis'!$A$9</c:f>
              <c:strCache>
                <c:ptCount val="1"/>
                <c:pt idx="0">
                  <c:v>HYDROXY-DICARBYL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56973833240</c:v>
                </c:pt>
                <c:pt idx="1">
                  <c:v>156546404000</c:v>
                </c:pt>
                <c:pt idx="2">
                  <c:v>67227846130</c:v>
                </c:pt>
                <c:pt idx="3">
                  <c:v>280748083370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F85-4098-9330-4FD7082D4EC0}"/>
            </c:ext>
          </c:extLst>
        </c:ser>
        <c:ser>
          <c:idx val="5"/>
          <c:order val="5"/>
          <c:tx>
            <c:strRef>
              <c:f>'pathway analysis'!$A$8</c:f>
              <c:strCache>
                <c:ptCount val="1"/>
                <c:pt idx="0">
                  <c:v>CYCLIC HEMIACETAL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'pathway analysis'!$I$8:$L$8</c:f>
              <c:numCache>
                <c:formatCode>0.00E+00</c:formatCode>
                <c:ptCount val="4"/>
                <c:pt idx="0">
                  <c:v>125722877564.45599</c:v>
                </c:pt>
                <c:pt idx="1">
                  <c:v>474836542659.32495</c:v>
                </c:pt>
                <c:pt idx="2">
                  <c:v>61249298723.492256</c:v>
                </c:pt>
                <c:pt idx="3">
                  <c:v>661808718947.27332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F85-4098-9330-4FD7082D4E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dodecan3one SOA yields </a:t>
            </a:r>
            <a:r>
              <a:rPr lang="en-US" dirty="0" smtClean="0"/>
              <a:t>(2G </a:t>
            </a:r>
            <a:r>
              <a:rPr lang="en-US" dirty="0"/>
              <a:t>DHF)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238300000000</c:v>
                </c:pt>
                <c:pt idx="2">
                  <c:v>596900000000</c:v>
                </c:pt>
                <c:pt idx="3">
                  <c:v>997000000000</c:v>
                </c:pt>
                <c:pt idx="4">
                  <c:v>1393000000000</c:v>
                </c:pt>
                <c:pt idx="5">
                  <c:v>1768000000000</c:v>
                </c:pt>
                <c:pt idx="6">
                  <c:v>2116000000000</c:v>
                </c:pt>
                <c:pt idx="7">
                  <c:v>2437000000000</c:v>
                </c:pt>
                <c:pt idx="8">
                  <c:v>2732000000000</c:v>
                </c:pt>
                <c:pt idx="9">
                  <c:v>3003000000000</c:v>
                </c:pt>
                <c:pt idx="10">
                  <c:v>3252000000000</c:v>
                </c:pt>
                <c:pt idx="11">
                  <c:v>3481000000000</c:v>
                </c:pt>
                <c:pt idx="12">
                  <c:v>3692000000000</c:v>
                </c:pt>
                <c:pt idx="13">
                  <c:v>3886000000000</c:v>
                </c:pt>
                <c:pt idx="14">
                  <c:v>4065000000000</c:v>
                </c:pt>
                <c:pt idx="15">
                  <c:v>4230000000000</c:v>
                </c:pt>
                <c:pt idx="16">
                  <c:v>4383000000000</c:v>
                </c:pt>
                <c:pt idx="17">
                  <c:v>4524000000000</c:v>
                </c:pt>
                <c:pt idx="18">
                  <c:v>4655000000000</c:v>
                </c:pt>
                <c:pt idx="19">
                  <c:v>4776000000000</c:v>
                </c:pt>
                <c:pt idx="20">
                  <c:v>4889000000000</c:v>
                </c:pt>
                <c:pt idx="21">
                  <c:v>4993000000000</c:v>
                </c:pt>
                <c:pt idx="22">
                  <c:v>5090000000000</c:v>
                </c:pt>
                <c:pt idx="23">
                  <c:v>5179000000000</c:v>
                </c:pt>
                <c:pt idx="24">
                  <c:v>5263000000000</c:v>
                </c:pt>
                <c:pt idx="25">
                  <c:v>5340000000000</c:v>
                </c:pt>
                <c:pt idx="26">
                  <c:v>5412000000000</c:v>
                </c:pt>
                <c:pt idx="27">
                  <c:v>5479000000000</c:v>
                </c:pt>
                <c:pt idx="28">
                  <c:v>5541000000000</c:v>
                </c:pt>
                <c:pt idx="29">
                  <c:v>5599000000000</c:v>
                </c:pt>
                <c:pt idx="30">
                  <c:v>5652000000000</c:v>
                </c:pt>
                <c:pt idx="31">
                  <c:v>5702000000000</c:v>
                </c:pt>
                <c:pt idx="32">
                  <c:v>5748000000000</c:v>
                </c:pt>
                <c:pt idx="33">
                  <c:v>5791000000000</c:v>
                </c:pt>
                <c:pt idx="34">
                  <c:v>5830000000000</c:v>
                </c:pt>
                <c:pt idx="35">
                  <c:v>5867000000000</c:v>
                </c:pt>
                <c:pt idx="36">
                  <c:v>5901000000000</c:v>
                </c:pt>
                <c:pt idx="37">
                  <c:v>5932000000000</c:v>
                </c:pt>
                <c:pt idx="38">
                  <c:v>5961000000000</c:v>
                </c:pt>
                <c:pt idx="39">
                  <c:v>5987000000000</c:v>
                </c:pt>
                <c:pt idx="40">
                  <c:v>6011000000000</c:v>
                </c:pt>
                <c:pt idx="41">
                  <c:v>6034000000000</c:v>
                </c:pt>
                <c:pt idx="42">
                  <c:v>6054000000000</c:v>
                </c:pt>
                <c:pt idx="43">
                  <c:v>6073000000000</c:v>
                </c:pt>
                <c:pt idx="44">
                  <c:v>6090000000000</c:v>
                </c:pt>
                <c:pt idx="45">
                  <c:v>6105000000000</c:v>
                </c:pt>
                <c:pt idx="46">
                  <c:v>6119000000000</c:v>
                </c:pt>
                <c:pt idx="47">
                  <c:v>6131000000000</c:v>
                </c:pt>
                <c:pt idx="48">
                  <c:v>6142000000000</c:v>
                </c:pt>
                <c:pt idx="49">
                  <c:v>6152000000000</c:v>
                </c:pt>
                <c:pt idx="50">
                  <c:v>6161000000000</c:v>
                </c:pt>
                <c:pt idx="51">
                  <c:v>6168000000000</c:v>
                </c:pt>
                <c:pt idx="52">
                  <c:v>6175000000000</c:v>
                </c:pt>
                <c:pt idx="53">
                  <c:v>6180000000000</c:v>
                </c:pt>
                <c:pt idx="54">
                  <c:v>6185000000000</c:v>
                </c:pt>
                <c:pt idx="55">
                  <c:v>6189000000000</c:v>
                </c:pt>
                <c:pt idx="56">
                  <c:v>6192000000000</c:v>
                </c:pt>
                <c:pt idx="57">
                  <c:v>6194000000000</c:v>
                </c:pt>
                <c:pt idx="58">
                  <c:v>6195000000000</c:v>
                </c:pt>
                <c:pt idx="59">
                  <c:v>6196000000000</c:v>
                </c:pt>
                <c:pt idx="60">
                  <c:v>6195000000000</c:v>
                </c:pt>
                <c:pt idx="61">
                  <c:v>6183000000000</c:v>
                </c:pt>
                <c:pt idx="62">
                  <c:v>6155000000000</c:v>
                </c:pt>
                <c:pt idx="63">
                  <c:v>6115000000000</c:v>
                </c:pt>
                <c:pt idx="64">
                  <c:v>6068000000000</c:v>
                </c:pt>
                <c:pt idx="65">
                  <c:v>6016000000000</c:v>
                </c:pt>
                <c:pt idx="66">
                  <c:v>5962000000000</c:v>
                </c:pt>
                <c:pt idx="67">
                  <c:v>5905000000000</c:v>
                </c:pt>
                <c:pt idx="68">
                  <c:v>5848000000000</c:v>
                </c:pt>
                <c:pt idx="69">
                  <c:v>5792000000000</c:v>
                </c:pt>
                <c:pt idx="70">
                  <c:v>5736000000000</c:v>
                </c:pt>
                <c:pt idx="71">
                  <c:v>5682000000000</c:v>
                </c:pt>
                <c:pt idx="72">
                  <c:v>5629000000000</c:v>
                </c:pt>
                <c:pt idx="73">
                  <c:v>5578000000000</c:v>
                </c:pt>
                <c:pt idx="74">
                  <c:v>5529000000000</c:v>
                </c:pt>
                <c:pt idx="75">
                  <c:v>5482000000000</c:v>
                </c:pt>
                <c:pt idx="76">
                  <c:v>5437000000000</c:v>
                </c:pt>
                <c:pt idx="77">
                  <c:v>5394000000000</c:v>
                </c:pt>
                <c:pt idx="78">
                  <c:v>5352000000000</c:v>
                </c:pt>
                <c:pt idx="79">
                  <c:v>5313000000000</c:v>
                </c:pt>
                <c:pt idx="80">
                  <c:v>5275000000000</c:v>
                </c:pt>
                <c:pt idx="81">
                  <c:v>5204000000000</c:v>
                </c:pt>
                <c:pt idx="82">
                  <c:v>5140000000000</c:v>
                </c:pt>
                <c:pt idx="83">
                  <c:v>5081000000000</c:v>
                </c:pt>
                <c:pt idx="84">
                  <c:v>5028000000000</c:v>
                </c:pt>
                <c:pt idx="85">
                  <c:v>4979000000000</c:v>
                </c:pt>
                <c:pt idx="86">
                  <c:v>4935000000000</c:v>
                </c:pt>
                <c:pt idx="87">
                  <c:v>4895000000000</c:v>
                </c:pt>
                <c:pt idx="88">
                  <c:v>4858000000000</c:v>
                </c:pt>
                <c:pt idx="89">
                  <c:v>4824000000000</c:v>
                </c:pt>
                <c:pt idx="90">
                  <c:v>4794000000000</c:v>
                </c:pt>
                <c:pt idx="91">
                  <c:v>4766000000000</c:v>
                </c:pt>
                <c:pt idx="92">
                  <c:v>4740000000000</c:v>
                </c:pt>
                <c:pt idx="93">
                  <c:v>4717000000000</c:v>
                </c:pt>
                <c:pt idx="94">
                  <c:v>4695000000000</c:v>
                </c:pt>
                <c:pt idx="95">
                  <c:v>4676000000000</c:v>
                </c:pt>
                <c:pt idx="96">
                  <c:v>4624000000000</c:v>
                </c:pt>
                <c:pt idx="97">
                  <c:v>4577000000000</c:v>
                </c:pt>
                <c:pt idx="98">
                  <c:v>4535000000000</c:v>
                </c:pt>
                <c:pt idx="99">
                  <c:v>4497000000000</c:v>
                </c:pt>
                <c:pt idx="100">
                  <c:v>4464000000000</c:v>
                </c:pt>
                <c:pt idx="101">
                  <c:v>4434000000000</c:v>
                </c:pt>
                <c:pt idx="102">
                  <c:v>4406000000000</c:v>
                </c:pt>
                <c:pt idx="103">
                  <c:v>4382000000000</c:v>
                </c:pt>
                <c:pt idx="104">
                  <c:v>4359000000000</c:v>
                </c:pt>
                <c:pt idx="105">
                  <c:v>4339000000000</c:v>
                </c:pt>
                <c:pt idx="106">
                  <c:v>4321000000000</c:v>
                </c:pt>
                <c:pt idx="107">
                  <c:v>4304000000000</c:v>
                </c:pt>
                <c:pt idx="108">
                  <c:v>4289000000000</c:v>
                </c:pt>
                <c:pt idx="109">
                  <c:v>4275000000000</c:v>
                </c:pt>
                <c:pt idx="110">
                  <c:v>4263000000000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139-4C41-AD51-D5595E75380C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1166500000000</c:v>
                </c:pt>
                <c:pt idx="2">
                  <c:v>2142900000000</c:v>
                </c:pt>
                <c:pt idx="3">
                  <c:v>2950100000000</c:v>
                </c:pt>
                <c:pt idx="4">
                  <c:v>3645000000000</c:v>
                </c:pt>
                <c:pt idx="5">
                  <c:v>4256200000000</c:v>
                </c:pt>
                <c:pt idx="6">
                  <c:v>4800400000000</c:v>
                </c:pt>
                <c:pt idx="7">
                  <c:v>5289100000000</c:v>
                </c:pt>
                <c:pt idx="8">
                  <c:v>5730500000000</c:v>
                </c:pt>
                <c:pt idx="9">
                  <c:v>6131100000000</c:v>
                </c:pt>
                <c:pt idx="10">
                  <c:v>6495600000000</c:v>
                </c:pt>
                <c:pt idx="11">
                  <c:v>6829600000000</c:v>
                </c:pt>
                <c:pt idx="12">
                  <c:v>7136000000000</c:v>
                </c:pt>
                <c:pt idx="13">
                  <c:v>7418900000000</c:v>
                </c:pt>
                <c:pt idx="14">
                  <c:v>7678700000000</c:v>
                </c:pt>
                <c:pt idx="15">
                  <c:v>7918700000000</c:v>
                </c:pt>
                <c:pt idx="16">
                  <c:v>8140900000000</c:v>
                </c:pt>
                <c:pt idx="17">
                  <c:v>8347900000000</c:v>
                </c:pt>
                <c:pt idx="18">
                  <c:v>8540900000000</c:v>
                </c:pt>
                <c:pt idx="19">
                  <c:v>8721600000000</c:v>
                </c:pt>
                <c:pt idx="20">
                  <c:v>8891200000000</c:v>
                </c:pt>
                <c:pt idx="21">
                  <c:v>9050800000000</c:v>
                </c:pt>
                <c:pt idx="22">
                  <c:v>9200500000000</c:v>
                </c:pt>
                <c:pt idx="23">
                  <c:v>9341500000000</c:v>
                </c:pt>
                <c:pt idx="24">
                  <c:v>9474700000000</c:v>
                </c:pt>
                <c:pt idx="25">
                  <c:v>9600600000000</c:v>
                </c:pt>
                <c:pt idx="26">
                  <c:v>9719900000000</c:v>
                </c:pt>
                <c:pt idx="27">
                  <c:v>9832600000000</c:v>
                </c:pt>
                <c:pt idx="28">
                  <c:v>9939900000000</c:v>
                </c:pt>
                <c:pt idx="29">
                  <c:v>10041900000000</c:v>
                </c:pt>
                <c:pt idx="30">
                  <c:v>10138000000000</c:v>
                </c:pt>
                <c:pt idx="31">
                  <c:v>10230600000000</c:v>
                </c:pt>
                <c:pt idx="32">
                  <c:v>10318800000000</c:v>
                </c:pt>
                <c:pt idx="33">
                  <c:v>10403300000000</c:v>
                </c:pt>
                <c:pt idx="34">
                  <c:v>10483800000000</c:v>
                </c:pt>
                <c:pt idx="35">
                  <c:v>10560900000000</c:v>
                </c:pt>
                <c:pt idx="36">
                  <c:v>10634700000000</c:v>
                </c:pt>
                <c:pt idx="37">
                  <c:v>10705100000000</c:v>
                </c:pt>
                <c:pt idx="38">
                  <c:v>10772700000000</c:v>
                </c:pt>
                <c:pt idx="39">
                  <c:v>10837200000000</c:v>
                </c:pt>
                <c:pt idx="40">
                  <c:v>10899200000000</c:v>
                </c:pt>
                <c:pt idx="41">
                  <c:v>10959000000000</c:v>
                </c:pt>
                <c:pt idx="42">
                  <c:v>11016190000000</c:v>
                </c:pt>
                <c:pt idx="43">
                  <c:v>11071090000000</c:v>
                </c:pt>
                <c:pt idx="44">
                  <c:v>11124020000000</c:v>
                </c:pt>
                <c:pt idx="45">
                  <c:v>11174920000000</c:v>
                </c:pt>
                <c:pt idx="46">
                  <c:v>11223810000000</c:v>
                </c:pt>
                <c:pt idx="47">
                  <c:v>11270980000000</c:v>
                </c:pt>
                <c:pt idx="48">
                  <c:v>11316410000000</c:v>
                </c:pt>
                <c:pt idx="49">
                  <c:v>11360150000000</c:v>
                </c:pt>
                <c:pt idx="50">
                  <c:v>11402120000000</c:v>
                </c:pt>
                <c:pt idx="51">
                  <c:v>11442920000000</c:v>
                </c:pt>
                <c:pt idx="52">
                  <c:v>11481980000000</c:v>
                </c:pt>
                <c:pt idx="53">
                  <c:v>11519770000000</c:v>
                </c:pt>
                <c:pt idx="54">
                  <c:v>11556330000000</c:v>
                </c:pt>
                <c:pt idx="55">
                  <c:v>11591700000000</c:v>
                </c:pt>
                <c:pt idx="56">
                  <c:v>11625940000000</c:v>
                </c:pt>
                <c:pt idx="57">
                  <c:v>11659030000000</c:v>
                </c:pt>
                <c:pt idx="58">
                  <c:v>11691160000000</c:v>
                </c:pt>
                <c:pt idx="59">
                  <c:v>11722130000000</c:v>
                </c:pt>
                <c:pt idx="60">
                  <c:v>11752140000000</c:v>
                </c:pt>
                <c:pt idx="61">
                  <c:v>11913730000000</c:v>
                </c:pt>
                <c:pt idx="62">
                  <c:v>12048780000000</c:v>
                </c:pt>
                <c:pt idx="63">
                  <c:v>12163210000000</c:v>
                </c:pt>
                <c:pt idx="64">
                  <c:v>12261130000000</c:v>
                </c:pt>
                <c:pt idx="65">
                  <c:v>12346080000000</c:v>
                </c:pt>
                <c:pt idx="66">
                  <c:v>12420450000000</c:v>
                </c:pt>
                <c:pt idx="67">
                  <c:v>12486300000000</c:v>
                </c:pt>
                <c:pt idx="68">
                  <c:v>12545130000000</c:v>
                </c:pt>
                <c:pt idx="69">
                  <c:v>12598040000000</c:v>
                </c:pt>
                <c:pt idx="70">
                  <c:v>12646160000000</c:v>
                </c:pt>
                <c:pt idx="71">
                  <c:v>12690170000000</c:v>
                </c:pt>
                <c:pt idx="72">
                  <c:v>12730770000000</c:v>
                </c:pt>
                <c:pt idx="73">
                  <c:v>12768430000000</c:v>
                </c:pt>
                <c:pt idx="74">
                  <c:v>12803460000000</c:v>
                </c:pt>
                <c:pt idx="75">
                  <c:v>12836260000000</c:v>
                </c:pt>
                <c:pt idx="76">
                  <c:v>12867200000000</c:v>
                </c:pt>
                <c:pt idx="77">
                  <c:v>12896290000000</c:v>
                </c:pt>
                <c:pt idx="78">
                  <c:v>12923780000000</c:v>
                </c:pt>
                <c:pt idx="79">
                  <c:v>12949830000000</c:v>
                </c:pt>
                <c:pt idx="80">
                  <c:v>12974560000000</c:v>
                </c:pt>
                <c:pt idx="81">
                  <c:v>13020530000000</c:v>
                </c:pt>
                <c:pt idx="82">
                  <c:v>13062400000000</c:v>
                </c:pt>
                <c:pt idx="83">
                  <c:v>13100770000000</c:v>
                </c:pt>
                <c:pt idx="84">
                  <c:v>13136020000000</c:v>
                </c:pt>
                <c:pt idx="85">
                  <c:v>13168510000000</c:v>
                </c:pt>
                <c:pt idx="86">
                  <c:v>13198530000000</c:v>
                </c:pt>
                <c:pt idx="87">
                  <c:v>13226340000000</c:v>
                </c:pt>
                <c:pt idx="88">
                  <c:v>13252140000000</c:v>
                </c:pt>
                <c:pt idx="89">
                  <c:v>13276110000000</c:v>
                </c:pt>
                <c:pt idx="90">
                  <c:v>13298430000000</c:v>
                </c:pt>
                <c:pt idx="91">
                  <c:v>13319240000000</c:v>
                </c:pt>
                <c:pt idx="92">
                  <c:v>13338670000000</c:v>
                </c:pt>
                <c:pt idx="93">
                  <c:v>13356850000000</c:v>
                </c:pt>
                <c:pt idx="94">
                  <c:v>13373880000000</c:v>
                </c:pt>
                <c:pt idx="95">
                  <c:v>13389850000000</c:v>
                </c:pt>
                <c:pt idx="96">
                  <c:v>13390470000000</c:v>
                </c:pt>
                <c:pt idx="97">
                  <c:v>13390800000000</c:v>
                </c:pt>
                <c:pt idx="98">
                  <c:v>13391130000000</c:v>
                </c:pt>
                <c:pt idx="99">
                  <c:v>13391470000000</c:v>
                </c:pt>
                <c:pt idx="100">
                  <c:v>13391820000000</c:v>
                </c:pt>
                <c:pt idx="101">
                  <c:v>13392160000000</c:v>
                </c:pt>
                <c:pt idx="102">
                  <c:v>13392500000000</c:v>
                </c:pt>
                <c:pt idx="103">
                  <c:v>13392850000000</c:v>
                </c:pt>
                <c:pt idx="104">
                  <c:v>13393190000000</c:v>
                </c:pt>
                <c:pt idx="105">
                  <c:v>13393530000000</c:v>
                </c:pt>
                <c:pt idx="106">
                  <c:v>13393860000000</c:v>
                </c:pt>
                <c:pt idx="107">
                  <c:v>13394190000000</c:v>
                </c:pt>
                <c:pt idx="108">
                  <c:v>13394520000000</c:v>
                </c:pt>
                <c:pt idx="109">
                  <c:v>13394840000000</c:v>
                </c:pt>
                <c:pt idx="110">
                  <c:v>13395160000000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139-4C41-AD51-D5595E7538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0.25667495257555556</c:v>
                </c:pt>
                <c:pt idx="1">
                  <c:v>0.34793401471076535</c:v>
                </c:pt>
                <c:pt idx="2">
                  <c:v>0.42074184693481226</c:v>
                </c:pt>
                <c:pt idx="3">
                  <c:v>0.4753431584279158</c:v>
                </c:pt>
                <c:pt idx="4">
                  <c:v>0.51654915327032447</c:v>
                </c:pt>
                <c:pt idx="5">
                  <c:v>0.54837682106653296</c:v>
                </c:pt>
                <c:pt idx="6">
                  <c:v>0.57350407305415296</c:v>
                </c:pt>
                <c:pt idx="7">
                  <c:v>0.59352821027448943</c:v>
                </c:pt>
                <c:pt idx="8">
                  <c:v>0.61070204044959675</c:v>
                </c:pt>
                <c:pt idx="9">
                  <c:v>0.62421709961497485</c:v>
                </c:pt>
                <c:pt idx="10">
                  <c:v>0.63626718531379667</c:v>
                </c:pt>
                <c:pt idx="11">
                  <c:v>0.64603392629595546</c:v>
                </c:pt>
                <c:pt idx="12">
                  <c:v>0.65486925928301287</c:v>
                </c:pt>
                <c:pt idx="13">
                  <c:v>0.66207173166378597</c:v>
                </c:pt>
                <c:pt idx="14">
                  <c:v>0.66882466067574986</c:v>
                </c:pt>
                <c:pt idx="15">
                  <c:v>0.6742485400337771</c:v>
                </c:pt>
                <c:pt idx="16">
                  <c:v>0.67944707901144896</c:v>
                </c:pt>
                <c:pt idx="17">
                  <c:v>0.6836031709323781</c:v>
                </c:pt>
                <c:pt idx="18">
                  <c:v>0.68742141425928771</c:v>
                </c:pt>
                <c:pt idx="19">
                  <c:v>0.6904775358698082</c:v>
                </c:pt>
                <c:pt idx="20">
                  <c:v>0.69310241741042311</c:v>
                </c:pt>
                <c:pt idx="21">
                  <c:v>0.69567461988349188</c:v>
                </c:pt>
                <c:pt idx="22">
                  <c:v>0.6977654074001669</c:v>
                </c:pt>
                <c:pt idx="23">
                  <c:v>0.69933559885484875</c:v>
                </c:pt>
                <c:pt idx="24">
                  <c:v>0.70071453157913055</c:v>
                </c:pt>
                <c:pt idx="25">
                  <c:v>0.70186219543970163</c:v>
                </c:pt>
                <c:pt idx="26">
                  <c:v>0.70278931952863943</c:v>
                </c:pt>
                <c:pt idx="27">
                  <c:v>0.70342032224745055</c:v>
                </c:pt>
                <c:pt idx="28">
                  <c:v>0.70408406806492407</c:v>
                </c:pt>
                <c:pt idx="29">
                  <c:v>0.70450004273644484</c:v>
                </c:pt>
                <c:pt idx="30">
                  <c:v>0.70451063980511264</c:v>
                </c:pt>
                <c:pt idx="31">
                  <c:v>0.7045048274995046</c:v>
                </c:pt>
                <c:pt idx="32">
                  <c:v>0.70443561374729002</c:v>
                </c:pt>
                <c:pt idx="33">
                  <c:v>0.70401296430298832</c:v>
                </c:pt>
                <c:pt idx="34">
                  <c:v>0.70382327356779761</c:v>
                </c:pt>
                <c:pt idx="35">
                  <c:v>0.70324022235247152</c:v>
                </c:pt>
                <c:pt idx="36">
                  <c:v>0.7025831724659366</c:v>
                </c:pt>
                <c:pt idx="37">
                  <c:v>0.70211715229036054</c:v>
                </c:pt>
                <c:pt idx="38">
                  <c:v>0.70125468401052182</c:v>
                </c:pt>
                <c:pt idx="39">
                  <c:v>0.70056307588073308</c:v>
                </c:pt>
                <c:pt idx="40">
                  <c:v>0.69972165670255848</c:v>
                </c:pt>
                <c:pt idx="41">
                  <c:v>0.69875836737120434</c:v>
                </c:pt>
                <c:pt idx="42">
                  <c:v>0.6976542496160929</c:v>
                </c:pt>
                <c:pt idx="43">
                  <c:v>0.69668438511558517</c:v>
                </c:pt>
                <c:pt idx="44">
                  <c:v>0.69555771541347144</c:v>
                </c:pt>
                <c:pt idx="45">
                  <c:v>0.69456562580292669</c:v>
                </c:pt>
                <c:pt idx="46">
                  <c:v>0.69339810309676519</c:v>
                </c:pt>
                <c:pt idx="47">
                  <c:v>0.69205803179838887</c:v>
                </c:pt>
                <c:pt idx="48">
                  <c:v>0.6908314336699457</c:v>
                </c:pt>
                <c:pt idx="49">
                  <c:v>0.68972129663498194</c:v>
                </c:pt>
                <c:pt idx="50">
                  <c:v>0.68840418481063237</c:v>
                </c:pt>
                <c:pt idx="51">
                  <c:v>0.68720055583783479</c:v>
                </c:pt>
                <c:pt idx="52">
                  <c:v>0.68579709541667233</c:v>
                </c:pt>
                <c:pt idx="53">
                  <c:v>0.68447565737715477</c:v>
                </c:pt>
                <c:pt idx="54">
                  <c:v>0.68295082562955789</c:v>
                </c:pt>
                <c:pt idx="55">
                  <c:v>0.68178253570888558</c:v>
                </c:pt>
                <c:pt idx="56">
                  <c:v>0.68040800692957937</c:v>
                </c:pt>
                <c:pt idx="57">
                  <c:v>0.67881755283039302</c:v>
                </c:pt>
                <c:pt idx="58">
                  <c:v>0.6775815600732451</c:v>
                </c:pt>
                <c:pt idx="59">
                  <c:v>0.67612931676254651</c:v>
                </c:pt>
                <c:pt idx="60">
                  <c:v>0.66750722909874605</c:v>
                </c:pt>
                <c:pt idx="61">
                  <c:v>0.65866955998437826</c:v>
                </c:pt>
                <c:pt idx="62">
                  <c:v>0.65005531580075726</c:v>
                </c:pt>
                <c:pt idx="63">
                  <c:v>0.64166616345345528</c:v>
                </c:pt>
                <c:pt idx="64">
                  <c:v>0.63328144706319622</c:v>
                </c:pt>
                <c:pt idx="65">
                  <c:v>0.62554372580799444</c:v>
                </c:pt>
                <c:pt idx="66">
                  <c:v>0.61779640234761402</c:v>
                </c:pt>
                <c:pt idx="67">
                  <c:v>0.61047178212215603</c:v>
                </c:pt>
                <c:pt idx="68">
                  <c:v>0.60323965168858229</c:v>
                </c:pt>
                <c:pt idx="69">
                  <c:v>0.59655214792315892</c:v>
                </c:pt>
                <c:pt idx="70">
                  <c:v>0.59010640207349829</c:v>
                </c:pt>
                <c:pt idx="71">
                  <c:v>0.58411820068531273</c:v>
                </c:pt>
                <c:pt idx="72">
                  <c:v>0.57830119843050976</c:v>
                </c:pt>
                <c:pt idx="73">
                  <c:v>0.57263601217277127</c:v>
                </c:pt>
                <c:pt idx="74">
                  <c:v>0.56735477761182063</c:v>
                </c:pt>
                <c:pt idx="75">
                  <c:v>0.56243563905417138</c:v>
                </c:pt>
                <c:pt idx="76">
                  <c:v>0.55762008081457226</c:v>
                </c:pt>
                <c:pt idx="77">
                  <c:v>0.55314744951514883</c:v>
                </c:pt>
                <c:pt idx="78">
                  <c:v>0.54875481903481516</c:v>
                </c:pt>
                <c:pt idx="79">
                  <c:v>0.54468702963220006</c:v>
                </c:pt>
                <c:pt idx="80">
                  <c:v>0.53724348525166321</c:v>
                </c:pt>
                <c:pt idx="81">
                  <c:v>0.53026875174388521</c:v>
                </c:pt>
                <c:pt idx="82">
                  <c:v>0.52397719220836825</c:v>
                </c:pt>
                <c:pt idx="83">
                  <c:v>0.51834279559476426</c:v>
                </c:pt>
                <c:pt idx="84">
                  <c:v>0.51309413404601201</c:v>
                </c:pt>
                <c:pt idx="85">
                  <c:v>0.50846144625928602</c:v>
                </c:pt>
                <c:pt idx="86">
                  <c:v>0.50418099983693931</c:v>
                </c:pt>
                <c:pt idx="87">
                  <c:v>0.50024088595399985</c:v>
                </c:pt>
                <c:pt idx="88">
                  <c:v>0.496876697709072</c:v>
                </c:pt>
                <c:pt idx="89">
                  <c:v>0.49358586961455853</c:v>
                </c:pt>
                <c:pt idx="90">
                  <c:v>0.49060695901648183</c:v>
                </c:pt>
                <c:pt idx="91">
                  <c:v>0.48793273883224059</c:v>
                </c:pt>
                <c:pt idx="92">
                  <c:v>0.48531171182937599</c:v>
                </c:pt>
                <c:pt idx="93">
                  <c:v>0.48298361782320182</c:v>
                </c:pt>
                <c:pt idx="94">
                  <c:v>0.48094350655421308</c:v>
                </c:pt>
                <c:pt idx="95">
                  <c:v>0.47604126613231823</c:v>
                </c:pt>
                <c:pt idx="96">
                  <c:v>0.47188166071690507</c:v>
                </c:pt>
                <c:pt idx="97">
                  <c:v>0.46796624688621852</c:v>
                </c:pt>
                <c:pt idx="98">
                  <c:v>0.46453864025650454</c:v>
                </c:pt>
                <c:pt idx="99">
                  <c:v>0.4613548373501512</c:v>
                </c:pt>
                <c:pt idx="100">
                  <c:v>0.45841551078583581</c:v>
                </c:pt>
                <c:pt idx="101">
                  <c:v>0.45596425669304352</c:v>
                </c:pt>
                <c:pt idx="102">
                  <c:v>0.45375674367397062</c:v>
                </c:pt>
                <c:pt idx="103">
                  <c:v>0.45154968317975708</c:v>
                </c:pt>
                <c:pt idx="104">
                  <c:v>0.44983062044520389</c:v>
                </c:pt>
                <c:pt idx="105">
                  <c:v>0.44811197955157167</c:v>
                </c:pt>
                <c:pt idx="106">
                  <c:v>0.44639342334413479</c:v>
                </c:pt>
                <c:pt idx="107">
                  <c:v>0.44516280146207177</c:v>
                </c:pt>
                <c:pt idx="108">
                  <c:v>0.44368865264096607</c:v>
                </c:pt>
                <c:pt idx="109">
                  <c:v>0.44245848742077665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139-4C41-AD51-D5595E75380C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0.20428632661808829</c:v>
                </c:pt>
                <c:pt idx="1">
                  <c:v>0.27854776237808576</c:v>
                </c:pt>
                <c:pt idx="2">
                  <c:v>0.33795464560523369</c:v>
                </c:pt>
                <c:pt idx="3">
                  <c:v>0.38216735253772288</c:v>
                </c:pt>
                <c:pt idx="4">
                  <c:v>0.41539401343921806</c:v>
                </c:pt>
                <c:pt idx="5">
                  <c:v>0.44079660028330975</c:v>
                </c:pt>
                <c:pt idx="6">
                  <c:v>0.46075891928683521</c:v>
                </c:pt>
                <c:pt idx="7">
                  <c:v>0.47674722973562517</c:v>
                </c:pt>
                <c:pt idx="8">
                  <c:v>0.48979791554533442</c:v>
                </c:pt>
                <c:pt idx="9">
                  <c:v>0.50064659153888791</c:v>
                </c:pt>
                <c:pt idx="10">
                  <c:v>0.50969310062082696</c:v>
                </c:pt>
                <c:pt idx="11">
                  <c:v>0.5173766816143498</c:v>
                </c:pt>
                <c:pt idx="12">
                  <c:v>0.52379732844491766</c:v>
                </c:pt>
                <c:pt idx="13">
                  <c:v>0.52938648469141913</c:v>
                </c:pt>
                <c:pt idx="14">
                  <c:v>0.53417858992006262</c:v>
                </c:pt>
                <c:pt idx="15">
                  <c:v>0.53839256101905197</c:v>
                </c:pt>
                <c:pt idx="16">
                  <c:v>0.54193270163753759</c:v>
                </c:pt>
                <c:pt idx="17">
                  <c:v>0.54502452903089837</c:v>
                </c:pt>
                <c:pt idx="18">
                  <c:v>0.54760594386351125</c:v>
                </c:pt>
                <c:pt idx="19">
                  <c:v>0.54986953392118054</c:v>
                </c:pt>
                <c:pt idx="20">
                  <c:v>0.55166394130905561</c:v>
                </c:pt>
                <c:pt idx="21">
                  <c:v>0.55323080267376779</c:v>
                </c:pt>
                <c:pt idx="22">
                  <c:v>0.55440775036129097</c:v>
                </c:pt>
                <c:pt idx="23">
                  <c:v>0.55547932916081777</c:v>
                </c:pt>
                <c:pt idx="24">
                  <c:v>0.55621523654771576</c:v>
                </c:pt>
                <c:pt idx="25">
                  <c:v>0.55679585180917501</c:v>
                </c:pt>
                <c:pt idx="26">
                  <c:v>0.55722799666415801</c:v>
                </c:pt>
                <c:pt idx="27">
                  <c:v>0.55745027615971987</c:v>
                </c:pt>
                <c:pt idx="28">
                  <c:v>0.55756380764596336</c:v>
                </c:pt>
                <c:pt idx="29">
                  <c:v>0.5575064115210101</c:v>
                </c:pt>
                <c:pt idx="30">
                  <c:v>0.55734756514769412</c:v>
                </c:pt>
                <c:pt idx="31">
                  <c:v>0.55704151645540179</c:v>
                </c:pt>
                <c:pt idx="32">
                  <c:v>0.55665029365682039</c:v>
                </c:pt>
                <c:pt idx="33">
                  <c:v>0.55609607203494915</c:v>
                </c:pt>
                <c:pt idx="34">
                  <c:v>0.5555397740722855</c:v>
                </c:pt>
                <c:pt idx="35">
                  <c:v>0.55488166097774272</c:v>
                </c:pt>
                <c:pt idx="36">
                  <c:v>0.55412840608681846</c:v>
                </c:pt>
                <c:pt idx="37">
                  <c:v>0.55334317302069114</c:v>
                </c:pt>
                <c:pt idx="38">
                  <c:v>0.55244897205920351</c:v>
                </c:pt>
                <c:pt idx="39">
                  <c:v>0.55150836758661181</c:v>
                </c:pt>
                <c:pt idx="40">
                  <c:v>0.55059768227028016</c:v>
                </c:pt>
                <c:pt idx="41">
                  <c:v>0.5495547916294109</c:v>
                </c:pt>
                <c:pt idx="42">
                  <c:v>0.54854580714274748</c:v>
                </c:pt>
                <c:pt idx="43">
                  <c:v>0.54746395637548295</c:v>
                </c:pt>
                <c:pt idx="44">
                  <c:v>0.54631263579515554</c:v>
                </c:pt>
                <c:pt idx="45">
                  <c:v>0.54518029082815911</c:v>
                </c:pt>
                <c:pt idx="46">
                  <c:v>0.54396334657678391</c:v>
                </c:pt>
                <c:pt idx="47">
                  <c:v>0.54275163236397406</c:v>
                </c:pt>
                <c:pt idx="48">
                  <c:v>0.54154214513012588</c:v>
                </c:pt>
                <c:pt idx="49">
                  <c:v>0.54033811256152364</c:v>
                </c:pt>
                <c:pt idx="50">
                  <c:v>0.53902325630171322</c:v>
                </c:pt>
                <c:pt idx="51">
                  <c:v>0.53779922974957284</c:v>
                </c:pt>
                <c:pt idx="52">
                  <c:v>0.53646904408681773</c:v>
                </c:pt>
                <c:pt idx="53">
                  <c:v>0.53520451562044347</c:v>
                </c:pt>
                <c:pt idx="54">
                  <c:v>0.5339165092264293</c:v>
                </c:pt>
                <c:pt idx="55">
                  <c:v>0.53260209497038524</c:v>
                </c:pt>
                <c:pt idx="56">
                  <c:v>0.53126203466326105</c:v>
                </c:pt>
                <c:pt idx="57">
                  <c:v>0.52988753896106122</c:v>
                </c:pt>
                <c:pt idx="58">
                  <c:v>0.52857287881980497</c:v>
                </c:pt>
                <c:pt idx="59">
                  <c:v>0.52713803613639731</c:v>
                </c:pt>
                <c:pt idx="60">
                  <c:v>0.51898104120204169</c:v>
                </c:pt>
                <c:pt idx="61">
                  <c:v>0.5108401016534454</c:v>
                </c:pt>
                <c:pt idx="62">
                  <c:v>0.50274557456460922</c:v>
                </c:pt>
                <c:pt idx="63">
                  <c:v>0.49489728923843074</c:v>
                </c:pt>
                <c:pt idx="64">
                  <c:v>0.4872801731399764</c:v>
                </c:pt>
                <c:pt idx="65">
                  <c:v>0.48001481427806558</c:v>
                </c:pt>
                <c:pt idx="66">
                  <c:v>0.47291831847705085</c:v>
                </c:pt>
                <c:pt idx="67">
                  <c:v>0.46615698681480383</c:v>
                </c:pt>
                <c:pt idx="68">
                  <c:v>0.45975405698029215</c:v>
                </c:pt>
                <c:pt idx="69">
                  <c:v>0.4535764216173131</c:v>
                </c:pt>
                <c:pt idx="70">
                  <c:v>0.4477481389138207</c:v>
                </c:pt>
                <c:pt idx="71">
                  <c:v>0.44215707298144574</c:v>
                </c:pt>
                <c:pt idx="72">
                  <c:v>0.43685872108003881</c:v>
                </c:pt>
                <c:pt idx="73">
                  <c:v>0.43183639422468612</c:v>
                </c:pt>
                <c:pt idx="74">
                  <c:v>0.42707143669573538</c:v>
                </c:pt>
                <c:pt idx="75">
                  <c:v>0.42254725192738124</c:v>
                </c:pt>
                <c:pt idx="76">
                  <c:v>0.4182598251124936</c:v>
                </c:pt>
                <c:pt idx="77">
                  <c:v>0.4141203270250654</c:v>
                </c:pt>
                <c:pt idx="78">
                  <c:v>0.41027565612830441</c:v>
                </c:pt>
                <c:pt idx="79">
                  <c:v>0.40656484690039585</c:v>
                </c:pt>
                <c:pt idx="80">
                  <c:v>0.39967651086399708</c:v>
                </c:pt>
                <c:pt idx="81">
                  <c:v>0.39349583537481625</c:v>
                </c:pt>
                <c:pt idx="82">
                  <c:v>0.38783979872938767</c:v>
                </c:pt>
                <c:pt idx="83">
                  <c:v>0.38276433805673254</c:v>
                </c:pt>
                <c:pt idx="84">
                  <c:v>0.37809896487909417</c:v>
                </c:pt>
                <c:pt idx="85">
                  <c:v>0.37390527581480665</c:v>
                </c:pt>
                <c:pt idx="86">
                  <c:v>0.37009482593068077</c:v>
                </c:pt>
                <c:pt idx="87">
                  <c:v>0.36658230293371485</c:v>
                </c:pt>
                <c:pt idx="88">
                  <c:v>0.36335944791057018</c:v>
                </c:pt>
                <c:pt idx="89">
                  <c:v>0.36049368233693752</c:v>
                </c:pt>
                <c:pt idx="90">
                  <c:v>0.35782822443322593</c:v>
                </c:pt>
                <c:pt idx="91">
                  <c:v>0.35535776805333663</c:v>
                </c:pt>
                <c:pt idx="92">
                  <c:v>0.3531521279343558</c:v>
                </c:pt>
                <c:pt idx="93">
                  <c:v>0.35105743434216546</c:v>
                </c:pt>
                <c:pt idx="94">
                  <c:v>0.34921974480670059</c:v>
                </c:pt>
                <c:pt idx="95">
                  <c:v>0.34532021654206313</c:v>
                </c:pt>
                <c:pt idx="96">
                  <c:v>0.34180183409505033</c:v>
                </c:pt>
                <c:pt idx="97">
                  <c:v>0.33865700654089687</c:v>
                </c:pt>
                <c:pt idx="98">
                  <c:v>0.33581078104196177</c:v>
                </c:pt>
                <c:pt idx="99">
                  <c:v>0.33333781368029142</c:v>
                </c:pt>
                <c:pt idx="100">
                  <c:v>0.33108923429827603</c:v>
                </c:pt>
                <c:pt idx="101">
                  <c:v>0.32899010640283743</c:v>
                </c:pt>
                <c:pt idx="102">
                  <c:v>0.3271895078344042</c:v>
                </c:pt>
                <c:pt idx="103">
                  <c:v>0.32546391113692852</c:v>
                </c:pt>
                <c:pt idx="104">
                  <c:v>0.32396239079615308</c:v>
                </c:pt>
                <c:pt idx="105">
                  <c:v>0.32261050959170845</c:v>
                </c:pt>
                <c:pt idx="106">
                  <c:v>0.32133335423791959</c:v>
                </c:pt>
                <c:pt idx="107">
                  <c:v>0.32020557660894156</c:v>
                </c:pt>
                <c:pt idx="108">
                  <c:v>0.31915274837176105</c:v>
                </c:pt>
                <c:pt idx="109">
                  <c:v>0.31824927809746206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139-4C41-AD51-D5595E75380C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590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0.59389258932140576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139-4C41-AD51-D5595E75380C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590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0.46271714136994446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9139-4C41-AD51-D5595E75380C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0.17570852978997001</c:v>
                </c:pt>
                <c:pt idx="1">
                  <c:v>0.12238461897428718</c:v>
                </c:pt>
                <c:pt idx="2">
                  <c:v>9.238025829632894E-2</c:v>
                </c:pt>
                <c:pt idx="3">
                  <c:v>7.3666117969821671E-2</c:v>
                </c:pt>
                <c:pt idx="4">
                  <c:v>6.1250176213523799E-2</c:v>
                </c:pt>
                <c:pt idx="5">
                  <c:v>5.2567077743521373E-2</c:v>
                </c:pt>
                <c:pt idx="6">
                  <c:v>4.621145374449339E-2</c:v>
                </c:pt>
                <c:pt idx="7">
                  <c:v>4.1383648896256869E-2</c:v>
                </c:pt>
                <c:pt idx="8">
                  <c:v>3.7599941282967168E-2</c:v>
                </c:pt>
                <c:pt idx="9">
                  <c:v>3.456324281051789E-2</c:v>
                </c:pt>
                <c:pt idx="10">
                  <c:v>3.2069960173363006E-2</c:v>
                </c:pt>
                <c:pt idx="11">
                  <c:v>2.9991311659192825E-2</c:v>
                </c:pt>
                <c:pt idx="12">
                  <c:v>2.8226286915850059E-2</c:v>
                </c:pt>
                <c:pt idx="13">
                  <c:v>2.6720147941708884E-2</c:v>
                </c:pt>
                <c:pt idx="14">
                  <c:v>2.5418566178791974E-2</c:v>
                </c:pt>
                <c:pt idx="15">
                  <c:v>2.4282696016410962E-2</c:v>
                </c:pt>
                <c:pt idx="16">
                  <c:v>2.3279387630422022E-2</c:v>
                </c:pt>
                <c:pt idx="17">
                  <c:v>2.2388975400718894E-2</c:v>
                </c:pt>
                <c:pt idx="18">
                  <c:v>2.159168042560998E-2</c:v>
                </c:pt>
                <c:pt idx="19">
                  <c:v>2.0872998020514667E-2</c:v>
                </c:pt>
                <c:pt idx="20">
                  <c:v>2.0221748353736687E-2</c:v>
                </c:pt>
                <c:pt idx="21">
                  <c:v>1.9631759143524809E-2</c:v>
                </c:pt>
                <c:pt idx="22">
                  <c:v>1.909350746668094E-2</c:v>
                </c:pt>
                <c:pt idx="23">
                  <c:v>1.8600377848375146E-2</c:v>
                </c:pt>
                <c:pt idx="24">
                  <c:v>1.8146990813074183E-2</c:v>
                </c:pt>
                <c:pt idx="25">
                  <c:v>1.7728577454500561E-2</c:v>
                </c:pt>
                <c:pt idx="26">
                  <c:v>1.7342920488985621E-2</c:v>
                </c:pt>
                <c:pt idx="27">
                  <c:v>1.6984074286461634E-2</c:v>
                </c:pt>
                <c:pt idx="28">
                  <c:v>1.665013593045141E-2</c:v>
                </c:pt>
                <c:pt idx="29">
                  <c:v>1.6340599723811404E-2</c:v>
                </c:pt>
                <c:pt idx="30">
                  <c:v>1.6049596309111881E-2</c:v>
                </c:pt>
                <c:pt idx="31">
                  <c:v>1.577712524712176E-2</c:v>
                </c:pt>
                <c:pt idx="32">
                  <c:v>1.5520748224121193E-2</c:v>
                </c:pt>
                <c:pt idx="33">
                  <c:v>1.5280051126499933E-2</c:v>
                </c:pt>
                <c:pt idx="34">
                  <c:v>1.5053262506036417E-2</c:v>
                </c:pt>
                <c:pt idx="35">
                  <c:v>1.4839346667042794E-2</c:v>
                </c:pt>
                <c:pt idx="36">
                  <c:v>1.4637789464834518E-2</c:v>
                </c:pt>
                <c:pt idx="37">
                  <c:v>1.4447167376795047E-2</c:v>
                </c:pt>
                <c:pt idx="38">
                  <c:v>1.4267153877385303E-2</c:v>
                </c:pt>
                <c:pt idx="39">
                  <c:v>1.4096355695830887E-2</c:v>
                </c:pt>
                <c:pt idx="40">
                  <c:v>1.3933844328862122E-2</c:v>
                </c:pt>
                <c:pt idx="41">
                  <c:v>1.3779809534875488E-2</c:v>
                </c:pt>
                <c:pt idx="42">
                  <c:v>1.3633436274115738E-2</c:v>
                </c:pt>
                <c:pt idx="43">
                  <c:v>1.3493862830163916E-2</c:v>
                </c:pt>
                <c:pt idx="44">
                  <c:v>1.336090101763592E-2</c:v>
                </c:pt>
                <c:pt idx="45">
                  <c:v>1.3234365157642548E-2</c:v>
                </c:pt>
                <c:pt idx="46">
                  <c:v>1.3113411611057779E-2</c:v>
                </c:pt>
                <c:pt idx="47">
                  <c:v>1.299785002487538E-2</c:v>
                </c:pt>
                <c:pt idx="48">
                  <c:v>1.2887417859799386E-2</c:v>
                </c:pt>
                <c:pt idx="49">
                  <c:v>1.2782184365714447E-2</c:v>
                </c:pt>
                <c:pt idx="50">
                  <c:v>1.2680941577849011E-2</c:v>
                </c:pt>
                <c:pt idx="51">
                  <c:v>1.2584414883147332E-2</c:v>
                </c:pt>
                <c:pt idx="52">
                  <c:v>1.2491829263952318E-2</c:v>
                </c:pt>
                <c:pt idx="53">
                  <c:v>1.2402899536444528E-2</c:v>
                </c:pt>
                <c:pt idx="54">
                  <c:v>1.2317520294693617E-2</c:v>
                </c:pt>
                <c:pt idx="55">
                  <c:v>1.2235225710781237E-2</c:v>
                </c:pt>
                <c:pt idx="56">
                  <c:v>1.2156157073101279E-2</c:v>
                </c:pt>
                <c:pt idx="57">
                  <c:v>1.2079981798213351E-2</c:v>
                </c:pt>
                <c:pt idx="58">
                  <c:v>1.2006776925354011E-2</c:v>
                </c:pt>
                <c:pt idx="59">
                  <c:v>1.1936294155787798E-2</c:v>
                </c:pt>
                <c:pt idx="60">
                  <c:v>1.1563213200232E-2</c:v>
                </c:pt>
                <c:pt idx="61">
                  <c:v>1.1259314221024868E-2</c:v>
                </c:pt>
                <c:pt idx="62">
                  <c:v>1.1007456090949675E-2</c:v>
                </c:pt>
                <c:pt idx="63">
                  <c:v>1.0795905434490948E-2</c:v>
                </c:pt>
                <c:pt idx="64">
                  <c:v>1.0615353213327631E-2</c:v>
                </c:pt>
                <c:pt idx="65">
                  <c:v>1.0459443900985873E-2</c:v>
                </c:pt>
                <c:pt idx="66">
                  <c:v>1.0323074089201766E-2</c:v>
                </c:pt>
                <c:pt idx="67">
                  <c:v>1.020244509223898E-2</c:v>
                </c:pt>
                <c:pt idx="68">
                  <c:v>1.0095141783960045E-2</c:v>
                </c:pt>
                <c:pt idx="69">
                  <c:v>9.9983710470213875E-3</c:v>
                </c:pt>
                <c:pt idx="70">
                  <c:v>9.9105055330228047E-3</c:v>
                </c:pt>
                <c:pt idx="71">
                  <c:v>9.8301202519564795E-3</c:v>
                </c:pt>
                <c:pt idx="72">
                  <c:v>9.7560154224129361E-3</c:v>
                </c:pt>
                <c:pt idx="73">
                  <c:v>9.6875375874958796E-3</c:v>
                </c:pt>
                <c:pt idx="74">
                  <c:v>9.6237533362521482E-3</c:v>
                </c:pt>
                <c:pt idx="75">
                  <c:v>9.5639299925391694E-3</c:v>
                </c:pt>
                <c:pt idx="76">
                  <c:v>9.5079282491321148E-3</c:v>
                </c:pt>
                <c:pt idx="77">
                  <c:v>9.4552832066160213E-3</c:v>
                </c:pt>
                <c:pt idx="78">
                  <c:v>9.4056060967595712E-3</c:v>
                </c:pt>
                <c:pt idx="79">
                  <c:v>9.3586217952670459E-3</c:v>
                </c:pt>
                <c:pt idx="80">
                  <c:v>9.2718191962999977E-3</c:v>
                </c:pt>
                <c:pt idx="81">
                  <c:v>9.1932569818716312E-3</c:v>
                </c:pt>
                <c:pt idx="82">
                  <c:v>9.1218302435658368E-3</c:v>
                </c:pt>
                <c:pt idx="83">
                  <c:v>9.0564722039095553E-3</c:v>
                </c:pt>
                <c:pt idx="84">
                  <c:v>8.9966138917766704E-3</c:v>
                </c:pt>
                <c:pt idx="85">
                  <c:v>8.9416018299007544E-3</c:v>
                </c:pt>
                <c:pt idx="86">
                  <c:v>8.8908193801157387E-3</c:v>
                </c:pt>
                <c:pt idx="87">
                  <c:v>8.8439301124195787E-3</c:v>
                </c:pt>
                <c:pt idx="88">
                  <c:v>8.8004694146101535E-3</c:v>
                </c:pt>
                <c:pt idx="89">
                  <c:v>8.7602070319579076E-3</c:v>
                </c:pt>
                <c:pt idx="90">
                  <c:v>8.7227949943089848E-3</c:v>
                </c:pt>
                <c:pt idx="91">
                  <c:v>8.6878976689580001E-3</c:v>
                </c:pt>
                <c:pt idx="92">
                  <c:v>8.6554090223368539E-3</c:v>
                </c:pt>
                <c:pt idx="93">
                  <c:v>8.6250213101956956E-3</c:v>
                </c:pt>
                <c:pt idx="94">
                  <c:v>8.5966609035948872E-3</c:v>
                </c:pt>
                <c:pt idx="95">
                  <c:v>8.5940971452084947E-3</c:v>
                </c:pt>
                <c:pt idx="96">
                  <c:v>8.5935866415748127E-3</c:v>
                </c:pt>
                <c:pt idx="97">
                  <c:v>8.5930014868050714E-3</c:v>
                </c:pt>
                <c:pt idx="98">
                  <c:v>8.5924099445393223E-3</c:v>
                </c:pt>
                <c:pt idx="99">
                  <c:v>8.5918120165892307E-3</c:v>
                </c:pt>
                <c:pt idx="100">
                  <c:v>8.5912205349995812E-3</c:v>
                </c:pt>
                <c:pt idx="101">
                  <c:v>8.5906290834422243E-3</c:v>
                </c:pt>
                <c:pt idx="102">
                  <c:v>8.5900312480166659E-3</c:v>
                </c:pt>
                <c:pt idx="103">
                  <c:v>8.589439857121418E-3</c:v>
                </c:pt>
                <c:pt idx="104">
                  <c:v>8.5888484962515482E-3</c:v>
                </c:pt>
                <c:pt idx="105">
                  <c:v>8.5882635774899834E-3</c:v>
                </c:pt>
                <c:pt idx="106">
                  <c:v>8.5876786875503479E-3</c:v>
                </c:pt>
                <c:pt idx="107">
                  <c:v>8.5870938264305096E-3</c:v>
                </c:pt>
                <c:pt idx="108">
                  <c:v>8.5865154044393217E-3</c:v>
                </c:pt>
                <c:pt idx="109">
                  <c:v>8.5859370100842391E-3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9139-4C41-AD51-D5595E7538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90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17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245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87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4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92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99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16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74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32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53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0.xml"/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2.xml"/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9.xml"/><Relationship Id="rId3" Type="http://schemas.openxmlformats.org/officeDocument/2006/relationships/chart" Target="../charts/chart44.xml"/><Relationship Id="rId7" Type="http://schemas.openxmlformats.org/officeDocument/2006/relationships/chart" Target="../charts/chart48.xml"/><Relationship Id="rId2" Type="http://schemas.openxmlformats.org/officeDocument/2006/relationships/chart" Target="../charts/chart4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7.xml"/><Relationship Id="rId5" Type="http://schemas.openxmlformats.org/officeDocument/2006/relationships/chart" Target="../charts/chart46.xml"/><Relationship Id="rId4" Type="http://schemas.openxmlformats.org/officeDocument/2006/relationships/chart" Target="../charts/chart45.xml"/><Relationship Id="rId9" Type="http://schemas.openxmlformats.org/officeDocument/2006/relationships/chart" Target="../charts/chart5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7.xml"/><Relationship Id="rId3" Type="http://schemas.openxmlformats.org/officeDocument/2006/relationships/chart" Target="../charts/chart52.xml"/><Relationship Id="rId7" Type="http://schemas.openxmlformats.org/officeDocument/2006/relationships/chart" Target="../charts/chart56.xml"/><Relationship Id="rId2" Type="http://schemas.openxmlformats.org/officeDocument/2006/relationships/chart" Target="../charts/chart5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5.xml"/><Relationship Id="rId5" Type="http://schemas.openxmlformats.org/officeDocument/2006/relationships/chart" Target="../charts/chart54.xml"/><Relationship Id="rId4" Type="http://schemas.openxmlformats.org/officeDocument/2006/relationships/chart" Target="../charts/chart53.xml"/><Relationship Id="rId9" Type="http://schemas.openxmlformats.org/officeDocument/2006/relationships/chart" Target="../charts/chart5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5.xml"/><Relationship Id="rId3" Type="http://schemas.openxmlformats.org/officeDocument/2006/relationships/chart" Target="../charts/chart60.xml"/><Relationship Id="rId7" Type="http://schemas.openxmlformats.org/officeDocument/2006/relationships/chart" Target="../charts/chart64.xml"/><Relationship Id="rId2" Type="http://schemas.openxmlformats.org/officeDocument/2006/relationships/chart" Target="../charts/chart5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63.xml"/><Relationship Id="rId5" Type="http://schemas.openxmlformats.org/officeDocument/2006/relationships/chart" Target="../charts/chart62.xml"/><Relationship Id="rId4" Type="http://schemas.openxmlformats.org/officeDocument/2006/relationships/chart" Target="../charts/chart61.xml"/><Relationship Id="rId9" Type="http://schemas.openxmlformats.org/officeDocument/2006/relationships/chart" Target="../charts/chart6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3.xml"/><Relationship Id="rId3" Type="http://schemas.openxmlformats.org/officeDocument/2006/relationships/chart" Target="../charts/chart68.xml"/><Relationship Id="rId7" Type="http://schemas.openxmlformats.org/officeDocument/2006/relationships/chart" Target="../charts/chart72.xml"/><Relationship Id="rId2" Type="http://schemas.openxmlformats.org/officeDocument/2006/relationships/chart" Target="../charts/chart6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71.xml"/><Relationship Id="rId5" Type="http://schemas.openxmlformats.org/officeDocument/2006/relationships/chart" Target="../charts/chart70.xml"/><Relationship Id="rId4" Type="http://schemas.openxmlformats.org/officeDocument/2006/relationships/chart" Target="../charts/chart69.xml"/><Relationship Id="rId9" Type="http://schemas.openxmlformats.org/officeDocument/2006/relationships/chart" Target="../charts/chart7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1.xml"/><Relationship Id="rId3" Type="http://schemas.openxmlformats.org/officeDocument/2006/relationships/chart" Target="../charts/chart76.xml"/><Relationship Id="rId7" Type="http://schemas.openxmlformats.org/officeDocument/2006/relationships/chart" Target="../charts/chart80.xml"/><Relationship Id="rId2" Type="http://schemas.openxmlformats.org/officeDocument/2006/relationships/chart" Target="../charts/chart7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79.xml"/><Relationship Id="rId5" Type="http://schemas.openxmlformats.org/officeDocument/2006/relationships/chart" Target="../charts/chart78.xml"/><Relationship Id="rId4" Type="http://schemas.openxmlformats.org/officeDocument/2006/relationships/chart" Target="../charts/chart77.xml"/><Relationship Id="rId9" Type="http://schemas.openxmlformats.org/officeDocument/2006/relationships/chart" Target="../charts/chart8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7" Type="http://schemas.openxmlformats.org/officeDocument/2006/relationships/chart" Target="../charts/chart1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2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7.xml"/><Relationship Id="rId5" Type="http://schemas.openxmlformats.org/officeDocument/2006/relationships/chart" Target="../charts/chart26.xml"/><Relationship Id="rId4" Type="http://schemas.openxmlformats.org/officeDocument/2006/relationships/chart" Target="../charts/char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2.xml"/><Relationship Id="rId5" Type="http://schemas.openxmlformats.org/officeDocument/2006/relationships/chart" Target="../charts/chart31.xml"/><Relationship Id="rId4" Type="http://schemas.openxmlformats.org/officeDocument/2006/relationships/chart" Target="../charts/char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91408" y="-27574"/>
            <a:ext cx="269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GECKO-A C12 ketones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66" y="605255"/>
            <a:ext cx="3657600" cy="2647950"/>
          </a:xfrm>
          <a:prstGeom prst="rect">
            <a:avLst/>
          </a:prstGeom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3537333"/>
              </p:ext>
            </p:extLst>
          </p:nvPr>
        </p:nvGraphicFramePr>
        <p:xfrm>
          <a:off x="0" y="3429062"/>
          <a:ext cx="3971132" cy="3401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9279199"/>
              </p:ext>
            </p:extLst>
          </p:nvPr>
        </p:nvGraphicFramePr>
        <p:xfrm>
          <a:off x="5892894" y="193840"/>
          <a:ext cx="4326871" cy="3362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2115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259" y="127562"/>
            <a:ext cx="653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dodecan-3-one: </a:t>
            </a:r>
          </a:p>
          <a:p>
            <a:r>
              <a:rPr lang="en-US" dirty="0" smtClean="0"/>
              <a:t>dodecan3one_1g_gaw_210514_ch2_wall_210514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3901" y="4750098"/>
            <a:ext cx="8039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Summary: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DICARBONYL product </a:t>
            </a:r>
            <a:r>
              <a:rPr lang="en-US" sz="1400" dirty="0"/>
              <a:t>= </a:t>
            </a:r>
            <a:r>
              <a:rPr lang="en-US" sz="1400" dirty="0" smtClean="0"/>
              <a:t>3-one-1-al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3079" y="5538610"/>
            <a:ext cx="8120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RO fates summary</a:t>
            </a:r>
            <a:r>
              <a:rPr lang="en-US" sz="1400" dirty="0" smtClean="0"/>
              <a:t>: RO =&gt; decomposes ONLY if .beta to C=O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6997579"/>
              </p:ext>
            </p:extLst>
          </p:nvPr>
        </p:nvGraphicFramePr>
        <p:xfrm>
          <a:off x="0" y="1576011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2475595"/>
              </p:ext>
            </p:extLst>
          </p:nvPr>
        </p:nvGraphicFramePr>
        <p:xfrm>
          <a:off x="2746375" y="1576011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9689" y="420093"/>
            <a:ext cx="5362575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56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259" y="127562"/>
            <a:ext cx="653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dodecan-4-one: </a:t>
            </a:r>
          </a:p>
          <a:p>
            <a:r>
              <a:rPr lang="en-US" dirty="0" smtClean="0"/>
              <a:t>dodecan4one_1g_gaw_210514_ch2_wall_210514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3901" y="4750098"/>
            <a:ext cx="8039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Summary: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DICARBONYL products </a:t>
            </a:r>
            <a:r>
              <a:rPr lang="en-US" sz="1400" dirty="0"/>
              <a:t>= </a:t>
            </a:r>
            <a:r>
              <a:rPr lang="en-US" sz="1400" dirty="0" smtClean="0"/>
              <a:t>4-one-1-al, 2,4-dione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238259" y="5704205"/>
            <a:ext cx="45674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RO fates summary</a:t>
            </a:r>
            <a:r>
              <a:rPr lang="en-US" sz="1400" dirty="0" smtClean="0"/>
              <a:t>: RO =&gt; decomposes ONLY if .beta to C=O EXCEPT for after attack on the ‘1’ carbon (delta position) </a:t>
            </a:r>
          </a:p>
          <a:p>
            <a:r>
              <a:rPr lang="en-US" sz="1400" dirty="0" smtClean="0"/>
              <a:t>but that’s too small to matter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907152"/>
              </p:ext>
            </p:extLst>
          </p:nvPr>
        </p:nvGraphicFramePr>
        <p:xfrm>
          <a:off x="238259" y="1576011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5730302"/>
              </p:ext>
            </p:extLst>
          </p:nvPr>
        </p:nvGraphicFramePr>
        <p:xfrm>
          <a:off x="3010034" y="1576011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9689" y="450727"/>
            <a:ext cx="5324475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42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259" y="127562"/>
            <a:ext cx="653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dodecan-5-one: </a:t>
            </a:r>
          </a:p>
          <a:p>
            <a:r>
              <a:rPr lang="en-US" dirty="0" smtClean="0"/>
              <a:t>dodecan5one_1g_gaw_210514_ch2_wall_210514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3901" y="4750098"/>
            <a:ext cx="8039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Summary: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DICARBONYL product </a:t>
            </a:r>
            <a:r>
              <a:rPr lang="en-US" sz="1400" dirty="0"/>
              <a:t>= </a:t>
            </a:r>
            <a:r>
              <a:rPr lang="en-US" sz="1400" dirty="0" smtClean="0"/>
              <a:t>2,5-dione, 3,5-dione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283901" y="5607441"/>
            <a:ext cx="47325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RO fates summary</a:t>
            </a:r>
            <a:r>
              <a:rPr lang="en-US" sz="1400" dirty="0" smtClean="0"/>
              <a:t>: RO =&gt; decomposes ONLY if .beta to a C=O EXCEPT for attack on ‘2’ position (gamma) which decomposes AND isomerizes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1562128"/>
              </p:ext>
            </p:extLst>
          </p:nvPr>
        </p:nvGraphicFramePr>
        <p:xfrm>
          <a:off x="238259" y="1635668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0377812"/>
              </p:ext>
            </p:extLst>
          </p:nvPr>
        </p:nvGraphicFramePr>
        <p:xfrm>
          <a:off x="2984634" y="1635668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9689" y="410568"/>
            <a:ext cx="5353050" cy="572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8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259" y="127562"/>
            <a:ext cx="653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dodecan-6-one: </a:t>
            </a:r>
          </a:p>
          <a:p>
            <a:r>
              <a:rPr lang="en-US" dirty="0" smtClean="0"/>
              <a:t>dodecan6one_1g_gaw_210514_ch2_wall_210514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3901" y="4750098"/>
            <a:ext cx="8039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Summary: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DICARBONYL product </a:t>
            </a:r>
            <a:r>
              <a:rPr lang="en-US" sz="1400" dirty="0"/>
              <a:t>= </a:t>
            </a:r>
            <a:r>
              <a:rPr lang="en-US" sz="1400" dirty="0" smtClean="0"/>
              <a:t>4,7-dione, 4,6-dione, 3,6-dione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283901" y="5411193"/>
            <a:ext cx="47325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RO fates summary</a:t>
            </a:r>
            <a:r>
              <a:rPr lang="en-US" sz="1400" dirty="0" smtClean="0"/>
              <a:t>: RO =&gt; decomposes ONLY if .beta to C=O  EXCEPT for attack on 4 (gamma) and 3 or 8 (beta) which both decompose and isomerize. Attack on 7 (gamma) does NOT result in decomposition.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748299"/>
              </p:ext>
            </p:extLst>
          </p:nvPr>
        </p:nvGraphicFramePr>
        <p:xfrm>
          <a:off x="238259" y="1635668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8422153"/>
              </p:ext>
            </p:extLst>
          </p:nvPr>
        </p:nvGraphicFramePr>
        <p:xfrm>
          <a:off x="2971934" y="1635668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9689" y="410568"/>
            <a:ext cx="5353050" cy="572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79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259" y="127562"/>
            <a:ext cx="65314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dodecan-2-one: </a:t>
            </a:r>
          </a:p>
          <a:p>
            <a:r>
              <a:rPr lang="en-US" dirty="0" smtClean="0"/>
              <a:t>dodecan2one_1g_gaw_210514_ch2_wall_210514 </a:t>
            </a:r>
          </a:p>
          <a:p>
            <a:r>
              <a:rPr lang="en-US" dirty="0" smtClean="0"/>
              <a:t>dodecan3one_1g_gaw_210521_ch2_wall_210521</a:t>
            </a:r>
            <a:endParaRPr lang="en-US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4526587"/>
              </p:ext>
            </p:extLst>
          </p:nvPr>
        </p:nvGraphicFramePr>
        <p:xfrm>
          <a:off x="-13747" y="1013723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8366398"/>
              </p:ext>
            </p:extLst>
          </p:nvPr>
        </p:nvGraphicFramePr>
        <p:xfrm>
          <a:off x="2745328" y="1013723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4959187"/>
              </p:ext>
            </p:extLst>
          </p:nvPr>
        </p:nvGraphicFramePr>
        <p:xfrm>
          <a:off x="17745" y="3756923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4440922"/>
              </p:ext>
            </p:extLst>
          </p:nvPr>
        </p:nvGraphicFramePr>
        <p:xfrm>
          <a:off x="2776820" y="3756923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426075" y="127562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dodecan-2-one WITH cyclization: </a:t>
            </a:r>
          </a:p>
          <a:p>
            <a:r>
              <a:rPr lang="en-US" sz="1400" dirty="0" smtClean="0"/>
              <a:t>Dodecan-2-one_1g_gaw_DHF_210720_ch2_W_K_210730</a:t>
            </a:r>
          </a:p>
          <a:p>
            <a:r>
              <a:rPr lang="en-US" sz="1400" dirty="0" smtClean="0"/>
              <a:t>Dodecan-2-one_2g_gaw_DHF_210805_ch2_W_K_210805 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8614236"/>
              </p:ext>
            </p:extLst>
          </p:nvPr>
        </p:nvGraphicFramePr>
        <p:xfrm>
          <a:off x="5525510" y="1013723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6178319"/>
              </p:ext>
            </p:extLst>
          </p:nvPr>
        </p:nvGraphicFramePr>
        <p:xfrm>
          <a:off x="8259185" y="1013723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0394077"/>
              </p:ext>
            </p:extLst>
          </p:nvPr>
        </p:nvGraphicFramePr>
        <p:xfrm>
          <a:off x="5525510" y="3756923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4918452"/>
              </p:ext>
            </p:extLst>
          </p:nvPr>
        </p:nvGraphicFramePr>
        <p:xfrm>
          <a:off x="8227693" y="3756923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326693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259" y="127562"/>
            <a:ext cx="65314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dodecan-3-one: </a:t>
            </a:r>
          </a:p>
          <a:p>
            <a:r>
              <a:rPr lang="en-US" dirty="0" smtClean="0"/>
              <a:t>dodecan3one_1g_gaw_210514_ch2_wall_210514 </a:t>
            </a:r>
          </a:p>
          <a:p>
            <a:r>
              <a:rPr lang="en-US" dirty="0" smtClean="0"/>
              <a:t>dodecan3one_3g_gaw_210521_ch2_wall_210521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1454488"/>
              </p:ext>
            </p:extLst>
          </p:nvPr>
        </p:nvGraphicFramePr>
        <p:xfrm>
          <a:off x="0" y="1197634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9533420"/>
              </p:ext>
            </p:extLst>
          </p:nvPr>
        </p:nvGraphicFramePr>
        <p:xfrm>
          <a:off x="2746375" y="1197634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931417"/>
              </p:ext>
            </p:extLst>
          </p:nvPr>
        </p:nvGraphicFramePr>
        <p:xfrm>
          <a:off x="0" y="3940834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8576501"/>
              </p:ext>
            </p:extLst>
          </p:nvPr>
        </p:nvGraphicFramePr>
        <p:xfrm>
          <a:off x="2746375" y="3940834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426075" y="127562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dodecan-3-one WITH cyclization: </a:t>
            </a:r>
          </a:p>
          <a:p>
            <a:r>
              <a:rPr lang="en-US" sz="1400" dirty="0" smtClean="0"/>
              <a:t>Dodecan-3-one_1g_gaw_DHF_210720_ch2_W_K_210730</a:t>
            </a:r>
          </a:p>
          <a:p>
            <a:r>
              <a:rPr lang="en-US" sz="1400" dirty="0" smtClean="0"/>
              <a:t>Dodecan-3-one_2g_gaw_DHF_210805_ch2_W_K_210805 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4116724"/>
              </p:ext>
            </p:extLst>
          </p:nvPr>
        </p:nvGraphicFramePr>
        <p:xfrm>
          <a:off x="5426075" y="1197634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8832281"/>
              </p:ext>
            </p:extLst>
          </p:nvPr>
        </p:nvGraphicFramePr>
        <p:xfrm>
          <a:off x="8159750" y="1197634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4867238"/>
              </p:ext>
            </p:extLst>
          </p:nvPr>
        </p:nvGraphicFramePr>
        <p:xfrm>
          <a:off x="5489575" y="3940834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2308125"/>
              </p:ext>
            </p:extLst>
          </p:nvPr>
        </p:nvGraphicFramePr>
        <p:xfrm>
          <a:off x="8159750" y="3940834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136664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259" y="81396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dodecan-4-one: </a:t>
            </a:r>
          </a:p>
          <a:p>
            <a:r>
              <a:rPr lang="en-US" sz="1400" dirty="0" smtClean="0"/>
              <a:t>dodecan4one_1g_gaw_210514_ch2_wall_210514 </a:t>
            </a:r>
          </a:p>
          <a:p>
            <a:r>
              <a:rPr lang="en-US" sz="1400" dirty="0" smtClean="0"/>
              <a:t>dodecan4one_3g_gaw_210521_ch2_wall_210521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7502828"/>
              </p:ext>
            </p:extLst>
          </p:nvPr>
        </p:nvGraphicFramePr>
        <p:xfrm>
          <a:off x="-38835" y="1150339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7309547"/>
              </p:ext>
            </p:extLst>
          </p:nvPr>
        </p:nvGraphicFramePr>
        <p:xfrm>
          <a:off x="2732940" y="1150339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0498707"/>
              </p:ext>
            </p:extLst>
          </p:nvPr>
        </p:nvGraphicFramePr>
        <p:xfrm>
          <a:off x="-38835" y="3893539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6483525"/>
              </p:ext>
            </p:extLst>
          </p:nvPr>
        </p:nvGraphicFramePr>
        <p:xfrm>
          <a:off x="2732940" y="3893539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8257162"/>
              </p:ext>
            </p:extLst>
          </p:nvPr>
        </p:nvGraphicFramePr>
        <p:xfrm>
          <a:off x="5426075" y="1150339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6551278"/>
              </p:ext>
            </p:extLst>
          </p:nvPr>
        </p:nvGraphicFramePr>
        <p:xfrm>
          <a:off x="8159750" y="1150339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426075" y="127562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dodecan-4-one WITH cyclization: </a:t>
            </a:r>
          </a:p>
          <a:p>
            <a:r>
              <a:rPr lang="en-US" sz="1400" dirty="0" smtClean="0"/>
              <a:t>Dodecan-4-one_1g_gaw_DHF_210720_ch2_W_K_210730</a:t>
            </a:r>
          </a:p>
          <a:p>
            <a:r>
              <a:rPr lang="en-US" sz="1400" dirty="0" smtClean="0"/>
              <a:t>Dodecan-4-one_2g_gaw_DHF_210805_ch2_W_K_210805 </a:t>
            </a: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5581457"/>
              </p:ext>
            </p:extLst>
          </p:nvPr>
        </p:nvGraphicFramePr>
        <p:xfrm>
          <a:off x="5426075" y="3893539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083491"/>
              </p:ext>
            </p:extLst>
          </p:nvPr>
        </p:nvGraphicFramePr>
        <p:xfrm>
          <a:off x="8194675" y="3893539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185489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259" y="127562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dodecan-5-one: </a:t>
            </a:r>
          </a:p>
          <a:p>
            <a:r>
              <a:rPr lang="en-US" sz="1400" dirty="0" smtClean="0"/>
              <a:t>Dodecan-5-one_1g_gaw_210514_ch2_wall_210514</a:t>
            </a:r>
          </a:p>
          <a:p>
            <a:r>
              <a:rPr lang="en-US" sz="1400" dirty="0" smtClean="0"/>
              <a:t>Dodecan-5-one_3g_gaw_210521_ch2_wall_210521 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6520417"/>
              </p:ext>
            </p:extLst>
          </p:nvPr>
        </p:nvGraphicFramePr>
        <p:xfrm>
          <a:off x="-38835" y="1241526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749742"/>
              </p:ext>
            </p:extLst>
          </p:nvPr>
        </p:nvGraphicFramePr>
        <p:xfrm>
          <a:off x="2707540" y="1241526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9092920"/>
              </p:ext>
            </p:extLst>
          </p:nvPr>
        </p:nvGraphicFramePr>
        <p:xfrm>
          <a:off x="-38835" y="3984726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7839490"/>
              </p:ext>
            </p:extLst>
          </p:nvPr>
        </p:nvGraphicFramePr>
        <p:xfrm>
          <a:off x="2707540" y="3984726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2343677"/>
              </p:ext>
            </p:extLst>
          </p:nvPr>
        </p:nvGraphicFramePr>
        <p:xfrm>
          <a:off x="5426075" y="1241526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5464026"/>
              </p:ext>
            </p:extLst>
          </p:nvPr>
        </p:nvGraphicFramePr>
        <p:xfrm>
          <a:off x="8159750" y="1241526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426075" y="127562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dodecan-5-one WITH cyclization: </a:t>
            </a:r>
          </a:p>
          <a:p>
            <a:r>
              <a:rPr lang="en-US" sz="1400" dirty="0" smtClean="0"/>
              <a:t>Dodecan-5-one_1g_gaw_DHF_210720_ch2_W_K_210730</a:t>
            </a:r>
          </a:p>
          <a:p>
            <a:r>
              <a:rPr lang="en-US" sz="1400" dirty="0" smtClean="0"/>
              <a:t>Dodecan-5-one_2g_gaw_DHF_210805_ch2_W_K_210805 </a:t>
            </a: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3125921"/>
              </p:ext>
            </p:extLst>
          </p:nvPr>
        </p:nvGraphicFramePr>
        <p:xfrm>
          <a:off x="5450740" y="3984726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3704777"/>
              </p:ext>
            </p:extLst>
          </p:nvPr>
        </p:nvGraphicFramePr>
        <p:xfrm>
          <a:off x="8159750" y="3960579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37737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259" y="127562"/>
            <a:ext cx="65314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dodecan-6-one: </a:t>
            </a:r>
          </a:p>
          <a:p>
            <a:r>
              <a:rPr lang="en-US" sz="1400" dirty="0" smtClean="0"/>
              <a:t>Dodecan-6-one_1g_gaw_210514_ch2_wall_210514 </a:t>
            </a:r>
          </a:p>
          <a:p>
            <a:r>
              <a:rPr lang="en-US" sz="1400" dirty="0" smtClean="0"/>
              <a:t>Dodecan-6-one_3g_gaw_210521_ch2_wall_210521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8460150"/>
              </p:ext>
            </p:extLst>
          </p:nvPr>
        </p:nvGraphicFramePr>
        <p:xfrm>
          <a:off x="-1771" y="1196756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9209535"/>
              </p:ext>
            </p:extLst>
          </p:nvPr>
        </p:nvGraphicFramePr>
        <p:xfrm>
          <a:off x="2731904" y="1196756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5788740"/>
              </p:ext>
            </p:extLst>
          </p:nvPr>
        </p:nvGraphicFramePr>
        <p:xfrm>
          <a:off x="-1771" y="4085820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4796342"/>
              </p:ext>
            </p:extLst>
          </p:nvPr>
        </p:nvGraphicFramePr>
        <p:xfrm>
          <a:off x="2731904" y="4085820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3859677"/>
              </p:ext>
            </p:extLst>
          </p:nvPr>
        </p:nvGraphicFramePr>
        <p:xfrm>
          <a:off x="5524817" y="1196756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0554685"/>
              </p:ext>
            </p:extLst>
          </p:nvPr>
        </p:nvGraphicFramePr>
        <p:xfrm>
          <a:off x="8258492" y="1196756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524817" y="189117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dodecan-6-one WITH cyclization: </a:t>
            </a:r>
          </a:p>
          <a:p>
            <a:r>
              <a:rPr lang="en-US" sz="1400" dirty="0" smtClean="0"/>
              <a:t>Dodecan-6-one_1g_gaw_DHF_210720_ch2_W_K_210730</a:t>
            </a:r>
          </a:p>
          <a:p>
            <a:r>
              <a:rPr lang="en-US" sz="1400" dirty="0" smtClean="0"/>
              <a:t>Dodecan-6-one_2g_gaw_DHF_210805_ch2_W_K_210805 </a:t>
            </a: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0084727"/>
              </p:ext>
            </p:extLst>
          </p:nvPr>
        </p:nvGraphicFramePr>
        <p:xfrm>
          <a:off x="5524817" y="4085820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559662"/>
              </p:ext>
            </p:extLst>
          </p:nvPr>
        </p:nvGraphicFramePr>
        <p:xfrm>
          <a:off x="8255317" y="4085820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173735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754034" y="4189009"/>
            <a:ext cx="24473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Dodecanones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with cyclization </a:t>
            </a:r>
          </a:p>
          <a:p>
            <a:pPr algn="ctr"/>
            <a:r>
              <a:rPr lang="en-US" dirty="0" smtClean="0"/>
              <a:t>2 generations </a:t>
            </a:r>
          </a:p>
          <a:p>
            <a:pPr algn="ctr"/>
            <a:r>
              <a:rPr lang="en-US" dirty="0" smtClean="0"/>
              <a:t>at 60 minutes </a:t>
            </a: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4255758"/>
              </p:ext>
            </p:extLst>
          </p:nvPr>
        </p:nvGraphicFramePr>
        <p:xfrm>
          <a:off x="105669" y="120376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4613073"/>
              </p:ext>
            </p:extLst>
          </p:nvPr>
        </p:nvGraphicFramePr>
        <p:xfrm>
          <a:off x="4137919" y="120376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0495882"/>
              </p:ext>
            </p:extLst>
          </p:nvPr>
        </p:nvGraphicFramePr>
        <p:xfrm>
          <a:off x="8102787" y="120376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5370718"/>
              </p:ext>
            </p:extLst>
          </p:nvPr>
        </p:nvGraphicFramePr>
        <p:xfrm>
          <a:off x="105669" y="3417574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1398157"/>
              </p:ext>
            </p:extLst>
          </p:nvPr>
        </p:nvGraphicFramePr>
        <p:xfrm>
          <a:off x="4070537" y="3417574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54342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9561178" y="4366379"/>
            <a:ext cx="17773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SOA yields after </a:t>
            </a:r>
            <a:r>
              <a:rPr lang="en-US" dirty="0" smtClean="0"/>
              <a:t>2 </a:t>
            </a:r>
            <a:r>
              <a:rPr lang="en-US" dirty="0" smtClean="0"/>
              <a:t>generations</a:t>
            </a:r>
          </a:p>
          <a:p>
            <a:pPr algn="ctr"/>
            <a:r>
              <a:rPr lang="en-US" dirty="0" smtClean="0"/>
              <a:t>of chemistry WITH cyclization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6994977"/>
              </p:ext>
            </p:extLst>
          </p:nvPr>
        </p:nvGraphicFramePr>
        <p:xfrm>
          <a:off x="22860" y="0"/>
          <a:ext cx="390906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2731323"/>
              </p:ext>
            </p:extLst>
          </p:nvPr>
        </p:nvGraphicFramePr>
        <p:xfrm>
          <a:off x="3931920" y="0"/>
          <a:ext cx="429768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5959716"/>
              </p:ext>
            </p:extLst>
          </p:nvPr>
        </p:nvGraphicFramePr>
        <p:xfrm>
          <a:off x="8229600" y="0"/>
          <a:ext cx="3941428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3736383"/>
              </p:ext>
            </p:extLst>
          </p:nvPr>
        </p:nvGraphicFramePr>
        <p:xfrm>
          <a:off x="-9508" y="3721418"/>
          <a:ext cx="3941428" cy="3136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6131583"/>
              </p:ext>
            </p:extLst>
          </p:nvPr>
        </p:nvGraphicFramePr>
        <p:xfrm>
          <a:off x="3931920" y="3721417"/>
          <a:ext cx="4297680" cy="3116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05252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9918" y="2774576"/>
            <a:ext cx="491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Buffer: slides that likely aren’t going in the paper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52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91408" y="-27574"/>
            <a:ext cx="269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GECKO-A C12 ketones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66" y="605255"/>
            <a:ext cx="3657600" cy="2647950"/>
          </a:xfrm>
          <a:prstGeom prst="rect">
            <a:avLst/>
          </a:prstGeom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6061208"/>
              </p:ext>
            </p:extLst>
          </p:nvPr>
        </p:nvGraphicFramePr>
        <p:xfrm>
          <a:off x="0" y="3456939"/>
          <a:ext cx="3971132" cy="3401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6066981"/>
              </p:ext>
            </p:extLst>
          </p:nvPr>
        </p:nvGraphicFramePr>
        <p:xfrm>
          <a:off x="3814367" y="249386"/>
          <a:ext cx="4060904" cy="3362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5006474"/>
              </p:ext>
            </p:extLst>
          </p:nvPr>
        </p:nvGraphicFramePr>
        <p:xfrm>
          <a:off x="3814366" y="3476306"/>
          <a:ext cx="4060905" cy="3362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1215554"/>
              </p:ext>
            </p:extLst>
          </p:nvPr>
        </p:nvGraphicFramePr>
        <p:xfrm>
          <a:off x="7875271" y="3476306"/>
          <a:ext cx="4230002" cy="3362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8581005"/>
              </p:ext>
            </p:extLst>
          </p:nvPr>
        </p:nvGraphicFramePr>
        <p:xfrm>
          <a:off x="7875271" y="230614"/>
          <a:ext cx="4220686" cy="3362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47227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086958" y="4565899"/>
            <a:ext cx="1658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SOA yields after 1 generation</a:t>
            </a:r>
          </a:p>
          <a:p>
            <a:pPr algn="ctr"/>
            <a:r>
              <a:rPr lang="en-US" dirty="0" smtClean="0"/>
              <a:t>of chemistry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1727925"/>
              </p:ext>
            </p:extLst>
          </p:nvPr>
        </p:nvGraphicFramePr>
        <p:xfrm>
          <a:off x="91440" y="0"/>
          <a:ext cx="384048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0898463"/>
              </p:ext>
            </p:extLst>
          </p:nvPr>
        </p:nvGraphicFramePr>
        <p:xfrm>
          <a:off x="4114800" y="0"/>
          <a:ext cx="41148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256300"/>
              </p:ext>
            </p:extLst>
          </p:nvPr>
        </p:nvGraphicFramePr>
        <p:xfrm>
          <a:off x="8351520" y="0"/>
          <a:ext cx="384048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0123249"/>
              </p:ext>
            </p:extLst>
          </p:nvPr>
        </p:nvGraphicFramePr>
        <p:xfrm>
          <a:off x="4114800" y="3721418"/>
          <a:ext cx="4114800" cy="3136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9698584"/>
              </p:ext>
            </p:extLst>
          </p:nvPr>
        </p:nvGraphicFramePr>
        <p:xfrm>
          <a:off x="91440" y="3721418"/>
          <a:ext cx="3840480" cy="3136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118836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9442531" y="4366379"/>
            <a:ext cx="17702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SOA yields after 1 generation</a:t>
            </a:r>
          </a:p>
          <a:p>
            <a:pPr algn="ctr"/>
            <a:r>
              <a:rPr lang="en-US" dirty="0" smtClean="0"/>
              <a:t>of chemistry,</a:t>
            </a:r>
          </a:p>
          <a:p>
            <a:pPr algn="ctr"/>
            <a:r>
              <a:rPr lang="en-US" dirty="0" smtClean="0"/>
              <a:t>WITH cyclization</a:t>
            </a:r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1142595"/>
              </p:ext>
            </p:extLst>
          </p:nvPr>
        </p:nvGraphicFramePr>
        <p:xfrm>
          <a:off x="3931920" y="3721418"/>
          <a:ext cx="4297680" cy="3136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3997984"/>
              </p:ext>
            </p:extLst>
          </p:nvPr>
        </p:nvGraphicFramePr>
        <p:xfrm>
          <a:off x="0" y="3721418"/>
          <a:ext cx="3931920" cy="3136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0682889"/>
              </p:ext>
            </p:extLst>
          </p:nvPr>
        </p:nvGraphicFramePr>
        <p:xfrm>
          <a:off x="8229600" y="0"/>
          <a:ext cx="393192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1187700"/>
              </p:ext>
            </p:extLst>
          </p:nvPr>
        </p:nvGraphicFramePr>
        <p:xfrm>
          <a:off x="3931920" y="0"/>
          <a:ext cx="429768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5640259"/>
              </p:ext>
            </p:extLst>
          </p:nvPr>
        </p:nvGraphicFramePr>
        <p:xfrm>
          <a:off x="24938" y="0"/>
          <a:ext cx="3906982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186351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086958" y="4565899"/>
            <a:ext cx="1658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SOA yields after </a:t>
            </a:r>
            <a:r>
              <a:rPr lang="en-US" dirty="0"/>
              <a:t>3</a:t>
            </a:r>
            <a:r>
              <a:rPr lang="en-US" dirty="0" smtClean="0"/>
              <a:t> generations</a:t>
            </a:r>
          </a:p>
          <a:p>
            <a:pPr algn="ctr"/>
            <a:r>
              <a:rPr lang="en-US" dirty="0" smtClean="0"/>
              <a:t>of chemistry</a:t>
            </a:r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5165091"/>
              </p:ext>
            </p:extLst>
          </p:nvPr>
        </p:nvGraphicFramePr>
        <p:xfrm>
          <a:off x="3931920" y="3721418"/>
          <a:ext cx="4297680" cy="3136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737489"/>
              </p:ext>
            </p:extLst>
          </p:nvPr>
        </p:nvGraphicFramePr>
        <p:xfrm>
          <a:off x="91440" y="0"/>
          <a:ext cx="384048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7859492"/>
              </p:ext>
            </p:extLst>
          </p:nvPr>
        </p:nvGraphicFramePr>
        <p:xfrm>
          <a:off x="-9508" y="3721418"/>
          <a:ext cx="3941428" cy="3136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0947263"/>
              </p:ext>
            </p:extLst>
          </p:nvPr>
        </p:nvGraphicFramePr>
        <p:xfrm>
          <a:off x="8412480" y="0"/>
          <a:ext cx="3758548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9988597"/>
              </p:ext>
            </p:extLst>
          </p:nvPr>
        </p:nvGraphicFramePr>
        <p:xfrm>
          <a:off x="3931920" y="0"/>
          <a:ext cx="429768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32559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259" y="127562"/>
            <a:ext cx="653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dodecan-2-one: </a:t>
            </a:r>
          </a:p>
          <a:p>
            <a:r>
              <a:rPr lang="en-US" dirty="0" smtClean="0"/>
              <a:t>dodecan2one_1g_gaw_210514_ch2_wall_210514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3901" y="4750098"/>
            <a:ext cx="8039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Summary: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DICARBONYL product </a:t>
            </a:r>
            <a:r>
              <a:rPr lang="en-US" sz="1400" dirty="0"/>
              <a:t>= </a:t>
            </a:r>
            <a:r>
              <a:rPr lang="en-US" sz="1400" dirty="0" smtClean="0"/>
              <a:t>none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283901" y="6135093"/>
            <a:ext cx="8120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RO fates summary</a:t>
            </a:r>
            <a:r>
              <a:rPr lang="en-US" sz="1400" dirty="0" smtClean="0"/>
              <a:t>: RO =&gt; decomposes ONLY if .beta to any C=O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5919971"/>
              </p:ext>
            </p:extLst>
          </p:nvPr>
        </p:nvGraphicFramePr>
        <p:xfrm>
          <a:off x="69383" y="1360567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6897462"/>
              </p:ext>
            </p:extLst>
          </p:nvPr>
        </p:nvGraphicFramePr>
        <p:xfrm>
          <a:off x="2828458" y="1360567"/>
          <a:ext cx="4032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5806" y="450727"/>
            <a:ext cx="5324475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29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54290</TotalTime>
  <Words>779</Words>
  <Application>Microsoft Office PowerPoint</Application>
  <PresentationFormat>Widescreen</PresentationFormat>
  <Paragraphs>154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Lee-Taylor</dc:creator>
  <cp:lastModifiedBy>Julia Lee-Taylor</cp:lastModifiedBy>
  <cp:revision>201</cp:revision>
  <dcterms:created xsi:type="dcterms:W3CDTF">2020-11-03T21:51:34Z</dcterms:created>
  <dcterms:modified xsi:type="dcterms:W3CDTF">2022-03-08T19:13:16Z</dcterms:modified>
</cp:coreProperties>
</file>