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23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24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25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26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27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28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29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30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31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32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33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34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35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36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37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38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39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40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41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42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43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44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45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46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47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48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49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50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51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52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53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54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55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56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57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58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59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60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61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66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charts/chart67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68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charts/chart69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charts/chart70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71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72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73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83" r:id="rId3"/>
    <p:sldId id="270" r:id="rId4"/>
    <p:sldId id="285" r:id="rId5"/>
    <p:sldId id="271" r:id="rId6"/>
    <p:sldId id="257" r:id="rId7"/>
    <p:sldId id="258" r:id="rId8"/>
    <p:sldId id="259" r:id="rId9"/>
    <p:sldId id="260" r:id="rId10"/>
    <p:sldId id="261" r:id="rId11"/>
    <p:sldId id="286" r:id="rId12"/>
    <p:sldId id="273" r:id="rId13"/>
    <p:sldId id="274" r:id="rId14"/>
    <p:sldId id="275" r:id="rId15"/>
    <p:sldId id="276" r:id="rId16"/>
    <p:sldId id="287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2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lial\Documents\GECKO\Ziemann\Decanols_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4ol_1g_gaw_201214_ch2_wall_210308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5ol_1g_gaw_201201_ch2_wall_210308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1ol_3g_gaw_210308_ch2_wall_210308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3ol_3g_gaw_210308_ch2_wall_210308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2ol_3g_gaw_210308_ch2_wall_210308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5ol_3g_gaw_210308_ch2_wall_210308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4ol_3g_gaw_210308_ch2_wall_210308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1ol_2g_gaw_DHF_210910_ch2_W_O_210910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2ol_2g_gaw_DHF_211011_ch2_W_O_21101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3ol_2g_gaw_DHF_211011_ch2_W_O_21101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21030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4ol_3g_gaw_DHF_211011_ch2_W_O_211011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5ol_2g_gaw_DHF_211011_ch2_W_O_211011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201104_ch2_wall_210107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201104_ch2_wall_210107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1g_gaw_201104_ch2_wall_210308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1g_gaw_201104_ch2_wall_210308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1g_gaw_201104_ch2_wall_210308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1g_gaw_201104_ch2_wall_210308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1g_gaw_201214_ch2_wall_210308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1g_gaw_201214_ch2_wall_210308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21030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1g_gaw_201201_ch2_wall_210308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1g_gaw_201201_ch2_wall_210308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201104_ch2_wall_210107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201104_ch2_wall_210107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3g_gaw_210308_ch2_wall_210308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3g_gaw_210308_ch2_wall_210308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2g_gaw_DHF_210910_ch2_W_O_210910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2g_gaw_DHF_210910_ch2_W_O_210910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1g_gaw_201104_ch2_wall_210308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1g_gaw_201104_ch2_wall_210308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210308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3g_gaw_210308_ch2_wall_210308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3g_gaw_210308_ch2_wall_210308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2g_gaw_DHF_211011_ch2_W_O_211011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2ol_2g_gaw_DHF_211011_ch2_W_O_211011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1g_gaw_201104_ch2_wall_210308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1g_gaw_201104_ch2_wall_210308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3g_gaw_210308_ch2_wall_210308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3g_gaw_210308_ch2_wall_210308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2g_gaw_DHF_211011_ch2_W_O_211011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3ol_2g_gaw_DHF_211011_ch2_W_O_211011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210308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1g_gaw_201214_ch2_wall_210308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1g_gaw_201214_ch2_wall_210308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3g_gaw_210308_ch2_wall_210308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3g_gaw_210308_ch2_wall_210308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2g_gaw_DHF_211011_ch2_W_O_211011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4ol_2g_gaw_DHF_211011_ch2_W_O_211011.xlsx" TargetMode="External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1g_gaw_201201_ch2_wall_210308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5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1g_gaw_201201_ch2_wall_210308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3g_gaw_210308_ch2_wall_210308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5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3g_gaw_210308_ch2_wall_210308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ols_Summary_DHF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2g_gaw_DHF_211011_ch2_W_O_211011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6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5ol_2g_gaw_DHF_211011_ch2_W_O_211011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1ol_2g_gaw_DHF_210805_ch2_W_O_210805.xlsx" TargetMode="External"/></Relationships>
</file>

<file path=ppt/charts/_rels/chart6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2g_gaw_DHF_210805_ch2_W_O_210805.xlsx" TargetMode="External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1ol_2g_gaw_DHF_210910_ch2_W_O_210910.xlsx" TargetMode="External"/></Relationships>
</file>

<file path=ppt/charts/_rels/chart6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2g_gaw_DHF_210910_ch2_W_O_210910.xlsx" TargetMode="External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6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201104_ch2_wall_210107.xlsx" TargetMode="External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6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201104_ch2_wall_210107.xlsx" TargetMode="External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6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3g_gaw_210308_ch2_wall_210308.xlsx" TargetMode="External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6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3g_gaw_210308_ch2_wall_210308.xlsx" TargetMode="External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2ol_1g_gaw_201104_ch2_wall_210308.xlsx" TargetMode="External"/></Relationships>
</file>

<file path=ppt/charts/_rels/chart7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DHF_210720_ch2_W_O_210730.xlsx" TargetMode="External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7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1g_gaw_DHF_210720_ch2_W_O_210730.xlsx" TargetMode="External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7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2g_gaw_DHF_210805_ch2_W_O_210805.xlsx" TargetMode="External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7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Decanols\decan1ol_2g_gaw_DHF_210805_ch2_W_O_210805.xlsx" TargetMode="External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1ol_1g_gaw_201104_ch2_wall_210308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Decanols\decan3ol_1g_gaw_201104_ch2_wall_2103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reactivity of positions in decanols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BR_all!$A$3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BR_all!$B$3:$F$3</c:f>
              <c:numCache>
                <c:formatCode>0.00E+00</c:formatCode>
                <c:ptCount val="5"/>
                <c:pt idx="0">
                  <c:v>3.8399999999999998E-12</c:v>
                </c:pt>
                <c:pt idx="1">
                  <c:v>4.2159999999999999E-13</c:v>
                </c:pt>
                <c:pt idx="2">
                  <c:v>1.757E-13</c:v>
                </c:pt>
                <c:pt idx="3">
                  <c:v>3.154E-13</c:v>
                </c:pt>
                <c:pt idx="4">
                  <c:v>3.154E-13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1-452E-8ADB-99A34177E037}"/>
            </c:ext>
          </c:extLst>
        </c:ser>
        <c:ser>
          <c:idx val="2"/>
          <c:order val="1"/>
          <c:tx>
            <c:strRef>
              <c:f>BR_all!$A$4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BR_all!$B$4:$F$4</c:f>
              <c:numCache>
                <c:formatCode>0.00E+00</c:formatCode>
                <c:ptCount val="5"/>
                <c:pt idx="0">
                  <c:v>3.362E-12</c:v>
                </c:pt>
                <c:pt idx="1">
                  <c:v>7.442E-12</c:v>
                </c:pt>
                <c:pt idx="2">
                  <c:v>2.4910000000000002E-12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1-452E-8ADB-99A34177E037}"/>
            </c:ext>
          </c:extLst>
        </c:ser>
        <c:ser>
          <c:idx val="3"/>
          <c:order val="2"/>
          <c:tx>
            <c:strRef>
              <c:f>BR_all!$A$5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BR_all!$B$5:$F$5</c:f>
              <c:numCache>
                <c:formatCode>0.00E+00</c:formatCode>
                <c:ptCount val="5"/>
                <c:pt idx="0">
                  <c:v>1.401E-12</c:v>
                </c:pt>
                <c:pt idx="1">
                  <c:v>3.362E-12</c:v>
                </c:pt>
                <c:pt idx="2">
                  <c:v>1.005E-11</c:v>
                </c:pt>
                <c:pt idx="3">
                  <c:v>3.362E-12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1-452E-8ADB-99A34177E037}"/>
            </c:ext>
          </c:extLst>
        </c:ser>
        <c:ser>
          <c:idx val="4"/>
          <c:order val="3"/>
          <c:tx>
            <c:strRef>
              <c:f>BR_all!$A$6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BR_all!$B$6:$F$6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3.362E-12</c:v>
                </c:pt>
                <c:pt idx="3">
                  <c:v>1.005E-11</c:v>
                </c:pt>
                <c:pt idx="4">
                  <c:v>3.362E-12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1-452E-8ADB-99A34177E037}"/>
            </c:ext>
          </c:extLst>
        </c:ser>
        <c:ser>
          <c:idx val="5"/>
          <c:order val="4"/>
          <c:tx>
            <c:strRef>
              <c:f>BR_all!$A$7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BR_all!$B$7:$F$7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3.362E-12</c:v>
                </c:pt>
                <c:pt idx="4">
                  <c:v>1.005E-11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1-452E-8ADB-99A34177E037}"/>
            </c:ext>
          </c:extLst>
        </c:ser>
        <c:ser>
          <c:idx val="0"/>
          <c:order val="5"/>
          <c:tx>
            <c:strRef>
              <c:f>BR_all!$A$8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BR_all!$B$8:$F$8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3.362E-12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1-452E-8ADB-99A34177E037}"/>
            </c:ext>
          </c:extLst>
        </c:ser>
        <c:ser>
          <c:idx val="6"/>
          <c:order val="6"/>
          <c:tx>
            <c:strRef>
              <c:f>BR_all!$A$9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BR_all!$B$9:$F$9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31-452E-8ADB-99A34177E037}"/>
            </c:ext>
          </c:extLst>
        </c:ser>
        <c:ser>
          <c:idx val="7"/>
          <c:order val="7"/>
          <c:tx>
            <c:strRef>
              <c:f>BR_all!$A$10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BR_all!$B$10:$F$10</c:f>
              <c:numCache>
                <c:formatCode>0.00E+00</c:formatCode>
                <c:ptCount val="5"/>
                <c:pt idx="0">
                  <c:v>1.401E-12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731-452E-8ADB-99A34177E037}"/>
            </c:ext>
          </c:extLst>
        </c:ser>
        <c:ser>
          <c:idx val="8"/>
          <c:order val="8"/>
          <c:tx>
            <c:strRef>
              <c:f>BR_all!$A$11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BR_all!$B$11:$F$11</c:f>
              <c:numCache>
                <c:formatCode>0.00E+00</c:formatCode>
                <c:ptCount val="5"/>
                <c:pt idx="0">
                  <c:v>1.038E-12</c:v>
                </c:pt>
                <c:pt idx="1">
                  <c:v>1.038E-12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31-452E-8ADB-99A34177E037}"/>
            </c:ext>
          </c:extLst>
        </c:ser>
        <c:ser>
          <c:idx val="9"/>
          <c:order val="9"/>
          <c:tx>
            <c:strRef>
              <c:f>BR_all!$A$12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1-ol</c:v>
                </c:pt>
                <c:pt idx="1">
                  <c:v>2-ol</c:v>
                </c:pt>
                <c:pt idx="2">
                  <c:v>3-ol</c:v>
                </c:pt>
                <c:pt idx="3">
                  <c:v>4-ol</c:v>
                </c:pt>
                <c:pt idx="4">
                  <c:v>5-ol</c:v>
                </c:pt>
              </c:strCache>
            </c:strRef>
          </c:cat>
          <c:val>
            <c:numRef>
              <c:f>BR_all!$B$12:$F$12</c:f>
              <c:numCache>
                <c:formatCode>0.00E+00</c:formatCode>
                <c:ptCount val="5"/>
                <c:pt idx="0">
                  <c:v>1.757E-13</c:v>
                </c:pt>
                <c:pt idx="1">
                  <c:v>1.757E-13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731-452E-8ADB-99A34177E0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8640143"/>
        <c:axId val="1828636399"/>
      </c:barChart>
      <c:catAx>
        <c:axId val="1828640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36399"/>
        <c:crosses val="autoZero"/>
        <c:auto val="1"/>
        <c:lblAlgn val="ctr"/>
        <c:lblOffset val="100"/>
        <c:noMultiLvlLbl val="0"/>
      </c:catAx>
      <c:valAx>
        <c:axId val="182863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40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decan4ol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138400000000</c:v>
                </c:pt>
                <c:pt idx="2">
                  <c:v>272700000000</c:v>
                </c:pt>
                <c:pt idx="3">
                  <c:v>390400000000</c:v>
                </c:pt>
                <c:pt idx="4">
                  <c:v>491700000000</c:v>
                </c:pt>
                <c:pt idx="5">
                  <c:v>578400000000</c:v>
                </c:pt>
                <c:pt idx="6">
                  <c:v>652800000000</c:v>
                </c:pt>
                <c:pt idx="7">
                  <c:v>716900000000</c:v>
                </c:pt>
                <c:pt idx="8">
                  <c:v>772000000000</c:v>
                </c:pt>
                <c:pt idx="9">
                  <c:v>820000000000</c:v>
                </c:pt>
                <c:pt idx="10">
                  <c:v>862000000000</c:v>
                </c:pt>
                <c:pt idx="11">
                  <c:v>898000000000</c:v>
                </c:pt>
                <c:pt idx="12">
                  <c:v>930000000000</c:v>
                </c:pt>
                <c:pt idx="13">
                  <c:v>957000000000</c:v>
                </c:pt>
                <c:pt idx="14">
                  <c:v>982000000000</c:v>
                </c:pt>
                <c:pt idx="15">
                  <c:v>1003000000000</c:v>
                </c:pt>
                <c:pt idx="16">
                  <c:v>1022000000000</c:v>
                </c:pt>
                <c:pt idx="17">
                  <c:v>1038000000000</c:v>
                </c:pt>
                <c:pt idx="18">
                  <c:v>1053000000000</c:v>
                </c:pt>
                <c:pt idx="19">
                  <c:v>1065000000000</c:v>
                </c:pt>
                <c:pt idx="20">
                  <c:v>1076000000000</c:v>
                </c:pt>
                <c:pt idx="21">
                  <c:v>1086000000000</c:v>
                </c:pt>
                <c:pt idx="22">
                  <c:v>1094000000000</c:v>
                </c:pt>
                <c:pt idx="23">
                  <c:v>1102000000000</c:v>
                </c:pt>
                <c:pt idx="24">
                  <c:v>1108000000000</c:v>
                </c:pt>
                <c:pt idx="25">
                  <c:v>1114000000000</c:v>
                </c:pt>
                <c:pt idx="26">
                  <c:v>1119000000000</c:v>
                </c:pt>
                <c:pt idx="27">
                  <c:v>1123000000000</c:v>
                </c:pt>
                <c:pt idx="28">
                  <c:v>1126000000000</c:v>
                </c:pt>
                <c:pt idx="29">
                  <c:v>1129000000000</c:v>
                </c:pt>
                <c:pt idx="30">
                  <c:v>1132000000000</c:v>
                </c:pt>
                <c:pt idx="31">
                  <c:v>1134000000000</c:v>
                </c:pt>
                <c:pt idx="32">
                  <c:v>1135000000000</c:v>
                </c:pt>
                <c:pt idx="33">
                  <c:v>1137000000000</c:v>
                </c:pt>
                <c:pt idx="34">
                  <c:v>1138000000000</c:v>
                </c:pt>
                <c:pt idx="35">
                  <c:v>1138000000000</c:v>
                </c:pt>
                <c:pt idx="36">
                  <c:v>1139000000000</c:v>
                </c:pt>
                <c:pt idx="37">
                  <c:v>1139000000000</c:v>
                </c:pt>
                <c:pt idx="38">
                  <c:v>1139000000000</c:v>
                </c:pt>
                <c:pt idx="39">
                  <c:v>1139000000000</c:v>
                </c:pt>
                <c:pt idx="40">
                  <c:v>1138000000000</c:v>
                </c:pt>
                <c:pt idx="41">
                  <c:v>1138000000000</c:v>
                </c:pt>
                <c:pt idx="42">
                  <c:v>1137000000000</c:v>
                </c:pt>
                <c:pt idx="43">
                  <c:v>1136000000000</c:v>
                </c:pt>
                <c:pt idx="44">
                  <c:v>1135000000000</c:v>
                </c:pt>
                <c:pt idx="45">
                  <c:v>1134000000000</c:v>
                </c:pt>
                <c:pt idx="46">
                  <c:v>1133000000000</c:v>
                </c:pt>
                <c:pt idx="47">
                  <c:v>1132000000000</c:v>
                </c:pt>
                <c:pt idx="48">
                  <c:v>1130000000000</c:v>
                </c:pt>
                <c:pt idx="49">
                  <c:v>1129000000000</c:v>
                </c:pt>
                <c:pt idx="50">
                  <c:v>1128000000000</c:v>
                </c:pt>
                <c:pt idx="51">
                  <c:v>1126000000000</c:v>
                </c:pt>
                <c:pt idx="52">
                  <c:v>1125000000000</c:v>
                </c:pt>
                <c:pt idx="53">
                  <c:v>1123000000000</c:v>
                </c:pt>
                <c:pt idx="54">
                  <c:v>1122000000000</c:v>
                </c:pt>
                <c:pt idx="55">
                  <c:v>1120000000000</c:v>
                </c:pt>
                <c:pt idx="56">
                  <c:v>1118000000000</c:v>
                </c:pt>
                <c:pt idx="57">
                  <c:v>1117000000000</c:v>
                </c:pt>
                <c:pt idx="58">
                  <c:v>1115000000000</c:v>
                </c:pt>
                <c:pt idx="59">
                  <c:v>1113000000000</c:v>
                </c:pt>
                <c:pt idx="60">
                  <c:v>1112000000000</c:v>
                </c:pt>
                <c:pt idx="61">
                  <c:v>1101000000000</c:v>
                </c:pt>
                <c:pt idx="62">
                  <c:v>1091000000000</c:v>
                </c:pt>
                <c:pt idx="63">
                  <c:v>1081000000000</c:v>
                </c:pt>
                <c:pt idx="64">
                  <c:v>1071000000000</c:v>
                </c:pt>
                <c:pt idx="65">
                  <c:v>1062000000000</c:v>
                </c:pt>
                <c:pt idx="66">
                  <c:v>1053000000000</c:v>
                </c:pt>
                <c:pt idx="67">
                  <c:v>1045000000000</c:v>
                </c:pt>
                <c:pt idx="68">
                  <c:v>1037000000000</c:v>
                </c:pt>
                <c:pt idx="69">
                  <c:v>1029000000000</c:v>
                </c:pt>
                <c:pt idx="70">
                  <c:v>1022000000000</c:v>
                </c:pt>
                <c:pt idx="71">
                  <c:v>1016000000000</c:v>
                </c:pt>
                <c:pt idx="72">
                  <c:v>1010000000000</c:v>
                </c:pt>
                <c:pt idx="73">
                  <c:v>1004000000000</c:v>
                </c:pt>
                <c:pt idx="74">
                  <c:v>998000000000</c:v>
                </c:pt>
                <c:pt idx="75">
                  <c:v>993000000000</c:v>
                </c:pt>
                <c:pt idx="76">
                  <c:v>988000000000</c:v>
                </c:pt>
                <c:pt idx="77">
                  <c:v>983000000000</c:v>
                </c:pt>
                <c:pt idx="78">
                  <c:v>979000000000</c:v>
                </c:pt>
                <c:pt idx="79">
                  <c:v>975000000000</c:v>
                </c:pt>
                <c:pt idx="80">
                  <c:v>971000000000</c:v>
                </c:pt>
                <c:pt idx="81">
                  <c:v>964000000000</c:v>
                </c:pt>
                <c:pt idx="82">
                  <c:v>957000000000</c:v>
                </c:pt>
                <c:pt idx="83">
                  <c:v>952000000000</c:v>
                </c:pt>
                <c:pt idx="84">
                  <c:v>946000000000</c:v>
                </c:pt>
                <c:pt idx="85">
                  <c:v>942000000000</c:v>
                </c:pt>
                <c:pt idx="86">
                  <c:v>937000000000</c:v>
                </c:pt>
                <c:pt idx="87">
                  <c:v>933000000000</c:v>
                </c:pt>
                <c:pt idx="88">
                  <c:v>930000000000</c:v>
                </c:pt>
                <c:pt idx="89">
                  <c:v>927000000000</c:v>
                </c:pt>
                <c:pt idx="90">
                  <c:v>924000000000</c:v>
                </c:pt>
                <c:pt idx="91">
                  <c:v>921000000000</c:v>
                </c:pt>
                <c:pt idx="92">
                  <c:v>918000000000</c:v>
                </c:pt>
                <c:pt idx="93">
                  <c:v>916000000000</c:v>
                </c:pt>
                <c:pt idx="94">
                  <c:v>914000000000</c:v>
                </c:pt>
                <c:pt idx="95">
                  <c:v>912000000000</c:v>
                </c:pt>
                <c:pt idx="96">
                  <c:v>910000000000</c:v>
                </c:pt>
                <c:pt idx="97">
                  <c:v>908000000000</c:v>
                </c:pt>
                <c:pt idx="98">
                  <c:v>906000000000</c:v>
                </c:pt>
                <c:pt idx="99">
                  <c:v>905000000000</c:v>
                </c:pt>
                <c:pt idx="100">
                  <c:v>903000000000</c:v>
                </c:pt>
                <c:pt idx="101">
                  <c:v>902000000000</c:v>
                </c:pt>
                <c:pt idx="102">
                  <c:v>900000000000</c:v>
                </c:pt>
                <c:pt idx="103">
                  <c:v>899000000000</c:v>
                </c:pt>
                <c:pt idx="104">
                  <c:v>898000000000</c:v>
                </c:pt>
                <c:pt idx="105">
                  <c:v>897000000000</c:v>
                </c:pt>
                <c:pt idx="106">
                  <c:v>895000000000</c:v>
                </c:pt>
                <c:pt idx="107">
                  <c:v>894000000000</c:v>
                </c:pt>
                <c:pt idx="108">
                  <c:v>893000000000</c:v>
                </c:pt>
                <c:pt idx="109">
                  <c:v>892000000000</c:v>
                </c:pt>
                <c:pt idx="110">
                  <c:v>892000000000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48-4247-B619-D807E90451CD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2274700000000</c:v>
                </c:pt>
                <c:pt idx="2">
                  <c:v>4145700000000</c:v>
                </c:pt>
                <c:pt idx="3">
                  <c:v>5604600000000</c:v>
                </c:pt>
                <c:pt idx="4">
                  <c:v>6784900000000</c:v>
                </c:pt>
                <c:pt idx="5">
                  <c:v>7766300000000</c:v>
                </c:pt>
                <c:pt idx="6">
                  <c:v>8599300000000</c:v>
                </c:pt>
                <c:pt idx="7">
                  <c:v>9318100000000</c:v>
                </c:pt>
                <c:pt idx="8">
                  <c:v>9946300000000</c:v>
                </c:pt>
                <c:pt idx="9">
                  <c:v>10500500000000</c:v>
                </c:pt>
                <c:pt idx="10">
                  <c:v>10994100000000</c:v>
                </c:pt>
                <c:pt idx="11">
                  <c:v>11436610000000</c:v>
                </c:pt>
                <c:pt idx="12">
                  <c:v>11836140000000</c:v>
                </c:pt>
                <c:pt idx="13">
                  <c:v>12198440000000</c:v>
                </c:pt>
                <c:pt idx="14">
                  <c:v>12528950000000</c:v>
                </c:pt>
                <c:pt idx="15">
                  <c:v>12831610000000</c:v>
                </c:pt>
                <c:pt idx="16">
                  <c:v>13109710000000</c:v>
                </c:pt>
                <c:pt idx="17">
                  <c:v>13366020000000</c:v>
                </c:pt>
                <c:pt idx="18">
                  <c:v>13602900000000</c:v>
                </c:pt>
                <c:pt idx="19">
                  <c:v>13822380000000</c:v>
                </c:pt>
                <c:pt idx="20">
                  <c:v>14026210000000</c:v>
                </c:pt>
                <c:pt idx="21">
                  <c:v>14215900000000</c:v>
                </c:pt>
                <c:pt idx="22">
                  <c:v>14392790000000</c:v>
                </c:pt>
                <c:pt idx="23">
                  <c:v>14558050000000</c:v>
                </c:pt>
                <c:pt idx="24">
                  <c:v>14712700000000</c:v>
                </c:pt>
                <c:pt idx="25">
                  <c:v>14857670000000</c:v>
                </c:pt>
                <c:pt idx="26">
                  <c:v>14993390000000</c:v>
                </c:pt>
                <c:pt idx="27">
                  <c:v>15120450000000</c:v>
                </c:pt>
                <c:pt idx="28">
                  <c:v>15240090000000</c:v>
                </c:pt>
                <c:pt idx="29">
                  <c:v>15352890000000</c:v>
                </c:pt>
                <c:pt idx="30">
                  <c:v>15459370000000</c:v>
                </c:pt>
                <c:pt idx="31">
                  <c:v>15560000000000</c:v>
                </c:pt>
                <c:pt idx="32">
                  <c:v>15655210000000</c:v>
                </c:pt>
                <c:pt idx="33">
                  <c:v>15745370000000</c:v>
                </c:pt>
                <c:pt idx="34">
                  <c:v>15830860000000</c:v>
                </c:pt>
                <c:pt idx="35">
                  <c:v>15911990000000</c:v>
                </c:pt>
                <c:pt idx="36">
                  <c:v>15989040000000</c:v>
                </c:pt>
                <c:pt idx="37">
                  <c:v>16062310000000</c:v>
                </c:pt>
                <c:pt idx="38">
                  <c:v>16132020000000</c:v>
                </c:pt>
                <c:pt idx="39">
                  <c:v>16198410000000</c:v>
                </c:pt>
                <c:pt idx="40">
                  <c:v>16261690000000</c:v>
                </c:pt>
                <c:pt idx="41">
                  <c:v>16322050000000</c:v>
                </c:pt>
                <c:pt idx="42">
                  <c:v>16379660000000</c:v>
                </c:pt>
                <c:pt idx="43">
                  <c:v>16434700000000</c:v>
                </c:pt>
                <c:pt idx="44">
                  <c:v>16487310000000</c:v>
                </c:pt>
                <c:pt idx="45">
                  <c:v>16537640000000</c:v>
                </c:pt>
                <c:pt idx="46">
                  <c:v>16585820000000</c:v>
                </c:pt>
                <c:pt idx="47">
                  <c:v>16631960000000</c:v>
                </c:pt>
                <c:pt idx="48">
                  <c:v>16676190000000</c:v>
                </c:pt>
                <c:pt idx="49">
                  <c:v>16718600000000</c:v>
                </c:pt>
                <c:pt idx="50">
                  <c:v>16759300000000</c:v>
                </c:pt>
                <c:pt idx="51">
                  <c:v>16798380000000</c:v>
                </c:pt>
                <c:pt idx="52">
                  <c:v>16836020000000</c:v>
                </c:pt>
                <c:pt idx="53">
                  <c:v>16872220000000</c:v>
                </c:pt>
                <c:pt idx="54">
                  <c:v>16907030000000</c:v>
                </c:pt>
                <c:pt idx="55">
                  <c:v>16940530000000</c:v>
                </c:pt>
                <c:pt idx="56">
                  <c:v>16972780000000</c:v>
                </c:pt>
                <c:pt idx="57">
                  <c:v>17003850000000</c:v>
                </c:pt>
                <c:pt idx="58">
                  <c:v>17033780000000</c:v>
                </c:pt>
                <c:pt idx="59">
                  <c:v>17062650000000</c:v>
                </c:pt>
                <c:pt idx="60">
                  <c:v>17090490000000</c:v>
                </c:pt>
                <c:pt idx="61">
                  <c:v>17238690000000</c:v>
                </c:pt>
                <c:pt idx="62">
                  <c:v>17360380000000</c:v>
                </c:pt>
                <c:pt idx="63">
                  <c:v>17461820000000</c:v>
                </c:pt>
                <c:pt idx="64">
                  <c:v>17547580000000</c:v>
                </c:pt>
                <c:pt idx="65">
                  <c:v>17621020000000</c:v>
                </c:pt>
                <c:pt idx="66">
                  <c:v>17684710000000</c:v>
                </c:pt>
                <c:pt idx="67">
                  <c:v>17740560000000</c:v>
                </c:pt>
                <c:pt idx="68">
                  <c:v>17789920000000</c:v>
                </c:pt>
                <c:pt idx="69">
                  <c:v>17834080000000</c:v>
                </c:pt>
                <c:pt idx="70">
                  <c:v>17873940000000</c:v>
                </c:pt>
                <c:pt idx="71">
                  <c:v>17910200000000</c:v>
                </c:pt>
                <c:pt idx="72">
                  <c:v>17943430000000</c:v>
                </c:pt>
                <c:pt idx="73">
                  <c:v>17974060000000</c:v>
                </c:pt>
                <c:pt idx="74">
                  <c:v>18002450000000</c:v>
                </c:pt>
                <c:pt idx="75">
                  <c:v>18028890000000</c:v>
                </c:pt>
                <c:pt idx="76">
                  <c:v>18053620000000</c:v>
                </c:pt>
                <c:pt idx="77">
                  <c:v>18076830000000</c:v>
                </c:pt>
                <c:pt idx="78">
                  <c:v>18098680000000</c:v>
                </c:pt>
                <c:pt idx="79">
                  <c:v>18119310000000</c:v>
                </c:pt>
                <c:pt idx="80">
                  <c:v>18138830000000</c:v>
                </c:pt>
                <c:pt idx="81">
                  <c:v>18174920000000</c:v>
                </c:pt>
                <c:pt idx="82">
                  <c:v>18207570000000</c:v>
                </c:pt>
                <c:pt idx="83">
                  <c:v>18237340000000</c:v>
                </c:pt>
                <c:pt idx="84">
                  <c:v>18264520000000</c:v>
                </c:pt>
                <c:pt idx="85">
                  <c:v>18289420000000</c:v>
                </c:pt>
                <c:pt idx="86">
                  <c:v>18312280000000</c:v>
                </c:pt>
                <c:pt idx="87">
                  <c:v>18333310000000</c:v>
                </c:pt>
                <c:pt idx="88">
                  <c:v>18352710000000</c:v>
                </c:pt>
                <c:pt idx="89">
                  <c:v>18370630000000</c:v>
                </c:pt>
                <c:pt idx="90">
                  <c:v>18387210000000</c:v>
                </c:pt>
                <c:pt idx="91">
                  <c:v>18402570000000</c:v>
                </c:pt>
                <c:pt idx="92">
                  <c:v>18416820000000</c:v>
                </c:pt>
                <c:pt idx="93">
                  <c:v>18430060000000</c:v>
                </c:pt>
                <c:pt idx="94">
                  <c:v>18442380000000</c:v>
                </c:pt>
                <c:pt idx="95">
                  <c:v>18453860000000</c:v>
                </c:pt>
                <c:pt idx="96">
                  <c:v>18453850000000</c:v>
                </c:pt>
                <c:pt idx="97">
                  <c:v>18453850000000</c:v>
                </c:pt>
                <c:pt idx="98">
                  <c:v>18453840000000</c:v>
                </c:pt>
                <c:pt idx="99">
                  <c:v>18453830000000</c:v>
                </c:pt>
                <c:pt idx="100">
                  <c:v>18453830000000</c:v>
                </c:pt>
                <c:pt idx="101">
                  <c:v>18453820000000</c:v>
                </c:pt>
                <c:pt idx="102">
                  <c:v>18453820000000</c:v>
                </c:pt>
                <c:pt idx="103">
                  <c:v>18453810000000</c:v>
                </c:pt>
                <c:pt idx="104">
                  <c:v>18453810000000</c:v>
                </c:pt>
                <c:pt idx="105">
                  <c:v>18453800000000</c:v>
                </c:pt>
                <c:pt idx="106">
                  <c:v>18453800000000</c:v>
                </c:pt>
                <c:pt idx="107">
                  <c:v>18453800000000</c:v>
                </c:pt>
                <c:pt idx="108">
                  <c:v>18453790000000</c:v>
                </c:pt>
                <c:pt idx="109">
                  <c:v>18453790000000</c:v>
                </c:pt>
                <c:pt idx="110">
                  <c:v>18453790000000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348-4247-B619-D807E90451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7.8379149752032362E-2</c:v>
                </c:pt>
                <c:pt idx="1">
                  <c:v>8.5148869825284301E-2</c:v>
                </c:pt>
                <c:pt idx="2">
                  <c:v>9.0219984848096443E-2</c:v>
                </c:pt>
                <c:pt idx="3">
                  <c:v>9.3927713763714213E-2</c:v>
                </c:pt>
                <c:pt idx="4">
                  <c:v>9.6608455565491774E-2</c:v>
                </c:pt>
                <c:pt idx="5">
                  <c:v>9.8532501390484598E-2</c:v>
                </c:pt>
                <c:pt idx="6">
                  <c:v>9.9873777672780217E-2</c:v>
                </c:pt>
                <c:pt idx="7">
                  <c:v>0.10083382525500799</c:v>
                </c:pt>
                <c:pt idx="8">
                  <c:v>0.1014905301008867</c:v>
                </c:pt>
                <c:pt idx="9">
                  <c:v>0.10191732294756876</c:v>
                </c:pt>
                <c:pt idx="10">
                  <c:v>0.10213238068547022</c:v>
                </c:pt>
                <c:pt idx="11">
                  <c:v>0.10222083351483158</c:v>
                </c:pt>
                <c:pt idx="12">
                  <c:v>0.10217908046662051</c:v>
                </c:pt>
                <c:pt idx="13">
                  <c:v>0.10203448872532177</c:v>
                </c:pt>
                <c:pt idx="14">
                  <c:v>0.10185162946404654</c:v>
                </c:pt>
                <c:pt idx="15">
                  <c:v>0.10157746048500821</c:v>
                </c:pt>
                <c:pt idx="16">
                  <c:v>0.10128059136105512</c:v>
                </c:pt>
                <c:pt idx="17">
                  <c:v>0.10091539275926795</c:v>
                </c:pt>
                <c:pt idx="18">
                  <c:v>0.10055165781466477</c:v>
                </c:pt>
                <c:pt idx="19">
                  <c:v>0.10014833810080725</c:v>
                </c:pt>
                <c:pt idx="20">
                  <c:v>9.9748741328222118E-2</c:v>
                </c:pt>
                <c:pt idx="21">
                  <c:v>9.9315857710748662E-2</c:v>
                </c:pt>
                <c:pt idx="22">
                  <c:v>9.8894084054404155E-2</c:v>
                </c:pt>
                <c:pt idx="23">
                  <c:v>9.8449358045908805E-2</c:v>
                </c:pt>
                <c:pt idx="24">
                  <c:v>9.8000918360051398E-2</c:v>
                </c:pt>
                <c:pt idx="25">
                  <c:v>9.7570582490168867E-2</c:v>
                </c:pt>
                <c:pt idx="26">
                  <c:v>9.712811931712878E-2</c:v>
                </c:pt>
                <c:pt idx="27">
                  <c:v>9.6690177301986563E-2</c:v>
                </c:pt>
                <c:pt idx="28">
                  <c:v>9.627716116896283E-2</c:v>
                </c:pt>
                <c:pt idx="29">
                  <c:v>9.5835529552316931E-2</c:v>
                </c:pt>
                <c:pt idx="30">
                  <c:v>9.5411355033587331E-2</c:v>
                </c:pt>
                <c:pt idx="31">
                  <c:v>9.5001215979958628E-2</c:v>
                </c:pt>
                <c:pt idx="32">
                  <c:v>9.4578047074393545E-2</c:v>
                </c:pt>
                <c:pt idx="33">
                  <c:v>9.4187473308833494E-2</c:v>
                </c:pt>
                <c:pt idx="34">
                  <c:v>9.3778975407297349E-2</c:v>
                </c:pt>
                <c:pt idx="35">
                  <c:v>9.3374653034079311E-2</c:v>
                </c:pt>
                <c:pt idx="36">
                  <c:v>9.2996088719796199E-2</c:v>
                </c:pt>
                <c:pt idx="37">
                  <c:v>9.2617817082628007E-2</c:v>
                </c:pt>
                <c:pt idx="38">
                  <c:v>9.2238218290146792E-2</c:v>
                </c:pt>
                <c:pt idx="39">
                  <c:v>9.1855889873984187E-2</c:v>
                </c:pt>
                <c:pt idx="40">
                  <c:v>9.1492890542330299E-2</c:v>
                </c:pt>
                <c:pt idx="41">
                  <c:v>9.1147866460476901E-2</c:v>
                </c:pt>
                <c:pt idx="42">
                  <c:v>9.0796310178534512E-2</c:v>
                </c:pt>
                <c:pt idx="43">
                  <c:v>9.0437354771996131E-2</c:v>
                </c:pt>
                <c:pt idx="44">
                  <c:v>9.0116108480353035E-2</c:v>
                </c:pt>
                <c:pt idx="45">
                  <c:v>8.9785512266728082E-2</c:v>
                </c:pt>
                <c:pt idx="46">
                  <c:v>8.9444927606249391E-2</c:v>
                </c:pt>
                <c:pt idx="47">
                  <c:v>8.9139248411343019E-2</c:v>
                </c:pt>
                <c:pt idx="48">
                  <c:v>8.8822099700396312E-2</c:v>
                </c:pt>
                <c:pt idx="49">
                  <c:v>8.8515586518371131E-2</c:v>
                </c:pt>
                <c:pt idx="50">
                  <c:v>8.8219065304132246E-2</c:v>
                </c:pt>
                <c:pt idx="51">
                  <c:v>8.7908842088658332E-2</c:v>
                </c:pt>
                <c:pt idx="52">
                  <c:v>8.7630029519991159E-2</c:v>
                </c:pt>
                <c:pt idx="53">
                  <c:v>8.7337088656354742E-2</c:v>
                </c:pt>
                <c:pt idx="54">
                  <c:v>8.7052082749684553E-2</c:v>
                </c:pt>
                <c:pt idx="55">
                  <c:v>8.6774592066908199E-2</c:v>
                </c:pt>
                <c:pt idx="56">
                  <c:v>8.650415653509308E-2</c:v>
                </c:pt>
                <c:pt idx="57">
                  <c:v>8.6240478828369674E-2</c:v>
                </c:pt>
                <c:pt idx="58">
                  <c:v>8.5983067390761198E-2</c:v>
                </c:pt>
                <c:pt idx="59">
                  <c:v>8.5731692079796182E-2</c:v>
                </c:pt>
                <c:pt idx="60">
                  <c:v>8.4288396094086476E-2</c:v>
                </c:pt>
                <c:pt idx="61">
                  <c:v>8.2996249825954285E-2</c:v>
                </c:pt>
                <c:pt idx="62">
                  <c:v>8.181686331916331E-2</c:v>
                </c:pt>
                <c:pt idx="63">
                  <c:v>8.0766532387429993E-2</c:v>
                </c:pt>
                <c:pt idx="64">
                  <c:v>7.9803751897826125E-2</c:v>
                </c:pt>
                <c:pt idx="65">
                  <c:v>7.8913948821929938E-2</c:v>
                </c:pt>
                <c:pt idx="66">
                  <c:v>7.8086461938244381E-2</c:v>
                </c:pt>
                <c:pt idx="67">
                  <c:v>7.7335129668512428E-2</c:v>
                </c:pt>
                <c:pt idx="68">
                  <c:v>7.6652954356974903E-2</c:v>
                </c:pt>
                <c:pt idx="69">
                  <c:v>7.6013712825109755E-2</c:v>
                </c:pt>
                <c:pt idx="70">
                  <c:v>7.5413710394985692E-2</c:v>
                </c:pt>
                <c:pt idx="71">
                  <c:v>7.484997023131755E-2</c:v>
                </c:pt>
                <c:pt idx="72">
                  <c:v>7.4320228067983274E-2</c:v>
                </c:pt>
                <c:pt idx="73">
                  <c:v>7.3843738997989392E-2</c:v>
                </c:pt>
                <c:pt idx="74">
                  <c:v>7.3376685960205718E-2</c:v>
                </c:pt>
                <c:pt idx="75">
                  <c:v>7.293898132819121E-2</c:v>
                </c:pt>
                <c:pt idx="76">
                  <c:v>7.2550665569587128E-2</c:v>
                </c:pt>
                <c:pt idx="77">
                  <c:v>7.2168768312954309E-2</c:v>
                </c:pt>
                <c:pt idx="78">
                  <c:v>7.1792625629360063E-2</c:v>
                </c:pt>
                <c:pt idx="79">
                  <c:v>7.146365993568464E-2</c:v>
                </c:pt>
                <c:pt idx="80">
                  <c:v>7.0819341007770265E-2</c:v>
                </c:pt>
                <c:pt idx="81">
                  <c:v>7.0274420073650784E-2</c:v>
                </c:pt>
                <c:pt idx="82">
                  <c:v>6.9763324029726168E-2</c:v>
                </c:pt>
                <c:pt idx="83">
                  <c:v>6.930537678937225E-2</c:v>
                </c:pt>
                <c:pt idx="84">
                  <c:v>6.8878176170823965E-2</c:v>
                </c:pt>
                <c:pt idx="85">
                  <c:v>6.8501316527718653E-2</c:v>
                </c:pt>
                <c:pt idx="86">
                  <c:v>6.8152949803099341E-2</c:v>
                </c:pt>
                <c:pt idx="87">
                  <c:v>6.7832134622817744E-2</c:v>
                </c:pt>
                <c:pt idx="88">
                  <c:v>6.7558857705438638E-2</c:v>
                </c:pt>
                <c:pt idx="89">
                  <c:v>6.7291017008289544E-2</c:v>
                </c:pt>
                <c:pt idx="90">
                  <c:v>6.7028102246627516E-2</c:v>
                </c:pt>
                <c:pt idx="91">
                  <c:v>6.6810967894202322E-2</c:v>
                </c:pt>
                <c:pt idx="92">
                  <c:v>6.6597818775733036E-2</c:v>
                </c:pt>
                <c:pt idx="93">
                  <c:v>6.6408917602115147E-2</c:v>
                </c:pt>
                <c:pt idx="94">
                  <c:v>6.6223282917931892E-2</c:v>
                </c:pt>
                <c:pt idx="95">
                  <c:v>6.6078996502568127E-2</c:v>
                </c:pt>
                <c:pt idx="96">
                  <c:v>6.595529167292212E-2</c:v>
                </c:pt>
                <c:pt idx="97">
                  <c:v>6.5831622516928257E-2</c:v>
                </c:pt>
                <c:pt idx="98">
                  <c:v>6.5707953226903495E-2</c:v>
                </c:pt>
                <c:pt idx="99">
                  <c:v>6.5584248263187955E-2</c:v>
                </c:pt>
                <c:pt idx="100">
                  <c:v>6.5481196277222292E-2</c:v>
                </c:pt>
                <c:pt idx="101">
                  <c:v>6.5398726256722009E-2</c:v>
                </c:pt>
                <c:pt idx="102">
                  <c:v>6.5295674114379962E-2</c:v>
                </c:pt>
                <c:pt idx="103">
                  <c:v>6.5213204049189719E-2</c:v>
                </c:pt>
                <c:pt idx="104">
                  <c:v>6.5110151750471024E-2</c:v>
                </c:pt>
                <c:pt idx="105">
                  <c:v>6.5027681640590751E-2</c:v>
                </c:pt>
                <c:pt idx="106">
                  <c:v>6.496582905818056E-2</c:v>
                </c:pt>
                <c:pt idx="107">
                  <c:v>6.4883394108209952E-2</c:v>
                </c:pt>
                <c:pt idx="108">
                  <c:v>6.4800923953639622E-2</c:v>
                </c:pt>
                <c:pt idx="109">
                  <c:v>6.4739071337711868E-2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348-4247-B619-D807E90451CD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6.0843188112718161E-2</c:v>
                </c:pt>
                <c:pt idx="1">
                  <c:v>6.5778999927635862E-2</c:v>
                </c:pt>
                <c:pt idx="2">
                  <c:v>6.96570674089141E-2</c:v>
                </c:pt>
                <c:pt idx="3">
                  <c:v>7.2469749001459124E-2</c:v>
                </c:pt>
                <c:pt idx="4">
                  <c:v>7.4475619020640454E-2</c:v>
                </c:pt>
                <c:pt idx="5">
                  <c:v>7.5913155721977377E-2</c:v>
                </c:pt>
                <c:pt idx="6">
                  <c:v>7.6936285294212342E-2</c:v>
                </c:pt>
                <c:pt idx="7">
                  <c:v>7.7616802227964174E-2</c:v>
                </c:pt>
                <c:pt idx="8">
                  <c:v>7.8091519451454691E-2</c:v>
                </c:pt>
                <c:pt idx="9">
                  <c:v>7.8405690324810581E-2</c:v>
                </c:pt>
                <c:pt idx="10">
                  <c:v>7.8519771155963175E-2</c:v>
                </c:pt>
                <c:pt idx="11">
                  <c:v>7.8572913128773403E-2</c:v>
                </c:pt>
                <c:pt idx="12">
                  <c:v>7.8452654601735963E-2</c:v>
                </c:pt>
                <c:pt idx="13">
                  <c:v>7.8378475450855814E-2</c:v>
                </c:pt>
                <c:pt idx="14">
                  <c:v>7.8166340778748733E-2</c:v>
                </c:pt>
                <c:pt idx="15">
                  <c:v>7.7957483422592871E-2</c:v>
                </c:pt>
                <c:pt idx="16">
                  <c:v>7.7659617447826651E-2</c:v>
                </c:pt>
                <c:pt idx="17">
                  <c:v>7.7409964051783076E-2</c:v>
                </c:pt>
                <c:pt idx="18">
                  <c:v>7.7048959730523975E-2</c:v>
                </c:pt>
                <c:pt idx="19">
                  <c:v>7.6713524180801518E-2</c:v>
                </c:pt>
                <c:pt idx="20">
                  <c:v>7.6393334224354417E-2</c:v>
                </c:pt>
                <c:pt idx="21">
                  <c:v>7.6010280147212603E-2</c:v>
                </c:pt>
                <c:pt idx="22">
                  <c:v>7.5696951171345062E-2</c:v>
                </c:pt>
                <c:pt idx="23">
                  <c:v>7.5309086707402453E-2</c:v>
                </c:pt>
                <c:pt idx="24">
                  <c:v>7.4978108949788222E-2</c:v>
                </c:pt>
                <c:pt idx="25">
                  <c:v>7.4632888226078289E-2</c:v>
                </c:pt>
                <c:pt idx="26">
                  <c:v>7.4270276347595476E-2</c:v>
                </c:pt>
                <c:pt idx="27">
                  <c:v>7.3884078112399595E-2</c:v>
                </c:pt>
                <c:pt idx="28">
                  <c:v>7.3536643589578246E-2</c:v>
                </c:pt>
                <c:pt idx="29">
                  <c:v>7.322419995122699E-2</c:v>
                </c:pt>
                <c:pt idx="30">
                  <c:v>7.2879177377892027E-2</c:v>
                </c:pt>
                <c:pt idx="31">
                  <c:v>7.2499825936541251E-2</c:v>
                </c:pt>
                <c:pt idx="32">
                  <c:v>7.2211704139058017E-2</c:v>
                </c:pt>
                <c:pt idx="33">
                  <c:v>7.1884913390681246E-2</c:v>
                </c:pt>
                <c:pt idx="34">
                  <c:v>7.151839587631717E-2</c:v>
                </c:pt>
                <c:pt idx="35">
                  <c:v>7.1236296863351395E-2</c:v>
                </c:pt>
                <c:pt idx="36">
                  <c:v>7.0911344632247797E-2</c:v>
                </c:pt>
                <c:pt idx="37">
                  <c:v>7.0604921144407209E-2</c:v>
                </c:pt>
                <c:pt idx="38">
                  <c:v>7.0315543315671108E-2</c:v>
                </c:pt>
                <c:pt idx="39">
                  <c:v>6.9980426388647182E-2</c:v>
                </c:pt>
                <c:pt idx="40">
                  <c:v>6.972163423099427E-2</c:v>
                </c:pt>
                <c:pt idx="41">
                  <c:v>6.9415360269993398E-2</c:v>
                </c:pt>
                <c:pt idx="42">
                  <c:v>6.9122040560521333E-2</c:v>
                </c:pt>
                <c:pt idx="43">
                  <c:v>6.884082363951427E-2</c:v>
                </c:pt>
                <c:pt idx="44">
                  <c:v>6.8570848077476598E-2</c:v>
                </c:pt>
                <c:pt idx="45">
                  <c:v>6.8311364768217669E-2</c:v>
                </c:pt>
                <c:pt idx="46">
                  <c:v>6.8061731750196613E-2</c:v>
                </c:pt>
                <c:pt idx="47">
                  <c:v>6.7761281203920082E-2</c:v>
                </c:pt>
                <c:pt idx="48">
                  <c:v>6.7529577835464691E-2</c:v>
                </c:pt>
                <c:pt idx="49">
                  <c:v>6.7305913731480427E-2</c:v>
                </c:pt>
                <c:pt idx="50">
                  <c:v>6.7030273157292555E-2</c:v>
                </c:pt>
                <c:pt idx="51">
                  <c:v>6.6821018269163382E-2</c:v>
                </c:pt>
                <c:pt idx="52">
                  <c:v>6.6559113145750831E-2</c:v>
                </c:pt>
                <c:pt idx="53">
                  <c:v>6.6362927137409711E-2</c:v>
                </c:pt>
                <c:pt idx="54">
                  <c:v>6.6113633989019233E-2</c:v>
                </c:pt>
                <c:pt idx="55">
                  <c:v>6.587017565772961E-2</c:v>
                </c:pt>
                <c:pt idx="56">
                  <c:v>6.5691005272335387E-2</c:v>
                </c:pt>
                <c:pt idx="57">
                  <c:v>6.5458166067660847E-2</c:v>
                </c:pt>
                <c:pt idx="58">
                  <c:v>6.5230195778498645E-2</c:v>
                </c:pt>
                <c:pt idx="59">
                  <c:v>6.5065425274524025E-2</c:v>
                </c:pt>
                <c:pt idx="60">
                  <c:v>6.3867962124732211E-2</c:v>
                </c:pt>
                <c:pt idx="61">
                  <c:v>6.2844246496908479E-2</c:v>
                </c:pt>
                <c:pt idx="62">
                  <c:v>6.1906490846887666E-2</c:v>
                </c:pt>
                <c:pt idx="63">
                  <c:v>6.1034057117847589E-2</c:v>
                </c:pt>
                <c:pt idx="64">
                  <c:v>6.0268928813428504E-2</c:v>
                </c:pt>
                <c:pt idx="65">
                  <c:v>5.9542961122913525E-2</c:v>
                </c:pt>
                <c:pt idx="66">
                  <c:v>5.8904566710408238E-2</c:v>
                </c:pt>
                <c:pt idx="67">
                  <c:v>5.8291436948564132E-2</c:v>
                </c:pt>
                <c:pt idx="68">
                  <c:v>5.7698518790988938E-2</c:v>
                </c:pt>
                <c:pt idx="69">
                  <c:v>5.7178215883011807E-2</c:v>
                </c:pt>
                <c:pt idx="70">
                  <c:v>5.6727451396410986E-2</c:v>
                </c:pt>
                <c:pt idx="71">
                  <c:v>5.6288011823826326E-2</c:v>
                </c:pt>
                <c:pt idx="72">
                  <c:v>5.5858275759622475E-2</c:v>
                </c:pt>
                <c:pt idx="73">
                  <c:v>5.5436898866543162E-2</c:v>
                </c:pt>
                <c:pt idx="74">
                  <c:v>5.5078266049656967E-2</c:v>
                </c:pt>
                <c:pt idx="75">
                  <c:v>5.4725866612900902E-2</c:v>
                </c:pt>
                <c:pt idx="76">
                  <c:v>5.437900339827282E-2</c:v>
                </c:pt>
                <c:pt idx="77">
                  <c:v>5.4092342645983019E-2</c:v>
                </c:pt>
                <c:pt idx="78">
                  <c:v>5.3809996076009517E-2</c:v>
                </c:pt>
                <c:pt idx="79">
                  <c:v>5.3531567361290666E-2</c:v>
                </c:pt>
                <c:pt idx="80">
                  <c:v>5.3040123422826622E-2</c:v>
                </c:pt>
                <c:pt idx="81">
                  <c:v>5.2560555856712349E-2</c:v>
                </c:pt>
                <c:pt idx="82">
                  <c:v>5.2200595042917443E-2</c:v>
                </c:pt>
                <c:pt idx="83">
                  <c:v>5.1794407955971469E-2</c:v>
                </c:pt>
                <c:pt idx="84">
                  <c:v>5.1505187151916244E-2</c:v>
                </c:pt>
                <c:pt idx="85">
                  <c:v>5.1167850207620241E-2</c:v>
                </c:pt>
                <c:pt idx="86">
                  <c:v>5.0890973861239461E-2</c:v>
                </c:pt>
                <c:pt idx="87">
                  <c:v>5.0673715216989754E-2</c:v>
                </c:pt>
                <c:pt idx="88">
                  <c:v>5.0460980380095839E-2</c:v>
                </c:pt>
                <c:pt idx="89">
                  <c:v>5.0252322130437406E-2</c:v>
                </c:pt>
                <c:pt idx="90">
                  <c:v>5.0047357515825237E-2</c:v>
                </c:pt>
                <c:pt idx="91">
                  <c:v>4.9845738840907386E-2</c:v>
                </c:pt>
                <c:pt idx="92">
                  <c:v>4.9701411715425775E-2</c:v>
                </c:pt>
                <c:pt idx="93">
                  <c:v>4.9559763978401922E-2</c:v>
                </c:pt>
                <c:pt idx="94">
                  <c:v>4.942055483243072E-2</c:v>
                </c:pt>
                <c:pt idx="95">
                  <c:v>4.931220314460126E-2</c:v>
                </c:pt>
                <c:pt idx="96">
                  <c:v>4.9203824676151586E-2</c:v>
                </c:pt>
                <c:pt idx="97">
                  <c:v>4.9095472812162672E-2</c:v>
                </c:pt>
                <c:pt idx="98">
                  <c:v>4.9041310123697897E-2</c:v>
                </c:pt>
                <c:pt idx="99">
                  <c:v>4.8932931537789173E-2</c:v>
                </c:pt>
                <c:pt idx="100">
                  <c:v>4.8878768731893993E-2</c:v>
                </c:pt>
                <c:pt idx="101">
                  <c:v>4.8770390087255644E-2</c:v>
                </c:pt>
                <c:pt idx="102">
                  <c:v>4.8716227163929836E-2</c:v>
                </c:pt>
                <c:pt idx="103">
                  <c:v>4.8662037812245817E-2</c:v>
                </c:pt>
                <c:pt idx="104">
                  <c:v>4.8607874800854024E-2</c:v>
                </c:pt>
                <c:pt idx="105">
                  <c:v>4.8499496038756244E-2</c:v>
                </c:pt>
                <c:pt idx="106">
                  <c:v>4.8445306657707354E-2</c:v>
                </c:pt>
                <c:pt idx="107">
                  <c:v>4.8391143499519611E-2</c:v>
                </c:pt>
                <c:pt idx="108">
                  <c:v>4.8336954089105814E-2</c:v>
                </c:pt>
                <c:pt idx="109">
                  <c:v>4.8336954089105814E-2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348-4247-B619-D807E90451CD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8.0964811003302661E-2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348-4247-B619-D807E90451CD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6.1721537782088831E-2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348-4247-B619-D807E90451CD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0.11726029806128281</c:v>
                </c:pt>
                <c:pt idx="1">
                  <c:v>9.8848686590925536E-2</c:v>
                </c:pt>
                <c:pt idx="2">
                  <c:v>8.5613959961460234E-2</c:v>
                </c:pt>
                <c:pt idx="3">
                  <c:v>7.4780026234727112E-2</c:v>
                </c:pt>
                <c:pt idx="4">
                  <c:v>6.5759499375507E-2</c:v>
                </c:pt>
                <c:pt idx="5">
                  <c:v>5.8231949112137034E-2</c:v>
                </c:pt>
                <c:pt idx="6">
                  <c:v>5.1940095083761711E-2</c:v>
                </c:pt>
                <c:pt idx="7">
                  <c:v>4.6669716376944191E-2</c:v>
                </c:pt>
                <c:pt idx="8">
                  <c:v>4.2240464739774296E-2</c:v>
                </c:pt>
                <c:pt idx="9">
                  <c:v>3.8497830654623845E-2</c:v>
                </c:pt>
                <c:pt idx="10">
                  <c:v>3.5318507844544843E-2</c:v>
                </c:pt>
                <c:pt idx="11">
                  <c:v>3.2599056787094439E-2</c:v>
                </c:pt>
                <c:pt idx="12">
                  <c:v>3.0258787189181569E-2</c:v>
                </c:pt>
                <c:pt idx="13">
                  <c:v>2.8230059182932327E-2</c:v>
                </c:pt>
                <c:pt idx="14">
                  <c:v>2.6459968780223213E-2</c:v>
                </c:pt>
                <c:pt idx="15">
                  <c:v>2.4905890366758686E-2</c:v>
                </c:pt>
                <c:pt idx="16">
                  <c:v>2.3533333034066985E-2</c:v>
                </c:pt>
                <c:pt idx="17">
                  <c:v>2.2314212410588917E-2</c:v>
                </c:pt>
                <c:pt idx="18">
                  <c:v>2.1225722343040779E-2</c:v>
                </c:pt>
                <c:pt idx="19">
                  <c:v>2.0249019514180951E-2</c:v>
                </c:pt>
                <c:pt idx="20">
                  <c:v>1.9368664664214014E-2</c:v>
                </c:pt>
                <c:pt idx="21">
                  <c:v>1.8571729317248428E-2</c:v>
                </c:pt>
                <c:pt idx="22">
                  <c:v>1.7847513918416272E-2</c:v>
                </c:pt>
                <c:pt idx="23">
                  <c:v>1.7186920143821324E-2</c:v>
                </c:pt>
                <c:pt idx="24">
                  <c:v>1.6582344337974932E-2</c:v>
                </c:pt>
                <c:pt idx="25">
                  <c:v>1.602779624888034E-2</c:v>
                </c:pt>
                <c:pt idx="26">
                  <c:v>1.5518453485180666E-2</c:v>
                </c:pt>
                <c:pt idx="27">
                  <c:v>1.5048598794364076E-2</c:v>
                </c:pt>
                <c:pt idx="28">
                  <c:v>1.4613991242039772E-2</c:v>
                </c:pt>
                <c:pt idx="29">
                  <c:v>1.4210928388414276E-2</c:v>
                </c:pt>
                <c:pt idx="30">
                  <c:v>1.3836246786632391E-2</c:v>
                </c:pt>
                <c:pt idx="31">
                  <c:v>1.3487139425149838E-2</c:v>
                </c:pt>
                <c:pt idx="32">
                  <c:v>1.3161202308996232E-2</c:v>
                </c:pt>
                <c:pt idx="33">
                  <c:v>1.2856408306308059E-2</c:v>
                </c:pt>
                <c:pt idx="34">
                  <c:v>1.2570834948991295E-2</c:v>
                </c:pt>
                <c:pt idx="35">
                  <c:v>1.2302802419657465E-2</c:v>
                </c:pt>
                <c:pt idx="36">
                  <c:v>1.2050944104552833E-2</c:v>
                </c:pt>
                <c:pt idx="37">
                  <c:v>1.1813833605462924E-2</c:v>
                </c:pt>
                <c:pt idx="38">
                  <c:v>1.1590335100790756E-2</c:v>
                </c:pt>
                <c:pt idx="39">
                  <c:v>1.1379383077650601E-2</c:v>
                </c:pt>
                <c:pt idx="40">
                  <c:v>1.1180029469337492E-2</c:v>
                </c:pt>
                <c:pt idx="41">
                  <c:v>1.0991436940693518E-2</c:v>
                </c:pt>
                <c:pt idx="42">
                  <c:v>1.0812853292119722E-2</c:v>
                </c:pt>
                <c:pt idx="43">
                  <c:v>1.0643458514457483E-2</c:v>
                </c:pt>
                <c:pt idx="44">
                  <c:v>1.0482692814694237E-2</c:v>
                </c:pt>
                <c:pt idx="45">
                  <c:v>1.032990831927514E-2</c:v>
                </c:pt>
                <c:pt idx="46">
                  <c:v>1.01846084285917E-2</c:v>
                </c:pt>
                <c:pt idx="47">
                  <c:v>1.0046299544440307E-2</c:v>
                </c:pt>
                <c:pt idx="48">
                  <c:v>9.9145263359372189E-3</c:v>
                </c:pt>
                <c:pt idx="49">
                  <c:v>9.7888336625038038E-3</c:v>
                </c:pt>
                <c:pt idx="50">
                  <c:v>9.668908549514894E-3</c:v>
                </c:pt>
                <c:pt idx="51">
                  <c:v>9.5542770797373729E-3</c:v>
                </c:pt>
                <c:pt idx="52">
                  <c:v>9.4446373980424624E-3</c:v>
                </c:pt>
                <c:pt idx="53">
                  <c:v>9.3396652161852195E-3</c:v>
                </c:pt>
                <c:pt idx="54">
                  <c:v>9.2391442298440478E-3</c:v>
                </c:pt>
                <c:pt idx="55">
                  <c:v>9.1428746498805735E-3</c:v>
                </c:pt>
                <c:pt idx="56">
                  <c:v>9.0505385545038338E-3</c:v>
                </c:pt>
                <c:pt idx="57">
                  <c:v>8.9619567706052325E-3</c:v>
                </c:pt>
                <c:pt idx="58">
                  <c:v>8.8769329500400004E-3</c:v>
                </c:pt>
                <c:pt idx="59">
                  <c:v>8.7952422663130202E-3</c:v>
                </c:pt>
                <c:pt idx="60">
                  <c:v>8.3664129930986642E-3</c:v>
                </c:pt>
                <c:pt idx="61">
                  <c:v>8.0216562079862309E-3</c:v>
                </c:pt>
                <c:pt idx="62">
                  <c:v>7.739399444044206E-3</c:v>
                </c:pt>
                <c:pt idx="63">
                  <c:v>7.5044536055684031E-3</c:v>
                </c:pt>
                <c:pt idx="64">
                  <c:v>7.3059334817167226E-3</c:v>
                </c:pt>
                <c:pt idx="65">
                  <c:v>7.1358252411263742E-3</c:v>
                </c:pt>
                <c:pt idx="66">
                  <c:v>6.9882235960984319E-3</c:v>
                </c:pt>
                <c:pt idx="67">
                  <c:v>6.8588841321377495E-3</c:v>
                </c:pt>
                <c:pt idx="68">
                  <c:v>6.7442222979822901E-3</c:v>
                </c:pt>
                <c:pt idx="69">
                  <c:v>6.6415127274680342E-3</c:v>
                </c:pt>
                <c:pt idx="70">
                  <c:v>6.5487264240488658E-3</c:v>
                </c:pt>
                <c:pt idx="71">
                  <c:v>6.4642601776806327E-3</c:v>
                </c:pt>
                <c:pt idx="72">
                  <c:v>6.386815221491416E-3</c:v>
                </c:pt>
                <c:pt idx="73">
                  <c:v>6.3153626311974204E-3</c:v>
                </c:pt>
                <c:pt idx="74">
                  <c:v>6.2491922686310694E-3</c:v>
                </c:pt>
                <c:pt idx="75">
                  <c:v>6.1875125321126734E-3</c:v>
                </c:pt>
                <c:pt idx="76">
                  <c:v>6.1298358174525069E-3</c:v>
                </c:pt>
                <c:pt idx="77">
                  <c:v>6.0757469605518194E-3</c:v>
                </c:pt>
                <c:pt idx="78">
                  <c:v>6.0248431093678509E-3</c:v>
                </c:pt>
                <c:pt idx="79">
                  <c:v>5.9768463566834242E-3</c:v>
                </c:pt>
                <c:pt idx="80">
                  <c:v>5.8884440756823142E-3</c:v>
                </c:pt>
                <c:pt idx="81">
                  <c:v>5.8087927164360755E-3</c:v>
                </c:pt>
                <c:pt idx="82">
                  <c:v>5.7365821989391001E-3</c:v>
                </c:pt>
                <c:pt idx="83">
                  <c:v>5.6708306596614634E-3</c:v>
                </c:pt>
                <c:pt idx="84">
                  <c:v>5.6107848143899589E-3</c:v>
                </c:pt>
                <c:pt idx="85">
                  <c:v>5.5558346639522768E-3</c:v>
                </c:pt>
                <c:pt idx="86">
                  <c:v>5.5053888250403225E-3</c:v>
                </c:pt>
                <c:pt idx="87">
                  <c:v>5.4590303012470639E-3</c:v>
                </c:pt>
                <c:pt idx="88">
                  <c:v>5.4162758707785195E-3</c:v>
                </c:pt>
                <c:pt idx="89">
                  <c:v>5.3768135568147638E-3</c:v>
                </c:pt>
                <c:pt idx="90">
                  <c:v>5.3403193140958028E-3</c:v>
                </c:pt>
                <c:pt idx="91">
                  <c:v>5.3065241447763515E-3</c:v>
                </c:pt>
                <c:pt idx="92">
                  <c:v>5.2751754470685393E-3</c:v>
                </c:pt>
                <c:pt idx="93">
                  <c:v>5.2460582636297487E-3</c:v>
                </c:pt>
                <c:pt idx="94">
                  <c:v>5.2189731579192645E-3</c:v>
                </c:pt>
                <c:pt idx="95">
                  <c:v>5.2146516851497111E-3</c:v>
                </c:pt>
                <c:pt idx="96">
                  <c:v>5.2146462662262891E-3</c:v>
                </c:pt>
                <c:pt idx="97">
                  <c:v>5.2146599298574176E-3</c:v>
                </c:pt>
                <c:pt idx="98">
                  <c:v>5.2146790124326494E-3</c:v>
                </c:pt>
                <c:pt idx="99">
                  <c:v>5.21468985029124E-3</c:v>
                </c:pt>
                <c:pt idx="100">
                  <c:v>5.2147035139607952E-3</c:v>
                </c:pt>
                <c:pt idx="101">
                  <c:v>5.2147143518252587E-3</c:v>
                </c:pt>
                <c:pt idx="102">
                  <c:v>5.2147280155154952E-3</c:v>
                </c:pt>
                <c:pt idx="103">
                  <c:v>5.2147388533858316E-3</c:v>
                </c:pt>
                <c:pt idx="104">
                  <c:v>5.2147470981586449E-3</c:v>
                </c:pt>
                <c:pt idx="105">
                  <c:v>5.2147579360348542E-3</c:v>
                </c:pt>
                <c:pt idx="106">
                  <c:v>5.2147687739110644E-3</c:v>
                </c:pt>
                <c:pt idx="107">
                  <c:v>5.214777018704559E-3</c:v>
                </c:pt>
                <c:pt idx="108">
                  <c:v>5.2147824376456006E-3</c:v>
                </c:pt>
                <c:pt idx="109">
                  <c:v>5.2147932755276828E-3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348-4247-B619-D807E90451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  <c:max val="0.4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  <c:majorUnit val="0.1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decan5ol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72600000000</c:v>
                </c:pt>
                <c:pt idx="2">
                  <c:v>130000000000</c:v>
                </c:pt>
                <c:pt idx="3">
                  <c:v>178600000000</c:v>
                </c:pt>
                <c:pt idx="4">
                  <c:v>220400000000</c:v>
                </c:pt>
                <c:pt idx="5">
                  <c:v>256700000000</c:v>
                </c:pt>
                <c:pt idx="6">
                  <c:v>288200000000</c:v>
                </c:pt>
                <c:pt idx="7">
                  <c:v>315700000000</c:v>
                </c:pt>
                <c:pt idx="8">
                  <c:v>339700000000</c:v>
                </c:pt>
                <c:pt idx="9">
                  <c:v>360700000000</c:v>
                </c:pt>
                <c:pt idx="10">
                  <c:v>379100000000</c:v>
                </c:pt>
                <c:pt idx="11">
                  <c:v>395400000000</c:v>
                </c:pt>
                <c:pt idx="12">
                  <c:v>409600000000</c:v>
                </c:pt>
                <c:pt idx="13">
                  <c:v>422200000000</c:v>
                </c:pt>
                <c:pt idx="14">
                  <c:v>433300000000</c:v>
                </c:pt>
                <c:pt idx="15">
                  <c:v>443100000000</c:v>
                </c:pt>
                <c:pt idx="16">
                  <c:v>451800000000</c:v>
                </c:pt>
                <c:pt idx="17">
                  <c:v>459400000000</c:v>
                </c:pt>
                <c:pt idx="18">
                  <c:v>466200000000</c:v>
                </c:pt>
                <c:pt idx="19">
                  <c:v>472200000000</c:v>
                </c:pt>
                <c:pt idx="20">
                  <c:v>477500000000</c:v>
                </c:pt>
                <c:pt idx="21">
                  <c:v>482200000000</c:v>
                </c:pt>
                <c:pt idx="22">
                  <c:v>486400000000</c:v>
                </c:pt>
                <c:pt idx="23">
                  <c:v>490000000000</c:v>
                </c:pt>
                <c:pt idx="24">
                  <c:v>493300000000</c:v>
                </c:pt>
                <c:pt idx="25">
                  <c:v>496100000000</c:v>
                </c:pt>
                <c:pt idx="26">
                  <c:v>498600000000</c:v>
                </c:pt>
                <c:pt idx="27">
                  <c:v>500800000000</c:v>
                </c:pt>
                <c:pt idx="28">
                  <c:v>502800000000</c:v>
                </c:pt>
                <c:pt idx="29">
                  <c:v>504500000000</c:v>
                </c:pt>
                <c:pt idx="30">
                  <c:v>505900000000</c:v>
                </c:pt>
                <c:pt idx="31">
                  <c:v>507200000000</c:v>
                </c:pt>
                <c:pt idx="32">
                  <c:v>508300000000</c:v>
                </c:pt>
                <c:pt idx="33">
                  <c:v>509200000000</c:v>
                </c:pt>
                <c:pt idx="34">
                  <c:v>510000000000</c:v>
                </c:pt>
                <c:pt idx="35">
                  <c:v>510600000000</c:v>
                </c:pt>
                <c:pt idx="36">
                  <c:v>511200000000</c:v>
                </c:pt>
                <c:pt idx="37">
                  <c:v>511600000000</c:v>
                </c:pt>
                <c:pt idx="38">
                  <c:v>511900000000</c:v>
                </c:pt>
                <c:pt idx="39">
                  <c:v>512200000000</c:v>
                </c:pt>
                <c:pt idx="40">
                  <c:v>512300000000</c:v>
                </c:pt>
                <c:pt idx="41">
                  <c:v>512400000000</c:v>
                </c:pt>
                <c:pt idx="42">
                  <c:v>512500000000</c:v>
                </c:pt>
                <c:pt idx="43">
                  <c:v>512400000000</c:v>
                </c:pt>
                <c:pt idx="44">
                  <c:v>512400000000</c:v>
                </c:pt>
                <c:pt idx="45">
                  <c:v>512200000000</c:v>
                </c:pt>
                <c:pt idx="46">
                  <c:v>512100000000</c:v>
                </c:pt>
                <c:pt idx="47">
                  <c:v>511900000000</c:v>
                </c:pt>
                <c:pt idx="48">
                  <c:v>511600000000</c:v>
                </c:pt>
                <c:pt idx="49">
                  <c:v>511400000000</c:v>
                </c:pt>
                <c:pt idx="50">
                  <c:v>511100000000</c:v>
                </c:pt>
                <c:pt idx="51">
                  <c:v>510700000000</c:v>
                </c:pt>
                <c:pt idx="52">
                  <c:v>510400000000</c:v>
                </c:pt>
                <c:pt idx="53">
                  <c:v>510000000000</c:v>
                </c:pt>
                <c:pt idx="54">
                  <c:v>509700000000</c:v>
                </c:pt>
                <c:pt idx="55">
                  <c:v>509300000000</c:v>
                </c:pt>
                <c:pt idx="56">
                  <c:v>508900000000</c:v>
                </c:pt>
                <c:pt idx="57">
                  <c:v>508400000000</c:v>
                </c:pt>
                <c:pt idx="58">
                  <c:v>508000000000</c:v>
                </c:pt>
                <c:pt idx="59">
                  <c:v>507600000000</c:v>
                </c:pt>
                <c:pt idx="60">
                  <c:v>507100000000</c:v>
                </c:pt>
                <c:pt idx="61">
                  <c:v>504300000000</c:v>
                </c:pt>
                <c:pt idx="62">
                  <c:v>501400000000</c:v>
                </c:pt>
                <c:pt idx="63">
                  <c:v>498500000000</c:v>
                </c:pt>
                <c:pt idx="64">
                  <c:v>495700000000</c:v>
                </c:pt>
                <c:pt idx="65">
                  <c:v>493000000000</c:v>
                </c:pt>
                <c:pt idx="66">
                  <c:v>490500000000</c:v>
                </c:pt>
                <c:pt idx="67">
                  <c:v>488000000000</c:v>
                </c:pt>
                <c:pt idx="68">
                  <c:v>485700000000</c:v>
                </c:pt>
                <c:pt idx="69">
                  <c:v>483500000000</c:v>
                </c:pt>
                <c:pt idx="70">
                  <c:v>481400000000</c:v>
                </c:pt>
                <c:pt idx="71">
                  <c:v>479500000000</c:v>
                </c:pt>
                <c:pt idx="72">
                  <c:v>477600000000</c:v>
                </c:pt>
                <c:pt idx="73">
                  <c:v>475800000000</c:v>
                </c:pt>
                <c:pt idx="74">
                  <c:v>474100000000</c:v>
                </c:pt>
                <c:pt idx="75">
                  <c:v>472500000000</c:v>
                </c:pt>
                <c:pt idx="76">
                  <c:v>471000000000</c:v>
                </c:pt>
                <c:pt idx="77">
                  <c:v>469500000000</c:v>
                </c:pt>
                <c:pt idx="78">
                  <c:v>468100000000</c:v>
                </c:pt>
                <c:pt idx="79">
                  <c:v>466700000000</c:v>
                </c:pt>
                <c:pt idx="80">
                  <c:v>465400000000</c:v>
                </c:pt>
                <c:pt idx="81">
                  <c:v>463000000000</c:v>
                </c:pt>
                <c:pt idx="82">
                  <c:v>460700000000</c:v>
                </c:pt>
                <c:pt idx="83">
                  <c:v>458500000000</c:v>
                </c:pt>
                <c:pt idx="84">
                  <c:v>456500000000</c:v>
                </c:pt>
                <c:pt idx="85">
                  <c:v>454600000000</c:v>
                </c:pt>
                <c:pt idx="86">
                  <c:v>452900000000</c:v>
                </c:pt>
                <c:pt idx="87">
                  <c:v>451200000000</c:v>
                </c:pt>
                <c:pt idx="88">
                  <c:v>449600000000</c:v>
                </c:pt>
                <c:pt idx="89">
                  <c:v>448000000000</c:v>
                </c:pt>
                <c:pt idx="90">
                  <c:v>446600000000</c:v>
                </c:pt>
                <c:pt idx="91">
                  <c:v>445200000000</c:v>
                </c:pt>
                <c:pt idx="92">
                  <c:v>443800000000</c:v>
                </c:pt>
                <c:pt idx="93">
                  <c:v>442500000000</c:v>
                </c:pt>
                <c:pt idx="94">
                  <c:v>441300000000</c:v>
                </c:pt>
                <c:pt idx="95">
                  <c:v>440100000000</c:v>
                </c:pt>
                <c:pt idx="96">
                  <c:v>438900000000</c:v>
                </c:pt>
                <c:pt idx="97">
                  <c:v>437700000000</c:v>
                </c:pt>
                <c:pt idx="98">
                  <c:v>436500000000</c:v>
                </c:pt>
                <c:pt idx="99">
                  <c:v>435400000000</c:v>
                </c:pt>
                <c:pt idx="100">
                  <c:v>434300000000</c:v>
                </c:pt>
                <c:pt idx="101">
                  <c:v>433200000000</c:v>
                </c:pt>
                <c:pt idx="102">
                  <c:v>432200000000</c:v>
                </c:pt>
                <c:pt idx="103">
                  <c:v>431300000000</c:v>
                </c:pt>
                <c:pt idx="104">
                  <c:v>430300000000</c:v>
                </c:pt>
                <c:pt idx="105">
                  <c:v>429400000000</c:v>
                </c:pt>
                <c:pt idx="106">
                  <c:v>428500000000</c:v>
                </c:pt>
                <c:pt idx="107">
                  <c:v>427700000000</c:v>
                </c:pt>
                <c:pt idx="108">
                  <c:v>426900000000</c:v>
                </c:pt>
                <c:pt idx="109">
                  <c:v>426100000000</c:v>
                </c:pt>
                <c:pt idx="110">
                  <c:v>425300000000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0AE-46E0-9CBD-8E73B4F1882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2163400000000</c:v>
                </c:pt>
                <c:pt idx="2">
                  <c:v>3893800000000</c:v>
                </c:pt>
                <c:pt idx="3">
                  <c:v>5261700000000</c:v>
                </c:pt>
                <c:pt idx="4">
                  <c:v>6388800000000</c:v>
                </c:pt>
                <c:pt idx="5">
                  <c:v>7341200000000</c:v>
                </c:pt>
                <c:pt idx="6">
                  <c:v>8160800000000</c:v>
                </c:pt>
                <c:pt idx="7">
                  <c:v>8875300000000</c:v>
                </c:pt>
                <c:pt idx="8">
                  <c:v>9505600000000</c:v>
                </c:pt>
                <c:pt idx="9">
                  <c:v>10066400000000</c:v>
                </c:pt>
                <c:pt idx="10">
                  <c:v>10569100000000</c:v>
                </c:pt>
                <c:pt idx="11">
                  <c:v>11022660000000</c:v>
                </c:pt>
                <c:pt idx="12">
                  <c:v>11434210000000</c:v>
                </c:pt>
                <c:pt idx="13">
                  <c:v>11809280000000</c:v>
                </c:pt>
                <c:pt idx="14">
                  <c:v>12152410000000</c:v>
                </c:pt>
                <c:pt idx="15">
                  <c:v>12467390000000</c:v>
                </c:pt>
                <c:pt idx="16">
                  <c:v>12757410000000</c:v>
                </c:pt>
                <c:pt idx="17">
                  <c:v>13025190000000</c:v>
                </c:pt>
                <c:pt idx="18">
                  <c:v>13273060000000</c:v>
                </c:pt>
                <c:pt idx="19">
                  <c:v>13503020000000</c:v>
                </c:pt>
                <c:pt idx="20">
                  <c:v>13716810000000</c:v>
                </c:pt>
                <c:pt idx="21">
                  <c:v>13915980000000</c:v>
                </c:pt>
                <c:pt idx="22">
                  <c:v>14101860000000</c:v>
                </c:pt>
                <c:pt idx="23">
                  <c:v>14275650000000</c:v>
                </c:pt>
                <c:pt idx="24">
                  <c:v>14438380000000</c:v>
                </c:pt>
                <c:pt idx="25">
                  <c:v>14591010000000</c:v>
                </c:pt>
                <c:pt idx="26">
                  <c:v>14734130000000</c:v>
                </c:pt>
                <c:pt idx="27">
                  <c:v>14868410000000</c:v>
                </c:pt>
                <c:pt idx="28">
                  <c:v>14994880000000</c:v>
                </c:pt>
                <c:pt idx="29">
                  <c:v>15114140000000</c:v>
                </c:pt>
                <c:pt idx="30">
                  <c:v>15226740000000</c:v>
                </c:pt>
                <c:pt idx="31">
                  <c:v>15333160000000</c:v>
                </c:pt>
                <c:pt idx="32">
                  <c:v>15433860000000</c:v>
                </c:pt>
                <c:pt idx="33">
                  <c:v>15529250000000</c:v>
                </c:pt>
                <c:pt idx="34">
                  <c:v>15619680000000</c:v>
                </c:pt>
                <c:pt idx="35">
                  <c:v>15705500000000</c:v>
                </c:pt>
                <c:pt idx="36">
                  <c:v>15787030000000</c:v>
                </c:pt>
                <c:pt idx="37">
                  <c:v>15864530000000</c:v>
                </c:pt>
                <c:pt idx="38">
                  <c:v>15938280000000</c:v>
                </c:pt>
                <c:pt idx="39">
                  <c:v>16008510000000</c:v>
                </c:pt>
                <c:pt idx="40">
                  <c:v>16075450000000</c:v>
                </c:pt>
                <c:pt idx="41">
                  <c:v>16139300000000</c:v>
                </c:pt>
                <c:pt idx="42">
                  <c:v>16200240000000</c:v>
                </c:pt>
                <c:pt idx="43">
                  <c:v>16258450000000</c:v>
                </c:pt>
                <c:pt idx="44">
                  <c:v>16314090000000</c:v>
                </c:pt>
                <c:pt idx="45">
                  <c:v>16367310000000</c:v>
                </c:pt>
                <c:pt idx="46">
                  <c:v>16418250000000</c:v>
                </c:pt>
                <c:pt idx="47">
                  <c:v>16467040000000</c:v>
                </c:pt>
                <c:pt idx="48">
                  <c:v>16513800000000</c:v>
                </c:pt>
                <c:pt idx="49">
                  <c:v>16558640000000</c:v>
                </c:pt>
                <c:pt idx="50">
                  <c:v>16601660000000</c:v>
                </c:pt>
                <c:pt idx="51">
                  <c:v>16642970000000</c:v>
                </c:pt>
                <c:pt idx="52">
                  <c:v>16682710000000</c:v>
                </c:pt>
                <c:pt idx="53">
                  <c:v>16720920000000</c:v>
                </c:pt>
                <c:pt idx="54">
                  <c:v>16757660000000</c:v>
                </c:pt>
                <c:pt idx="55">
                  <c:v>16793020000000</c:v>
                </c:pt>
                <c:pt idx="56">
                  <c:v>16827050000000</c:v>
                </c:pt>
                <c:pt idx="57">
                  <c:v>16859840000000</c:v>
                </c:pt>
                <c:pt idx="58">
                  <c:v>16891420000000</c:v>
                </c:pt>
                <c:pt idx="59">
                  <c:v>16921880000000</c:v>
                </c:pt>
                <c:pt idx="60">
                  <c:v>16951260000000</c:v>
                </c:pt>
                <c:pt idx="61">
                  <c:v>17107590000000</c:v>
                </c:pt>
                <c:pt idx="62">
                  <c:v>17235920000000</c:v>
                </c:pt>
                <c:pt idx="63">
                  <c:v>17342870000000</c:v>
                </c:pt>
                <c:pt idx="64">
                  <c:v>17433270000000</c:v>
                </c:pt>
                <c:pt idx="65">
                  <c:v>17510700000000</c:v>
                </c:pt>
                <c:pt idx="66">
                  <c:v>17577830000000</c:v>
                </c:pt>
                <c:pt idx="67">
                  <c:v>17636710000000</c:v>
                </c:pt>
                <c:pt idx="68">
                  <c:v>17688800000000</c:v>
                </c:pt>
                <c:pt idx="69">
                  <c:v>17735410000000</c:v>
                </c:pt>
                <c:pt idx="70">
                  <c:v>17777490000000</c:v>
                </c:pt>
                <c:pt idx="71">
                  <c:v>17815780000000</c:v>
                </c:pt>
                <c:pt idx="72">
                  <c:v>17850870000000</c:v>
                </c:pt>
                <c:pt idx="73">
                  <c:v>17883210000000</c:v>
                </c:pt>
                <c:pt idx="74">
                  <c:v>17913200000000</c:v>
                </c:pt>
                <c:pt idx="75">
                  <c:v>17941130000000</c:v>
                </c:pt>
                <c:pt idx="76">
                  <c:v>17967250000000</c:v>
                </c:pt>
                <c:pt idx="77">
                  <c:v>17991770000000</c:v>
                </c:pt>
                <c:pt idx="78">
                  <c:v>18014860000000</c:v>
                </c:pt>
                <c:pt idx="79">
                  <c:v>18036660000000</c:v>
                </c:pt>
                <c:pt idx="80">
                  <c:v>18057300000000</c:v>
                </c:pt>
                <c:pt idx="81">
                  <c:v>18095440000000</c:v>
                </c:pt>
                <c:pt idx="82">
                  <c:v>18129970000000</c:v>
                </c:pt>
                <c:pt idx="83">
                  <c:v>18161430000000</c:v>
                </c:pt>
                <c:pt idx="84">
                  <c:v>18190160000000</c:v>
                </c:pt>
                <c:pt idx="85">
                  <c:v>18216480000000</c:v>
                </c:pt>
                <c:pt idx="86">
                  <c:v>18240650000000</c:v>
                </c:pt>
                <c:pt idx="87">
                  <c:v>18262910000000</c:v>
                </c:pt>
                <c:pt idx="88">
                  <c:v>18283440000000</c:v>
                </c:pt>
                <c:pt idx="89">
                  <c:v>18302400000000</c:v>
                </c:pt>
                <c:pt idx="90">
                  <c:v>18319960000000</c:v>
                </c:pt>
                <c:pt idx="91">
                  <c:v>18336220000000</c:v>
                </c:pt>
                <c:pt idx="92">
                  <c:v>18351320000000</c:v>
                </c:pt>
                <c:pt idx="93">
                  <c:v>18365360000000</c:v>
                </c:pt>
                <c:pt idx="94">
                  <c:v>18378420000000</c:v>
                </c:pt>
                <c:pt idx="95">
                  <c:v>18390590000000</c:v>
                </c:pt>
                <c:pt idx="96">
                  <c:v>18390580000000</c:v>
                </c:pt>
                <c:pt idx="97">
                  <c:v>18390580000000</c:v>
                </c:pt>
                <c:pt idx="98">
                  <c:v>18390570000000</c:v>
                </c:pt>
                <c:pt idx="99">
                  <c:v>18390570000000</c:v>
                </c:pt>
                <c:pt idx="100">
                  <c:v>18390560000000</c:v>
                </c:pt>
                <c:pt idx="101">
                  <c:v>18390560000000</c:v>
                </c:pt>
                <c:pt idx="102">
                  <c:v>18390560000000</c:v>
                </c:pt>
                <c:pt idx="103">
                  <c:v>18390550000000</c:v>
                </c:pt>
                <c:pt idx="104">
                  <c:v>18390550000000</c:v>
                </c:pt>
                <c:pt idx="105">
                  <c:v>18390540000000</c:v>
                </c:pt>
                <c:pt idx="106">
                  <c:v>18390540000000</c:v>
                </c:pt>
                <c:pt idx="107">
                  <c:v>18390540000000</c:v>
                </c:pt>
                <c:pt idx="108">
                  <c:v>18390540000000</c:v>
                </c:pt>
                <c:pt idx="109">
                  <c:v>18390530000000</c:v>
                </c:pt>
                <c:pt idx="110">
                  <c:v>18390530000000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0AE-46E0-9CBD-8E73B4F18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4.465275577685382E-2</c:v>
                </c:pt>
                <c:pt idx="1">
                  <c:v>4.5074633603017639E-2</c:v>
                </c:pt>
                <c:pt idx="2">
                  <c:v>4.6061252258409811E-2</c:v>
                </c:pt>
                <c:pt idx="3">
                  <c:v>4.6951526216494607E-2</c:v>
                </c:pt>
                <c:pt idx="4">
                  <c:v>4.7665211223563098E-2</c:v>
                </c:pt>
                <c:pt idx="5">
                  <c:v>4.8207009998240513E-2</c:v>
                </c:pt>
                <c:pt idx="6">
                  <c:v>4.8612997874590509E-2</c:v>
                </c:pt>
                <c:pt idx="7">
                  <c:v>4.8871820864491704E-2</c:v>
                </c:pt>
                <c:pt idx="8">
                  <c:v>4.9059475432965183E-2</c:v>
                </c:pt>
                <c:pt idx="9">
                  <c:v>4.913795018525869E-2</c:v>
                </c:pt>
                <c:pt idx="10">
                  <c:v>4.9187057662002161E-2</c:v>
                </c:pt>
                <c:pt idx="11">
                  <c:v>4.9146967117698115E-2</c:v>
                </c:pt>
                <c:pt idx="12">
                  <c:v>4.9068058543323766E-2</c:v>
                </c:pt>
                <c:pt idx="13">
                  <c:v>4.8966236595046932E-2</c:v>
                </c:pt>
                <c:pt idx="14">
                  <c:v>4.8858280459006871E-2</c:v>
                </c:pt>
                <c:pt idx="15">
                  <c:v>4.8701917749879135E-2</c:v>
                </c:pt>
                <c:pt idx="16">
                  <c:v>4.8547776473577116E-2</c:v>
                </c:pt>
                <c:pt idx="17">
                  <c:v>4.8357786814536348E-2</c:v>
                </c:pt>
                <c:pt idx="18">
                  <c:v>4.8182307040230535E-2</c:v>
                </c:pt>
                <c:pt idx="19">
                  <c:v>4.7986090802374322E-2</c:v>
                </c:pt>
                <c:pt idx="20">
                  <c:v>4.776408916671173E-2</c:v>
                </c:pt>
                <c:pt idx="21">
                  <c:v>4.756618327064735E-2</c:v>
                </c:pt>
                <c:pt idx="22">
                  <c:v>4.7360243590658962E-2</c:v>
                </c:pt>
                <c:pt idx="23">
                  <c:v>4.7169031005178087E-2</c:v>
                </c:pt>
                <c:pt idx="24">
                  <c:v>4.696245036479596E-2</c:v>
                </c:pt>
                <c:pt idx="25">
                  <c:v>4.6764505280020789E-2</c:v>
                </c:pt>
                <c:pt idx="26">
                  <c:v>4.6572467784877926E-2</c:v>
                </c:pt>
                <c:pt idx="27">
                  <c:v>4.6357279807263993E-2</c:v>
                </c:pt>
                <c:pt idx="28">
                  <c:v>4.6167704542589685E-2</c:v>
                </c:pt>
                <c:pt idx="29">
                  <c:v>4.5976222113590905E-2</c:v>
                </c:pt>
                <c:pt idx="30">
                  <c:v>4.5806005459830976E-2</c:v>
                </c:pt>
                <c:pt idx="31">
                  <c:v>4.5605745911273671E-2</c:v>
                </c:pt>
                <c:pt idx="32">
                  <c:v>4.5423609285952564E-2</c:v>
                </c:pt>
                <c:pt idx="33">
                  <c:v>4.5258063636232457E-2</c:v>
                </c:pt>
                <c:pt idx="34">
                  <c:v>4.5083434886050662E-2</c:v>
                </c:pt>
                <c:pt idx="35">
                  <c:v>4.4898808075979013E-2</c:v>
                </c:pt>
                <c:pt idx="36">
                  <c:v>4.472743746688853E-2</c:v>
                </c:pt>
                <c:pt idx="37">
                  <c:v>4.4568216706785888E-2</c:v>
                </c:pt>
                <c:pt idx="38">
                  <c:v>4.442022776824861E-2</c:v>
                </c:pt>
                <c:pt idx="39">
                  <c:v>4.4258924767811333E-2</c:v>
                </c:pt>
                <c:pt idx="40">
                  <c:v>4.4107402668463934E-2</c:v>
                </c:pt>
                <c:pt idx="41">
                  <c:v>4.3941485057452226E-2</c:v>
                </c:pt>
                <c:pt idx="42">
                  <c:v>4.3807563181949512E-2</c:v>
                </c:pt>
                <c:pt idx="43">
                  <c:v>4.3658155350103311E-2</c:v>
                </c:pt>
                <c:pt idx="44">
                  <c:v>4.3516196345982756E-2</c:v>
                </c:pt>
                <c:pt idx="45">
                  <c:v>4.3381181040340291E-2</c:v>
                </c:pt>
                <c:pt idx="46">
                  <c:v>4.3252647446995141E-2</c:v>
                </c:pt>
                <c:pt idx="47">
                  <c:v>4.3107134874295419E-2</c:v>
                </c:pt>
                <c:pt idx="48">
                  <c:v>4.2990402828199652E-2</c:v>
                </c:pt>
                <c:pt idx="49">
                  <c:v>4.285608379877149E-2</c:v>
                </c:pt>
                <c:pt idx="50">
                  <c:v>4.2726848659240847E-2</c:v>
                </c:pt>
                <c:pt idx="51">
                  <c:v>4.2602262384340339E-2</c:v>
                </c:pt>
                <c:pt idx="52">
                  <c:v>4.2504909341223959E-2</c:v>
                </c:pt>
                <c:pt idx="53">
                  <c:v>4.2389015946941951E-2</c:v>
                </c:pt>
                <c:pt idx="54">
                  <c:v>4.2254446997417795E-2</c:v>
                </c:pt>
                <c:pt idx="55">
                  <c:v>4.2146383459260542E-2</c:v>
                </c:pt>
                <c:pt idx="56">
                  <c:v>4.2041847968884813E-2</c:v>
                </c:pt>
                <c:pt idx="57">
                  <c:v>4.1940722469235601E-2</c:v>
                </c:pt>
                <c:pt idx="58">
                  <c:v>4.1842743631491812E-2</c:v>
                </c:pt>
                <c:pt idx="59">
                  <c:v>4.172533151789392E-2</c:v>
                </c:pt>
                <c:pt idx="60">
                  <c:v>4.1166123885281181E-2</c:v>
                </c:pt>
                <c:pt idx="61">
                  <c:v>4.0660952462227333E-2</c:v>
                </c:pt>
                <c:pt idx="62">
                  <c:v>4.0212760529653356E-2</c:v>
                </c:pt>
                <c:pt idx="63">
                  <c:v>3.980781761832778E-2</c:v>
                </c:pt>
                <c:pt idx="64">
                  <c:v>3.9457969060268772E-2</c:v>
                </c:pt>
                <c:pt idx="65">
                  <c:v>3.9134118659483644E-2</c:v>
                </c:pt>
                <c:pt idx="66">
                  <c:v>3.8830888026667919E-2</c:v>
                </c:pt>
                <c:pt idx="67">
                  <c:v>3.854446527415073E-2</c:v>
                </c:pt>
                <c:pt idx="68">
                  <c:v>3.8292998878650536E-2</c:v>
                </c:pt>
                <c:pt idx="69">
                  <c:v>3.8052544714884826E-2</c:v>
                </c:pt>
                <c:pt idx="70">
                  <c:v>3.7821270303316945E-2</c:v>
                </c:pt>
                <c:pt idx="71">
                  <c:v>3.7619040454267227E-2</c:v>
                </c:pt>
                <c:pt idx="72">
                  <c:v>3.742335801588767E-2</c:v>
                </c:pt>
                <c:pt idx="73">
                  <c:v>3.7254505708704581E-2</c:v>
                </c:pt>
                <c:pt idx="74">
                  <c:v>3.7069269398895398E-2</c:v>
                </c:pt>
                <c:pt idx="75">
                  <c:v>3.6909500488303368E-2</c:v>
                </c:pt>
                <c:pt idx="76">
                  <c:v>3.6753463611769885E-2</c:v>
                </c:pt>
                <c:pt idx="77">
                  <c:v>3.6600756562315644E-2</c:v>
                </c:pt>
                <c:pt idx="78">
                  <c:v>3.6451047296010564E-2</c:v>
                </c:pt>
                <c:pt idx="79">
                  <c:v>3.6325101748786004E-2</c:v>
                </c:pt>
                <c:pt idx="80">
                  <c:v>3.6059306336431125E-2</c:v>
                </c:pt>
                <c:pt idx="81">
                  <c:v>3.5843727935210012E-2</c:v>
                </c:pt>
                <c:pt idx="82">
                  <c:v>3.5614042414397029E-2</c:v>
                </c:pt>
                <c:pt idx="83">
                  <c:v>3.5411378252149114E-2</c:v>
                </c:pt>
                <c:pt idx="84">
                  <c:v>3.5214011385740984E-2</c:v>
                </c:pt>
                <c:pt idx="85">
                  <c:v>3.5042199908312484E-2</c:v>
                </c:pt>
                <c:pt idx="86">
                  <c:v>3.4874490066862156E-2</c:v>
                </c:pt>
                <c:pt idx="87">
                  <c:v>3.4710472592489959E-2</c:v>
                </c:pt>
                <c:pt idx="88">
                  <c:v>3.4570574589906193E-2</c:v>
                </c:pt>
                <c:pt idx="89">
                  <c:v>3.4412829176686865E-2</c:v>
                </c:pt>
                <c:pt idx="90">
                  <c:v>3.4278564249425485E-2</c:v>
                </c:pt>
                <c:pt idx="91">
                  <c:v>3.4146695535768816E-2</c:v>
                </c:pt>
                <c:pt idx="92">
                  <c:v>3.4037723725848928E-2</c:v>
                </c:pt>
                <c:pt idx="93">
                  <c:v>3.3910025517080417E-2</c:v>
                </c:pt>
                <c:pt idx="94">
                  <c:v>3.3804831941221705E-2</c:v>
                </c:pt>
                <c:pt idx="95">
                  <c:v>3.3701408308371844E-2</c:v>
                </c:pt>
                <c:pt idx="96">
                  <c:v>3.3618654696810461E-2</c:v>
                </c:pt>
                <c:pt idx="97">
                  <c:v>3.3515230906488107E-2</c:v>
                </c:pt>
                <c:pt idx="98">
                  <c:v>3.3432477249928878E-2</c:v>
                </c:pt>
                <c:pt idx="99">
                  <c:v>3.334974172752303E-2</c:v>
                </c:pt>
                <c:pt idx="100">
                  <c:v>3.3266988025965907E-2</c:v>
                </c:pt>
                <c:pt idx="101">
                  <c:v>3.3184234324408771E-2</c:v>
                </c:pt>
                <c:pt idx="102">
                  <c:v>3.3101498622030913E-2</c:v>
                </c:pt>
                <c:pt idx="103">
                  <c:v>3.3039433312114598E-2</c:v>
                </c:pt>
                <c:pt idx="104">
                  <c:v>3.2977385933900143E-2</c:v>
                </c:pt>
                <c:pt idx="105">
                  <c:v>3.2894632142347065E-2</c:v>
                </c:pt>
                <c:pt idx="106">
                  <c:v>3.2832566798682253E-2</c:v>
                </c:pt>
                <c:pt idx="107">
                  <c:v>3.2770501455017455E-2</c:v>
                </c:pt>
                <c:pt idx="108">
                  <c:v>3.2708453896830345E-2</c:v>
                </c:pt>
                <c:pt idx="109">
                  <c:v>3.2646388519417008E-2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0AE-46E0-9CBD-8E73B4F1882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3.3558287880188595E-2</c:v>
                </c:pt>
                <c:pt idx="1">
                  <c:v>3.3386409163285224E-2</c:v>
                </c:pt>
                <c:pt idx="2">
                  <c:v>3.394340232244332E-2</c:v>
                </c:pt>
                <c:pt idx="3">
                  <c:v>3.4497871274730779E-2</c:v>
                </c:pt>
                <c:pt idx="4">
                  <c:v>3.4967035362066148E-2</c:v>
                </c:pt>
                <c:pt idx="5">
                  <c:v>3.5315165179884325E-2</c:v>
                </c:pt>
                <c:pt idx="6">
                  <c:v>3.5570628598469912E-2</c:v>
                </c:pt>
                <c:pt idx="7">
                  <c:v>3.5736828816697527E-2</c:v>
                </c:pt>
                <c:pt idx="8">
                  <c:v>3.5832075021854884E-2</c:v>
                </c:pt>
                <c:pt idx="9">
                  <c:v>3.5868711621613952E-2</c:v>
                </c:pt>
                <c:pt idx="10">
                  <c:v>3.587155913363925E-2</c:v>
                </c:pt>
                <c:pt idx="11">
                  <c:v>3.5822326159830893E-2</c:v>
                </c:pt>
                <c:pt idx="12">
                  <c:v>3.5751544548016476E-2</c:v>
                </c:pt>
                <c:pt idx="13">
                  <c:v>3.565547903666845E-2</c:v>
                </c:pt>
                <c:pt idx="14">
                  <c:v>3.5540718626753474E-2</c:v>
                </c:pt>
                <c:pt idx="15">
                  <c:v>3.5414711920366285E-2</c:v>
                </c:pt>
                <c:pt idx="16">
                  <c:v>3.5270118900376887E-2</c:v>
                </c:pt>
                <c:pt idx="17">
                  <c:v>3.5123777034082572E-2</c:v>
                </c:pt>
                <c:pt idx="18">
                  <c:v>3.4969954869355155E-2</c:v>
                </c:pt>
                <c:pt idx="19">
                  <c:v>3.4811300878265429E-2</c:v>
                </c:pt>
                <c:pt idx="20">
                  <c:v>3.4650811513095015E-2</c:v>
                </c:pt>
                <c:pt idx="21">
                  <c:v>3.4491903904874957E-2</c:v>
                </c:pt>
                <c:pt idx="22">
                  <c:v>3.4324181385786287E-2</c:v>
                </c:pt>
                <c:pt idx="23">
                  <c:v>3.4165882876056729E-2</c:v>
                </c:pt>
                <c:pt idx="24">
                  <c:v>3.4000387910089844E-2</c:v>
                </c:pt>
                <c:pt idx="25">
                  <c:v>3.3839799160181157E-2</c:v>
                </c:pt>
                <c:pt idx="26">
                  <c:v>3.3682148931862922E-2</c:v>
                </c:pt>
                <c:pt idx="27">
                  <c:v>3.3531445400029877E-2</c:v>
                </c:pt>
                <c:pt idx="28">
                  <c:v>3.3379338817822249E-2</c:v>
                </c:pt>
                <c:pt idx="29">
                  <c:v>3.322444594181026E-2</c:v>
                </c:pt>
                <c:pt idx="30">
                  <c:v>3.3078634801958634E-2</c:v>
                </c:pt>
                <c:pt idx="31">
                  <c:v>3.2934081299169492E-2</c:v>
                </c:pt>
                <c:pt idx="32">
                  <c:v>3.2789735499138724E-2</c:v>
                </c:pt>
                <c:pt idx="33">
                  <c:v>3.2651117052333978E-2</c:v>
                </c:pt>
                <c:pt idx="34">
                  <c:v>3.2510903823501323E-2</c:v>
                </c:pt>
                <c:pt idx="35">
                  <c:v>3.2381011501213336E-2</c:v>
                </c:pt>
                <c:pt idx="36">
                  <c:v>3.2248040124731085E-2</c:v>
                </c:pt>
                <c:pt idx="37">
                  <c:v>3.2117643811000934E-2</c:v>
                </c:pt>
                <c:pt idx="38">
                  <c:v>3.199548240279701E-2</c:v>
                </c:pt>
                <c:pt idx="39">
                  <c:v>3.1868470245000918E-2</c:v>
                </c:pt>
                <c:pt idx="40">
                  <c:v>3.174858884833915E-2</c:v>
                </c:pt>
                <c:pt idx="41">
                  <c:v>3.1635333797523986E-2</c:v>
                </c:pt>
                <c:pt idx="42">
                  <c:v>3.15159194142123E-2</c:v>
                </c:pt>
                <c:pt idx="43">
                  <c:v>3.1408432833213498E-2</c:v>
                </c:pt>
                <c:pt idx="44">
                  <c:v>3.1294085588896403E-2</c:v>
                </c:pt>
                <c:pt idx="45">
                  <c:v>3.1190900370015075E-2</c:v>
                </c:pt>
                <c:pt idx="46">
                  <c:v>3.1086339742904614E-2</c:v>
                </c:pt>
                <c:pt idx="47">
                  <c:v>3.0980149935205707E-2</c:v>
                </c:pt>
                <c:pt idx="48">
                  <c:v>3.0884178893918823E-2</c:v>
                </c:pt>
                <c:pt idx="49">
                  <c:v>3.0786078018704154E-2</c:v>
                </c:pt>
                <c:pt idx="50">
                  <c:v>3.0685628827066321E-2</c:v>
                </c:pt>
                <c:pt idx="51">
                  <c:v>3.0594549686471802E-2</c:v>
                </c:pt>
                <c:pt idx="52">
                  <c:v>3.0500714075541297E-2</c:v>
                </c:pt>
                <c:pt idx="53">
                  <c:v>3.0415941127818563E-2</c:v>
                </c:pt>
                <c:pt idx="54">
                  <c:v>3.0328076784282995E-2</c:v>
                </c:pt>
                <c:pt idx="55">
                  <c:v>3.0242971881583522E-2</c:v>
                </c:pt>
                <c:pt idx="56">
                  <c:v>3.0154497314328014E-2</c:v>
                </c:pt>
                <c:pt idx="57">
                  <c:v>3.0074440159560296E-2</c:v>
                </c:pt>
                <c:pt idx="58">
                  <c:v>2.999666703699589E-2</c:v>
                </c:pt>
                <c:pt idx="59">
                  <c:v>2.9915180346475719E-2</c:v>
                </c:pt>
                <c:pt idx="60">
                  <c:v>2.947814391156206E-2</c:v>
                </c:pt>
                <c:pt idx="61">
                  <c:v>2.9090411187798506E-2</c:v>
                </c:pt>
                <c:pt idx="62">
                  <c:v>2.8743800766539793E-2</c:v>
                </c:pt>
                <c:pt idx="63">
                  <c:v>2.8434137714840647E-2</c:v>
                </c:pt>
                <c:pt idx="64">
                  <c:v>2.8154214280411406E-2</c:v>
                </c:pt>
                <c:pt idx="65">
                  <c:v>2.7904468298987985E-2</c:v>
                </c:pt>
                <c:pt idx="66">
                  <c:v>2.7669559685451539E-2</c:v>
                </c:pt>
                <c:pt idx="67">
                  <c:v>2.7458052553027905E-2</c:v>
                </c:pt>
                <c:pt idx="68">
                  <c:v>2.7261845088441712E-2</c:v>
                </c:pt>
                <c:pt idx="69">
                  <c:v>2.7079188344361325E-2</c:v>
                </c:pt>
                <c:pt idx="70">
                  <c:v>2.6914342229192322E-2</c:v>
                </c:pt>
                <c:pt idx="71">
                  <c:v>2.6754998495871631E-2</c:v>
                </c:pt>
                <c:pt idx="72">
                  <c:v>2.6605961681375995E-2</c:v>
                </c:pt>
                <c:pt idx="73">
                  <c:v>2.6466516311993392E-2</c:v>
                </c:pt>
                <c:pt idx="74">
                  <c:v>2.6336133788674405E-2</c:v>
                </c:pt>
                <c:pt idx="75">
                  <c:v>2.6214362242413278E-2</c:v>
                </c:pt>
                <c:pt idx="76">
                  <c:v>2.6095264668234419E-2</c:v>
                </c:pt>
                <c:pt idx="77">
                  <c:v>2.5984104233949083E-2</c:v>
                </c:pt>
                <c:pt idx="78">
                  <c:v>2.587507886715168E-2</c:v>
                </c:pt>
                <c:pt idx="79">
                  <c:v>2.577350988242982E-2</c:v>
                </c:pt>
                <c:pt idx="80">
                  <c:v>2.5586556613157788E-2</c:v>
                </c:pt>
                <c:pt idx="81">
                  <c:v>2.5410963173132663E-2</c:v>
                </c:pt>
                <c:pt idx="82">
                  <c:v>2.5245809388357635E-2</c:v>
                </c:pt>
                <c:pt idx="83">
                  <c:v>2.5095985961640799E-2</c:v>
                </c:pt>
                <c:pt idx="84">
                  <c:v>2.4955424977822278E-2</c:v>
                </c:pt>
                <c:pt idx="85">
                  <c:v>2.4829159048608464E-2</c:v>
                </c:pt>
                <c:pt idx="86">
                  <c:v>2.4705810848325925E-2</c:v>
                </c:pt>
                <c:pt idx="87">
                  <c:v>2.4590558450707307E-2</c:v>
                </c:pt>
                <c:pt idx="88">
                  <c:v>2.4477664131480024E-2</c:v>
                </c:pt>
                <c:pt idx="89">
                  <c:v>2.4377782484241231E-2</c:v>
                </c:pt>
                <c:pt idx="90">
                  <c:v>2.4279813396654273E-2</c:v>
                </c:pt>
                <c:pt idx="91">
                  <c:v>2.4183546469681745E-2</c:v>
                </c:pt>
                <c:pt idx="92">
                  <c:v>2.4094273131591213E-2</c:v>
                </c:pt>
                <c:pt idx="93">
                  <c:v>2.4011857384911215E-2</c:v>
                </c:pt>
                <c:pt idx="94">
                  <c:v>2.3930716741550978E-2</c:v>
                </c:pt>
                <c:pt idx="95">
                  <c:v>2.3865478957161766E-2</c:v>
                </c:pt>
                <c:pt idx="96">
                  <c:v>2.3800228160286409E-2</c:v>
                </c:pt>
                <c:pt idx="97">
                  <c:v>2.3734990269469625E-2</c:v>
                </c:pt>
                <c:pt idx="98">
                  <c:v>2.3675177006476689E-2</c:v>
                </c:pt>
                <c:pt idx="99">
                  <c:v>2.3615376584508574E-2</c:v>
                </c:pt>
                <c:pt idx="100">
                  <c:v>2.3555563288991745E-2</c:v>
                </c:pt>
                <c:pt idx="101">
                  <c:v>2.3501187565794626E-2</c:v>
                </c:pt>
                <c:pt idx="102">
                  <c:v>2.3452262167254379E-2</c:v>
                </c:pt>
                <c:pt idx="103">
                  <c:v>2.339788641449005E-2</c:v>
                </c:pt>
                <c:pt idx="104">
                  <c:v>2.3348960933175428E-2</c:v>
                </c:pt>
                <c:pt idx="105">
                  <c:v>2.3300022729077014E-2</c:v>
                </c:pt>
                <c:pt idx="106">
                  <c:v>2.325652210321176E-2</c:v>
                </c:pt>
                <c:pt idx="107">
                  <c:v>2.3213021477346506E-2</c:v>
                </c:pt>
                <c:pt idx="108">
                  <c:v>2.3169533450096327E-2</c:v>
                </c:pt>
                <c:pt idx="109">
                  <c:v>2.3126032800577255E-2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0AE-46E0-9CBD-8E73B4F1882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420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3.8728690210725648E-2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0AE-46E0-9CBD-8E73B4F1882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420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2.7867527832183651E-2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0AE-46E0-9CBD-8E73B4F1882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0.12359388000369788</c:v>
                </c:pt>
                <c:pt idx="1">
                  <c:v>0.10602213775746058</c:v>
                </c:pt>
                <c:pt idx="2">
                  <c:v>9.2349430792329476E-2</c:v>
                </c:pt>
                <c:pt idx="3">
                  <c:v>8.0821124467818681E-2</c:v>
                </c:pt>
                <c:pt idx="4">
                  <c:v>7.111480411921757E-2</c:v>
                </c:pt>
                <c:pt idx="5">
                  <c:v>6.2973605528869714E-2</c:v>
                </c:pt>
                <c:pt idx="6">
                  <c:v>5.6157312992236884E-2</c:v>
                </c:pt>
                <c:pt idx="7">
                  <c:v>5.0437741962632551E-2</c:v>
                </c:pt>
                <c:pt idx="8">
                  <c:v>4.5623062862592385E-2</c:v>
                </c:pt>
                <c:pt idx="9">
                  <c:v>4.1550652373428199E-2</c:v>
                </c:pt>
                <c:pt idx="10">
                  <c:v>3.8085725224219928E-2</c:v>
                </c:pt>
                <c:pt idx="11">
                  <c:v>3.5118823250578746E-2</c:v>
                </c:pt>
                <c:pt idx="12">
                  <c:v>3.256218838066334E-2</c:v>
                </c:pt>
                <c:pt idx="13">
                  <c:v>3.0345092043471213E-2</c:v>
                </c:pt>
                <c:pt idx="14">
                  <c:v>2.8410356939182941E-2</c:v>
                </c:pt>
                <c:pt idx="15">
                  <c:v>2.671161309388034E-2</c:v>
                </c:pt>
                <c:pt idx="16">
                  <c:v>2.5211455648631614E-2</c:v>
                </c:pt>
                <c:pt idx="17">
                  <c:v>2.3879271245666033E-2</c:v>
                </c:pt>
                <c:pt idx="18">
                  <c:v>2.2690183381199169E-2</c:v>
                </c:pt>
                <c:pt idx="19">
                  <c:v>2.1623686556859794E-2</c:v>
                </c:pt>
                <c:pt idx="20">
                  <c:v>2.0662720124633695E-2</c:v>
                </c:pt>
                <c:pt idx="21">
                  <c:v>1.9793346409622561E-2</c:v>
                </c:pt>
                <c:pt idx="22">
                  <c:v>1.9003618048915462E-2</c:v>
                </c:pt>
                <c:pt idx="23">
                  <c:v>1.8283768677649432E-2</c:v>
                </c:pt>
                <c:pt idx="24">
                  <c:v>1.7625304896645263E-2</c:v>
                </c:pt>
                <c:pt idx="25">
                  <c:v>1.7021432551497781E-2</c:v>
                </c:pt>
                <c:pt idx="26">
                  <c:v>1.6466589231800846E-2</c:v>
                </c:pt>
                <c:pt idx="27">
                  <c:v>1.595491261017094E-2</c:v>
                </c:pt>
                <c:pt idx="28">
                  <c:v>1.5481727706637626E-2</c:v>
                </c:pt>
                <c:pt idx="29">
                  <c:v>1.5043075536851618E-2</c:v>
                </c:pt>
                <c:pt idx="30">
                  <c:v>1.4635535010395769E-2</c:v>
                </c:pt>
                <c:pt idx="31">
                  <c:v>1.4256057784637155E-2</c:v>
                </c:pt>
                <c:pt idx="32">
                  <c:v>1.3902023600624628E-2</c:v>
                </c:pt>
                <c:pt idx="33">
                  <c:v>1.3571084682912838E-2</c:v>
                </c:pt>
                <c:pt idx="34">
                  <c:v>1.3261214224316323E-2</c:v>
                </c:pt>
                <c:pt idx="35">
                  <c:v>1.2970520737592821E-2</c:v>
                </c:pt>
                <c:pt idx="36">
                  <c:v>1.2697508214866749E-2</c:v>
                </c:pt>
                <c:pt idx="37">
                  <c:v>1.2440677413121114E-2</c:v>
                </c:pt>
                <c:pt idx="38">
                  <c:v>1.2198699316800876E-2</c:v>
                </c:pt>
                <c:pt idx="39">
                  <c:v>1.197048916204523E-2</c:v>
                </c:pt>
                <c:pt idx="40">
                  <c:v>1.1754908825041979E-2</c:v>
                </c:pt>
                <c:pt idx="41">
                  <c:v>1.1551063441035441E-2</c:v>
                </c:pt>
                <c:pt idx="42">
                  <c:v>1.1358093791228561E-2</c:v>
                </c:pt>
                <c:pt idx="43">
                  <c:v>1.1175186602501273E-2</c:v>
                </c:pt>
                <c:pt idx="44">
                  <c:v>1.1001624579726296E-2</c:v>
                </c:pt>
                <c:pt idx="45">
                  <c:v>1.0836843147107639E-2</c:v>
                </c:pt>
                <c:pt idx="46">
                  <c:v>1.0680122232046561E-2</c:v>
                </c:pt>
                <c:pt idx="47">
                  <c:v>1.0531070983056594E-2</c:v>
                </c:pt>
                <c:pt idx="48">
                  <c:v>1.038907784697294E-2</c:v>
                </c:pt>
                <c:pt idx="49">
                  <c:v>1.02537336627783E-2</c:v>
                </c:pt>
                <c:pt idx="50">
                  <c:v>1.012463520633637E-2</c:v>
                </c:pt>
                <c:pt idx="51">
                  <c:v>1.0001252794060438E-2</c:v>
                </c:pt>
                <c:pt idx="52">
                  <c:v>9.8833676615879985E-3</c:v>
                </c:pt>
                <c:pt idx="53">
                  <c:v>9.7705765602118678E-3</c:v>
                </c:pt>
                <c:pt idx="54">
                  <c:v>9.6625860029941005E-3</c:v>
                </c:pt>
                <c:pt idx="55">
                  <c:v>9.5591918963811237E-3</c:v>
                </c:pt>
                <c:pt idx="56">
                  <c:v>9.4600541879400982E-3</c:v>
                </c:pt>
                <c:pt idx="57">
                  <c:v>9.3650504220485903E-3</c:v>
                </c:pt>
                <c:pt idx="58">
                  <c:v>9.2738513687604454E-3</c:v>
                </c:pt>
                <c:pt idx="59">
                  <c:v>9.186278778096732E-3</c:v>
                </c:pt>
                <c:pt idx="60">
                  <c:v>8.7268282674532183E-3</c:v>
                </c:pt>
                <c:pt idx="61">
                  <c:v>8.3578944436966517E-3</c:v>
                </c:pt>
                <c:pt idx="62">
                  <c:v>8.0561637145409037E-3</c:v>
                </c:pt>
                <c:pt idx="63">
                  <c:v>7.8052482408635902E-3</c:v>
                </c:pt>
                <c:pt idx="64">
                  <c:v>7.5933000965124177E-3</c:v>
                </c:pt>
                <c:pt idx="65">
                  <c:v>7.411779497241696E-3</c:v>
                </c:pt>
                <c:pt idx="66">
                  <c:v>7.2543575304010784E-3</c:v>
                </c:pt>
                <c:pt idx="67">
                  <c:v>7.1163108859843517E-3</c:v>
                </c:pt>
                <c:pt idx="68">
                  <c:v>6.9939742018932747E-3</c:v>
                </c:pt>
                <c:pt idx="69">
                  <c:v>6.8843801909043399E-3</c:v>
                </c:pt>
                <c:pt idx="70">
                  <c:v>6.7853891325555214E-3</c:v>
                </c:pt>
                <c:pt idx="71">
                  <c:v>6.6952479066846602E-3</c:v>
                </c:pt>
                <c:pt idx="72">
                  <c:v>6.612627151389488E-3</c:v>
                </c:pt>
                <c:pt idx="73">
                  <c:v>6.536464729919836E-3</c:v>
                </c:pt>
                <c:pt idx="74">
                  <c:v>6.4658134688283294E-3</c:v>
                </c:pt>
                <c:pt idx="75">
                  <c:v>6.4000333940920284E-3</c:v>
                </c:pt>
                <c:pt idx="76">
                  <c:v>6.3385647993499253E-3</c:v>
                </c:pt>
                <c:pt idx="77">
                  <c:v>6.2808703481459192E-3</c:v>
                </c:pt>
                <c:pt idx="78">
                  <c:v>6.2265962766942439E-3</c:v>
                </c:pt>
                <c:pt idx="79">
                  <c:v>6.1753972077774636E-3</c:v>
                </c:pt>
                <c:pt idx="80">
                  <c:v>6.0810900425742618E-3</c:v>
                </c:pt>
                <c:pt idx="81">
                  <c:v>5.996148918062192E-3</c:v>
                </c:pt>
                <c:pt idx="82">
                  <c:v>5.919192486494731E-3</c:v>
                </c:pt>
                <c:pt idx="83">
                  <c:v>5.849096434555826E-3</c:v>
                </c:pt>
                <c:pt idx="84">
                  <c:v>5.7851461972894874E-3</c:v>
                </c:pt>
                <c:pt idx="85">
                  <c:v>5.726550314818825E-3</c:v>
                </c:pt>
                <c:pt idx="86">
                  <c:v>5.6728089882718581E-3</c:v>
                </c:pt>
                <c:pt idx="87">
                  <c:v>5.6233400279159717E-3</c:v>
                </c:pt>
                <c:pt idx="88">
                  <c:v>5.577738438674709E-3</c:v>
                </c:pt>
                <c:pt idx="89">
                  <c:v>5.5356561913890642E-3</c:v>
                </c:pt>
                <c:pt idx="90">
                  <c:v>5.4967163352097649E-3</c:v>
                </c:pt>
                <c:pt idx="91">
                  <c:v>5.4606971051673666E-3</c:v>
                </c:pt>
                <c:pt idx="92">
                  <c:v>5.4272173265321232E-3</c:v>
                </c:pt>
                <c:pt idx="93">
                  <c:v>5.3961385146274812E-3</c:v>
                </c:pt>
                <c:pt idx="94">
                  <c:v>5.3672176912214348E-3</c:v>
                </c:pt>
                <c:pt idx="95">
                  <c:v>5.3626258660683891E-3</c:v>
                </c:pt>
                <c:pt idx="96">
                  <c:v>5.3626149909355766E-3</c:v>
                </c:pt>
                <c:pt idx="97">
                  <c:v>5.3626287820334011E-3</c:v>
                </c:pt>
                <c:pt idx="98">
                  <c:v>5.3626342196027637E-3</c:v>
                </c:pt>
                <c:pt idx="99">
                  <c:v>5.3626480107185426E-3</c:v>
                </c:pt>
                <c:pt idx="100">
                  <c:v>5.3626588858631816E-3</c:v>
                </c:pt>
                <c:pt idx="101">
                  <c:v>5.362664323435502E-3</c:v>
                </c:pt>
                <c:pt idx="102">
                  <c:v>5.3626726769998726E-3</c:v>
                </c:pt>
                <c:pt idx="103">
                  <c:v>5.3626835521504252E-3</c:v>
                </c:pt>
                <c:pt idx="104">
                  <c:v>5.3626919057297934E-3</c:v>
                </c:pt>
                <c:pt idx="105">
                  <c:v>5.3627027808862597E-3</c:v>
                </c:pt>
                <c:pt idx="106">
                  <c:v>5.3627082184644929E-3</c:v>
                </c:pt>
                <c:pt idx="107">
                  <c:v>5.3627136560427261E-3</c:v>
                </c:pt>
                <c:pt idx="108">
                  <c:v>5.3627220096430063E-3</c:v>
                </c:pt>
                <c:pt idx="109">
                  <c:v>5.3627274472241963E-3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0AE-46E0-9CBD-8E73B4F18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2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decan1ol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476400000000</c:v>
                </c:pt>
                <c:pt idx="2">
                  <c:v>1092000000000</c:v>
                </c:pt>
                <c:pt idx="3">
                  <c:v>1663000000000</c:v>
                </c:pt>
                <c:pt idx="4">
                  <c:v>2171000000000</c:v>
                </c:pt>
                <c:pt idx="5">
                  <c:v>2624000000000</c:v>
                </c:pt>
                <c:pt idx="6">
                  <c:v>3028000000000</c:v>
                </c:pt>
                <c:pt idx="7">
                  <c:v>3392000000000</c:v>
                </c:pt>
                <c:pt idx="8">
                  <c:v>3720000000000</c:v>
                </c:pt>
                <c:pt idx="9">
                  <c:v>4019000000000</c:v>
                </c:pt>
                <c:pt idx="10">
                  <c:v>4291000000000</c:v>
                </c:pt>
                <c:pt idx="11">
                  <c:v>4540000000000</c:v>
                </c:pt>
                <c:pt idx="12">
                  <c:v>4769000000000</c:v>
                </c:pt>
                <c:pt idx="13">
                  <c:v>4980000000000</c:v>
                </c:pt>
                <c:pt idx="14">
                  <c:v>5176000000000</c:v>
                </c:pt>
                <c:pt idx="15">
                  <c:v>5357000000000</c:v>
                </c:pt>
                <c:pt idx="16">
                  <c:v>5526000000000</c:v>
                </c:pt>
                <c:pt idx="17">
                  <c:v>5684000000000</c:v>
                </c:pt>
                <c:pt idx="18">
                  <c:v>5831000000000</c:v>
                </c:pt>
                <c:pt idx="19">
                  <c:v>5968000000000</c:v>
                </c:pt>
                <c:pt idx="20">
                  <c:v>6097000000000</c:v>
                </c:pt>
                <c:pt idx="21">
                  <c:v>6219000000000</c:v>
                </c:pt>
                <c:pt idx="22">
                  <c:v>6333000000000</c:v>
                </c:pt>
                <c:pt idx="23">
                  <c:v>6440000000000</c:v>
                </c:pt>
                <c:pt idx="24">
                  <c:v>6541000000000</c:v>
                </c:pt>
                <c:pt idx="25">
                  <c:v>6637000000000</c:v>
                </c:pt>
                <c:pt idx="26">
                  <c:v>6728000000000</c:v>
                </c:pt>
                <c:pt idx="27">
                  <c:v>6813000000000</c:v>
                </c:pt>
                <c:pt idx="28">
                  <c:v>6894000000000</c:v>
                </c:pt>
                <c:pt idx="29">
                  <c:v>6971000000000</c:v>
                </c:pt>
                <c:pt idx="30">
                  <c:v>7044000000000</c:v>
                </c:pt>
                <c:pt idx="31">
                  <c:v>7113000000000</c:v>
                </c:pt>
                <c:pt idx="32">
                  <c:v>7179000000000</c:v>
                </c:pt>
                <c:pt idx="33">
                  <c:v>7241000000000</c:v>
                </c:pt>
                <c:pt idx="34">
                  <c:v>7301000000000</c:v>
                </c:pt>
                <c:pt idx="35">
                  <c:v>7357000000000</c:v>
                </c:pt>
                <c:pt idx="36">
                  <c:v>7411000000000</c:v>
                </c:pt>
                <c:pt idx="37">
                  <c:v>7463000000000</c:v>
                </c:pt>
                <c:pt idx="38">
                  <c:v>7512000000000</c:v>
                </c:pt>
                <c:pt idx="39">
                  <c:v>7559000000000</c:v>
                </c:pt>
                <c:pt idx="40">
                  <c:v>7603000000000</c:v>
                </c:pt>
                <c:pt idx="41">
                  <c:v>7646000000000</c:v>
                </c:pt>
                <c:pt idx="42">
                  <c:v>7687000000000</c:v>
                </c:pt>
                <c:pt idx="43">
                  <c:v>7726000000000</c:v>
                </c:pt>
                <c:pt idx="44">
                  <c:v>7763000000000</c:v>
                </c:pt>
                <c:pt idx="45">
                  <c:v>7799000000000</c:v>
                </c:pt>
                <c:pt idx="46">
                  <c:v>7833000000000</c:v>
                </c:pt>
                <c:pt idx="47">
                  <c:v>7865000000000</c:v>
                </c:pt>
                <c:pt idx="48">
                  <c:v>7897000000000</c:v>
                </c:pt>
                <c:pt idx="49">
                  <c:v>7927000000000</c:v>
                </c:pt>
                <c:pt idx="50">
                  <c:v>7955000000000</c:v>
                </c:pt>
                <c:pt idx="51">
                  <c:v>7983000000000</c:v>
                </c:pt>
                <c:pt idx="52">
                  <c:v>8009000000000</c:v>
                </c:pt>
                <c:pt idx="53">
                  <c:v>8035000000000</c:v>
                </c:pt>
                <c:pt idx="54">
                  <c:v>8059000000000</c:v>
                </c:pt>
                <c:pt idx="55">
                  <c:v>8082000000000</c:v>
                </c:pt>
                <c:pt idx="56">
                  <c:v>8105000000000</c:v>
                </c:pt>
                <c:pt idx="57">
                  <c:v>8126000000000</c:v>
                </c:pt>
                <c:pt idx="58">
                  <c:v>8147000000000</c:v>
                </c:pt>
                <c:pt idx="59">
                  <c:v>8166000000000</c:v>
                </c:pt>
                <c:pt idx="60">
                  <c:v>8185000000000</c:v>
                </c:pt>
                <c:pt idx="61">
                  <c:v>8285000000000</c:v>
                </c:pt>
                <c:pt idx="62">
                  <c:v>8364000000000</c:v>
                </c:pt>
                <c:pt idx="63">
                  <c:v>8428000000000</c:v>
                </c:pt>
                <c:pt idx="64">
                  <c:v>8479000000000</c:v>
                </c:pt>
                <c:pt idx="65">
                  <c:v>8520000000000</c:v>
                </c:pt>
                <c:pt idx="66">
                  <c:v>8555000000000</c:v>
                </c:pt>
                <c:pt idx="67">
                  <c:v>8583000000000</c:v>
                </c:pt>
                <c:pt idx="68">
                  <c:v>8607000000000</c:v>
                </c:pt>
                <c:pt idx="69">
                  <c:v>8628000000000</c:v>
                </c:pt>
                <c:pt idx="70">
                  <c:v>8645000000000</c:v>
                </c:pt>
                <c:pt idx="71">
                  <c:v>8660000000000</c:v>
                </c:pt>
                <c:pt idx="72">
                  <c:v>8674000000000</c:v>
                </c:pt>
                <c:pt idx="73">
                  <c:v>8686000000000</c:v>
                </c:pt>
                <c:pt idx="74">
                  <c:v>8697000000000</c:v>
                </c:pt>
                <c:pt idx="75">
                  <c:v>8707000000000</c:v>
                </c:pt>
                <c:pt idx="76">
                  <c:v>8716000000000</c:v>
                </c:pt>
                <c:pt idx="77">
                  <c:v>8724000000000</c:v>
                </c:pt>
                <c:pt idx="78">
                  <c:v>8732000000000</c:v>
                </c:pt>
                <c:pt idx="79">
                  <c:v>8740000000000</c:v>
                </c:pt>
                <c:pt idx="80">
                  <c:v>8747000000000</c:v>
                </c:pt>
                <c:pt idx="81">
                  <c:v>8760000000000</c:v>
                </c:pt>
                <c:pt idx="82">
                  <c:v>8772000000000</c:v>
                </c:pt>
                <c:pt idx="83">
                  <c:v>8784000000000</c:v>
                </c:pt>
                <c:pt idx="84">
                  <c:v>8794000000000</c:v>
                </c:pt>
                <c:pt idx="85">
                  <c:v>8804000000000</c:v>
                </c:pt>
                <c:pt idx="86">
                  <c:v>8814000000000</c:v>
                </c:pt>
                <c:pt idx="87">
                  <c:v>8823000000000</c:v>
                </c:pt>
                <c:pt idx="88">
                  <c:v>8831000000000</c:v>
                </c:pt>
                <c:pt idx="89">
                  <c:v>8839000000000</c:v>
                </c:pt>
                <c:pt idx="90">
                  <c:v>8847000000000</c:v>
                </c:pt>
                <c:pt idx="91">
                  <c:v>8854000000000</c:v>
                </c:pt>
                <c:pt idx="92">
                  <c:v>8861000000000</c:v>
                </c:pt>
                <c:pt idx="93">
                  <c:v>8868000000000</c:v>
                </c:pt>
                <c:pt idx="94">
                  <c:v>8874000000000</c:v>
                </c:pt>
                <c:pt idx="95">
                  <c:v>8880000000000</c:v>
                </c:pt>
                <c:pt idx="96">
                  <c:v>8877000000000</c:v>
                </c:pt>
                <c:pt idx="97">
                  <c:v>8874000000000</c:v>
                </c:pt>
                <c:pt idx="98">
                  <c:v>8871000000000</c:v>
                </c:pt>
                <c:pt idx="99">
                  <c:v>8868000000000</c:v>
                </c:pt>
                <c:pt idx="100">
                  <c:v>8866000000000</c:v>
                </c:pt>
                <c:pt idx="101">
                  <c:v>8864000000000</c:v>
                </c:pt>
                <c:pt idx="102">
                  <c:v>8862000000000</c:v>
                </c:pt>
                <c:pt idx="103">
                  <c:v>8860000000000</c:v>
                </c:pt>
                <c:pt idx="104">
                  <c:v>8858000000000</c:v>
                </c:pt>
                <c:pt idx="105">
                  <c:v>8857000000000</c:v>
                </c:pt>
                <c:pt idx="106">
                  <c:v>8855000000000</c:v>
                </c:pt>
                <c:pt idx="107">
                  <c:v>8854000000000</c:v>
                </c:pt>
                <c:pt idx="108">
                  <c:v>8853000000000</c:v>
                </c:pt>
                <c:pt idx="109">
                  <c:v>8851000000000</c:v>
                </c:pt>
                <c:pt idx="110">
                  <c:v>8850000000000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479-4066-81FE-EAAFBAAFFA3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1766900000000</c:v>
                </c:pt>
                <c:pt idx="2">
                  <c:v>3280700000000</c:v>
                </c:pt>
                <c:pt idx="3">
                  <c:v>4492100000000</c:v>
                </c:pt>
                <c:pt idx="4">
                  <c:v>5487700000000</c:v>
                </c:pt>
                <c:pt idx="5">
                  <c:v>6325000000000</c:v>
                </c:pt>
                <c:pt idx="6">
                  <c:v>7042100000000</c:v>
                </c:pt>
                <c:pt idx="7">
                  <c:v>7664300000000</c:v>
                </c:pt>
                <c:pt idx="8">
                  <c:v>8210300000000</c:v>
                </c:pt>
                <c:pt idx="9">
                  <c:v>8694300000000</c:v>
                </c:pt>
                <c:pt idx="10">
                  <c:v>9127200000000</c:v>
                </c:pt>
                <c:pt idx="11">
                  <c:v>9517000000000</c:v>
                </c:pt>
                <c:pt idx="12">
                  <c:v>9870300000000</c:v>
                </c:pt>
                <c:pt idx="13">
                  <c:v>10189600000000</c:v>
                </c:pt>
                <c:pt idx="14">
                  <c:v>10480400000000</c:v>
                </c:pt>
                <c:pt idx="15">
                  <c:v>10745600000000</c:v>
                </c:pt>
                <c:pt idx="16">
                  <c:v>10990100000000</c:v>
                </c:pt>
                <c:pt idx="17">
                  <c:v>11216580000000</c:v>
                </c:pt>
                <c:pt idx="18">
                  <c:v>11426010000000</c:v>
                </c:pt>
                <c:pt idx="19">
                  <c:v>11620720000000</c:v>
                </c:pt>
                <c:pt idx="20">
                  <c:v>11802140000000</c:v>
                </c:pt>
                <c:pt idx="21">
                  <c:v>11972480000000</c:v>
                </c:pt>
                <c:pt idx="22">
                  <c:v>12131460000000</c:v>
                </c:pt>
                <c:pt idx="23">
                  <c:v>12279790000000</c:v>
                </c:pt>
                <c:pt idx="24">
                  <c:v>12419600000000</c:v>
                </c:pt>
                <c:pt idx="25">
                  <c:v>12551360000000</c:v>
                </c:pt>
                <c:pt idx="26">
                  <c:v>12675240000000</c:v>
                </c:pt>
                <c:pt idx="27">
                  <c:v>12792330000000</c:v>
                </c:pt>
                <c:pt idx="28">
                  <c:v>12903180000000</c:v>
                </c:pt>
                <c:pt idx="29">
                  <c:v>13008270000000</c:v>
                </c:pt>
                <c:pt idx="30">
                  <c:v>13107810000000</c:v>
                </c:pt>
                <c:pt idx="31">
                  <c:v>13201970000000</c:v>
                </c:pt>
                <c:pt idx="32">
                  <c:v>13291710000000</c:v>
                </c:pt>
                <c:pt idx="33">
                  <c:v>13377000000000</c:v>
                </c:pt>
                <c:pt idx="34">
                  <c:v>13458650000000</c:v>
                </c:pt>
                <c:pt idx="35">
                  <c:v>13535880000000</c:v>
                </c:pt>
                <c:pt idx="36">
                  <c:v>13609770000000</c:v>
                </c:pt>
                <c:pt idx="37">
                  <c:v>13680300000000</c:v>
                </c:pt>
                <c:pt idx="38">
                  <c:v>13747660000000</c:v>
                </c:pt>
                <c:pt idx="39">
                  <c:v>13812020000000</c:v>
                </c:pt>
                <c:pt idx="40">
                  <c:v>13873800000000</c:v>
                </c:pt>
                <c:pt idx="41">
                  <c:v>13932910000000</c:v>
                </c:pt>
                <c:pt idx="42">
                  <c:v>13989720000000</c:v>
                </c:pt>
                <c:pt idx="43">
                  <c:v>14043110000000</c:v>
                </c:pt>
                <c:pt idx="44">
                  <c:v>14094200000000</c:v>
                </c:pt>
                <c:pt idx="45">
                  <c:v>14143040000000</c:v>
                </c:pt>
                <c:pt idx="46">
                  <c:v>14190180000000</c:v>
                </c:pt>
                <c:pt idx="47">
                  <c:v>14235960000000</c:v>
                </c:pt>
                <c:pt idx="48">
                  <c:v>14279270000000</c:v>
                </c:pt>
                <c:pt idx="49">
                  <c:v>14321500000000</c:v>
                </c:pt>
                <c:pt idx="50">
                  <c:v>14362090000000</c:v>
                </c:pt>
                <c:pt idx="51">
                  <c:v>14401140000000</c:v>
                </c:pt>
                <c:pt idx="52">
                  <c:v>14438710000000</c:v>
                </c:pt>
                <c:pt idx="53">
                  <c:v>14474890000000</c:v>
                </c:pt>
                <c:pt idx="54">
                  <c:v>14509650000000</c:v>
                </c:pt>
                <c:pt idx="55">
                  <c:v>14543340000000</c:v>
                </c:pt>
                <c:pt idx="56">
                  <c:v>14575740000000</c:v>
                </c:pt>
                <c:pt idx="57">
                  <c:v>14606790000000</c:v>
                </c:pt>
                <c:pt idx="58">
                  <c:v>14637080000000</c:v>
                </c:pt>
                <c:pt idx="59">
                  <c:v>14666190000000</c:v>
                </c:pt>
                <c:pt idx="60">
                  <c:v>14694390000000</c:v>
                </c:pt>
                <c:pt idx="61">
                  <c:v>14844680000000</c:v>
                </c:pt>
                <c:pt idx="62">
                  <c:v>14968500000000</c:v>
                </c:pt>
                <c:pt idx="63">
                  <c:v>15072250000000</c:v>
                </c:pt>
                <c:pt idx="64">
                  <c:v>15159710000000</c:v>
                </c:pt>
                <c:pt idx="65">
                  <c:v>15234520000000</c:v>
                </c:pt>
                <c:pt idx="66">
                  <c:v>15298890000000</c:v>
                </c:pt>
                <c:pt idx="67">
                  <c:v>15354970000000</c:v>
                </c:pt>
                <c:pt idx="68">
                  <c:v>15404650000000</c:v>
                </c:pt>
                <c:pt idx="69">
                  <c:v>15448970000000</c:v>
                </c:pt>
                <c:pt idx="70">
                  <c:v>15488340000000</c:v>
                </c:pt>
                <c:pt idx="71">
                  <c:v>15524200000000</c:v>
                </c:pt>
                <c:pt idx="72">
                  <c:v>15557040000000</c:v>
                </c:pt>
                <c:pt idx="73">
                  <c:v>15587180000000</c:v>
                </c:pt>
                <c:pt idx="74">
                  <c:v>15614960000000</c:v>
                </c:pt>
                <c:pt idx="75">
                  <c:v>15640720000000</c:v>
                </c:pt>
                <c:pt idx="76">
                  <c:v>15664750000000</c:v>
                </c:pt>
                <c:pt idx="77">
                  <c:v>15687220000000</c:v>
                </c:pt>
                <c:pt idx="78">
                  <c:v>15708270000000</c:v>
                </c:pt>
                <c:pt idx="79">
                  <c:v>15728140000000</c:v>
                </c:pt>
                <c:pt idx="80">
                  <c:v>15746990000000</c:v>
                </c:pt>
                <c:pt idx="81">
                  <c:v>15782230000000</c:v>
                </c:pt>
                <c:pt idx="82">
                  <c:v>15814170000000</c:v>
                </c:pt>
                <c:pt idx="83">
                  <c:v>15842970000000</c:v>
                </c:pt>
                <c:pt idx="84">
                  <c:v>15869220000000</c:v>
                </c:pt>
                <c:pt idx="85">
                  <c:v>15893420000000</c:v>
                </c:pt>
                <c:pt idx="86">
                  <c:v>15915790000000</c:v>
                </c:pt>
                <c:pt idx="87">
                  <c:v>15936520000000</c:v>
                </c:pt>
                <c:pt idx="88">
                  <c:v>15955750000000</c:v>
                </c:pt>
                <c:pt idx="89">
                  <c:v>15973650000000</c:v>
                </c:pt>
                <c:pt idx="90">
                  <c:v>15990320000000</c:v>
                </c:pt>
                <c:pt idx="91">
                  <c:v>16005910000000</c:v>
                </c:pt>
                <c:pt idx="92">
                  <c:v>16020510000000</c:v>
                </c:pt>
                <c:pt idx="93">
                  <c:v>16034210000000</c:v>
                </c:pt>
                <c:pt idx="94">
                  <c:v>16047110000000</c:v>
                </c:pt>
                <c:pt idx="95">
                  <c:v>16059270000000</c:v>
                </c:pt>
                <c:pt idx="96">
                  <c:v>16060910000000</c:v>
                </c:pt>
                <c:pt idx="97">
                  <c:v>16062400000000</c:v>
                </c:pt>
                <c:pt idx="98">
                  <c:v>16063840000000</c:v>
                </c:pt>
                <c:pt idx="99">
                  <c:v>16065250000000</c:v>
                </c:pt>
                <c:pt idx="100">
                  <c:v>16066640000000</c:v>
                </c:pt>
                <c:pt idx="101">
                  <c:v>16067990000000</c:v>
                </c:pt>
                <c:pt idx="102">
                  <c:v>16069310000000</c:v>
                </c:pt>
                <c:pt idx="103">
                  <c:v>16070600000000</c:v>
                </c:pt>
                <c:pt idx="104">
                  <c:v>16071860000000</c:v>
                </c:pt>
                <c:pt idx="105">
                  <c:v>16073080000000</c:v>
                </c:pt>
                <c:pt idx="106">
                  <c:v>16074280000000</c:v>
                </c:pt>
                <c:pt idx="107">
                  <c:v>16075440000000</c:v>
                </c:pt>
                <c:pt idx="108">
                  <c:v>16076580000000</c:v>
                </c:pt>
                <c:pt idx="109">
                  <c:v>16077690000000</c:v>
                </c:pt>
                <c:pt idx="110">
                  <c:v>16078770000000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479-4066-81FE-EAAFBAAFFA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0.33699601278422175</c:v>
                </c:pt>
                <c:pt idx="1">
                  <c:v>0.41553028407180409</c:v>
                </c:pt>
                <c:pt idx="2">
                  <c:v>0.46194270092863199</c:v>
                </c:pt>
                <c:pt idx="3">
                  <c:v>0.49412723153599475</c:v>
                </c:pt>
                <c:pt idx="4">
                  <c:v>0.51846416242108129</c:v>
                </c:pt>
                <c:pt idx="5">
                  <c:v>0.53795842148632156</c:v>
                </c:pt>
                <c:pt idx="6">
                  <c:v>0.55400551769198092</c:v>
                </c:pt>
                <c:pt idx="7">
                  <c:v>0.56767458841116769</c:v>
                </c:pt>
                <c:pt idx="8">
                  <c:v>0.57983396037166057</c:v>
                </c:pt>
                <c:pt idx="9">
                  <c:v>0.58984956583001746</c:v>
                </c:pt>
                <c:pt idx="10">
                  <c:v>0.59927195640669484</c:v>
                </c:pt>
                <c:pt idx="11">
                  <c:v>0.6075027547299876</c:v>
                </c:pt>
                <c:pt idx="12">
                  <c:v>0.61497697330559109</c:v>
                </c:pt>
                <c:pt idx="13">
                  <c:v>0.62187327849667473</c:v>
                </c:pt>
                <c:pt idx="14">
                  <c:v>0.62812392628583724</c:v>
                </c:pt>
                <c:pt idx="15">
                  <c:v>0.63422917578409865</c:v>
                </c:pt>
                <c:pt idx="16">
                  <c:v>0.63940096543252889</c:v>
                </c:pt>
                <c:pt idx="17">
                  <c:v>0.64433060579018886</c:v>
                </c:pt>
                <c:pt idx="18">
                  <c:v>0.64892275671606414</c:v>
                </c:pt>
                <c:pt idx="19">
                  <c:v>0.65313216229712856</c:v>
                </c:pt>
                <c:pt idx="20">
                  <c:v>0.65718676029300716</c:v>
                </c:pt>
                <c:pt idx="21">
                  <c:v>0.66080581545497408</c:v>
                </c:pt>
                <c:pt idx="22">
                  <c:v>0.66428773272811947</c:v>
                </c:pt>
                <c:pt idx="23">
                  <c:v>0.66753188205956115</c:v>
                </c:pt>
                <c:pt idx="24">
                  <c:v>0.67052770638463677</c:v>
                </c:pt>
                <c:pt idx="25">
                  <c:v>0.67357979698250703</c:v>
                </c:pt>
                <c:pt idx="26">
                  <c:v>0.6760396571342685</c:v>
                </c:pt>
                <c:pt idx="27">
                  <c:v>0.67878299678004039</c:v>
                </c:pt>
                <c:pt idx="28">
                  <c:v>0.68090390480696772</c:v>
                </c:pt>
                <c:pt idx="29">
                  <c:v>0.68328000536888944</c:v>
                </c:pt>
                <c:pt idx="30">
                  <c:v>0.68532330417330845</c:v>
                </c:pt>
                <c:pt idx="31">
                  <c:v>0.6872799812465914</c:v>
                </c:pt>
                <c:pt idx="32">
                  <c:v>0.68915526499133561</c:v>
                </c:pt>
                <c:pt idx="33">
                  <c:v>0.69091097864635687</c:v>
                </c:pt>
                <c:pt idx="34">
                  <c:v>0.69259061017416046</c:v>
                </c:pt>
                <c:pt idx="35">
                  <c:v>0.69414200363748746</c:v>
                </c:pt>
                <c:pt idx="36">
                  <c:v>0.69556939014219354</c:v>
                </c:pt>
                <c:pt idx="37">
                  <c:v>0.69686609370575492</c:v>
                </c:pt>
                <c:pt idx="38">
                  <c:v>0.69830179189050323</c:v>
                </c:pt>
                <c:pt idx="39">
                  <c:v>0.69958005681037705</c:v>
                </c:pt>
                <c:pt idx="40">
                  <c:v>0.70070821898941971</c:v>
                </c:pt>
                <c:pt idx="41">
                  <c:v>0.70167026884166894</c:v>
                </c:pt>
                <c:pt idx="42">
                  <c:v>0.70279565106301034</c:v>
                </c:pt>
                <c:pt idx="43">
                  <c:v>0.70402737845207708</c:v>
                </c:pt>
                <c:pt idx="44">
                  <c:v>0.70482437190239999</c:v>
                </c:pt>
                <c:pt idx="45">
                  <c:v>0.70570041339868672</c:v>
                </c:pt>
                <c:pt idx="46">
                  <c:v>0.7066381543368363</c:v>
                </c:pt>
                <c:pt idx="47">
                  <c:v>0.70742582707239321</c:v>
                </c:pt>
                <c:pt idx="48">
                  <c:v>0.70826214292266843</c:v>
                </c:pt>
                <c:pt idx="49">
                  <c:v>0.70890959830426548</c:v>
                </c:pt>
                <c:pt idx="50">
                  <c:v>0.70962928112305135</c:v>
                </c:pt>
                <c:pt idx="51">
                  <c:v>0.71041788348094337</c:v>
                </c:pt>
                <c:pt idx="52">
                  <c:v>0.71100783867466844</c:v>
                </c:pt>
                <c:pt idx="53">
                  <c:v>0.71166449290727285</c:v>
                </c:pt>
                <c:pt idx="54">
                  <c:v>0.71210880360262374</c:v>
                </c:pt>
                <c:pt idx="55">
                  <c:v>0.71261412360952869</c:v>
                </c:pt>
                <c:pt idx="56">
                  <c:v>0.71318311034351289</c:v>
                </c:pt>
                <c:pt idx="57">
                  <c:v>0.71352680625674103</c:v>
                </c:pt>
                <c:pt idx="58">
                  <c:v>0.71392651849691824</c:v>
                </c:pt>
                <c:pt idx="59">
                  <c:v>0.71436888413225841</c:v>
                </c:pt>
                <c:pt idx="60">
                  <c:v>0.71661965948893813</c:v>
                </c:pt>
                <c:pt idx="61">
                  <c:v>0.71780883928128036</c:v>
                </c:pt>
                <c:pt idx="62">
                  <c:v>0.71892616069958704</c:v>
                </c:pt>
                <c:pt idx="63">
                  <c:v>0.71954703975244283</c:v>
                </c:pt>
                <c:pt idx="64">
                  <c:v>0.71975980951612339</c:v>
                </c:pt>
                <c:pt idx="65">
                  <c:v>0.71996442473702982</c:v>
                </c:pt>
                <c:pt idx="66">
                  <c:v>0.71981278444749874</c:v>
                </c:pt>
                <c:pt idx="67">
                  <c:v>0.71971425292793079</c:v>
                </c:pt>
                <c:pt idx="68">
                  <c:v>0.71961974841302823</c:v>
                </c:pt>
                <c:pt idx="69">
                  <c:v>0.71951009118022458</c:v>
                </c:pt>
                <c:pt idx="70">
                  <c:v>0.71907347960292156</c:v>
                </c:pt>
                <c:pt idx="71">
                  <c:v>0.7187783857644533</c:v>
                </c:pt>
                <c:pt idx="72">
                  <c:v>0.71860899052262095</c:v>
                </c:pt>
                <c:pt idx="73">
                  <c:v>0.71830517363038215</c:v>
                </c:pt>
                <c:pt idx="74">
                  <c:v>0.7180951658982806</c:v>
                </c:pt>
                <c:pt idx="75">
                  <c:v>0.71772224740397195</c:v>
                </c:pt>
                <c:pt idx="76">
                  <c:v>0.71766434359679132</c:v>
                </c:pt>
                <c:pt idx="77">
                  <c:v>0.71742926471287227</c:v>
                </c:pt>
                <c:pt idx="78">
                  <c:v>0.71700671729650223</c:v>
                </c:pt>
                <c:pt idx="79">
                  <c:v>0.71687326799805073</c:v>
                </c:pt>
                <c:pt idx="80">
                  <c:v>0.71647794822746724</c:v>
                </c:pt>
                <c:pt idx="81">
                  <c:v>0.71599322873037685</c:v>
                </c:pt>
                <c:pt idx="82">
                  <c:v>0.71565227398197118</c:v>
                </c:pt>
                <c:pt idx="83">
                  <c:v>0.71542749903682945</c:v>
                </c:pt>
                <c:pt idx="84">
                  <c:v>0.71529571642870571</c:v>
                </c:pt>
                <c:pt idx="85">
                  <c:v>0.71500751123601991</c:v>
                </c:pt>
                <c:pt idx="86">
                  <c:v>0.7147936656878634</c:v>
                </c:pt>
                <c:pt idx="87">
                  <c:v>0.71464755345005793</c:v>
                </c:pt>
                <c:pt idx="88">
                  <c:v>0.7145612839152965</c:v>
                </c:pt>
                <c:pt idx="89">
                  <c:v>0.71429222725887387</c:v>
                </c:pt>
                <c:pt idx="90">
                  <c:v>0.71430961683746363</c:v>
                </c:pt>
                <c:pt idx="91">
                  <c:v>0.71413362457271778</c:v>
                </c:pt>
                <c:pt idx="92">
                  <c:v>0.71399802724125572</c:v>
                </c:pt>
                <c:pt idx="93">
                  <c:v>0.7138982497746047</c:v>
                </c:pt>
                <c:pt idx="94">
                  <c:v>0.71383152394281302</c:v>
                </c:pt>
                <c:pt idx="95">
                  <c:v>0.7132848476792758</c:v>
                </c:pt>
                <c:pt idx="96">
                  <c:v>0.7129818100443448</c:v>
                </c:pt>
                <c:pt idx="97">
                  <c:v>0.7124441970965687</c:v>
                </c:pt>
                <c:pt idx="98">
                  <c:v>0.71214483894140912</c:v>
                </c:pt>
                <c:pt idx="99">
                  <c:v>0.71184641944545968</c:v>
                </c:pt>
                <c:pt idx="100">
                  <c:v>0.71154982292339808</c:v>
                </c:pt>
                <c:pt idx="101">
                  <c:v>0.71125460408385044</c:v>
                </c:pt>
                <c:pt idx="102">
                  <c:v>0.71096076093402782</c:v>
                </c:pt>
                <c:pt idx="103">
                  <c:v>0.71066829149719557</c:v>
                </c:pt>
                <c:pt idx="104">
                  <c:v>0.71037763577969149</c:v>
                </c:pt>
                <c:pt idx="105">
                  <c:v>0.71008790768940033</c:v>
                </c:pt>
                <c:pt idx="106">
                  <c:v>0.71003666791164488</c:v>
                </c:pt>
                <c:pt idx="107">
                  <c:v>0.70974965667631429</c:v>
                </c:pt>
                <c:pt idx="108">
                  <c:v>0.70946400995696723</c:v>
                </c:pt>
                <c:pt idx="109">
                  <c:v>0.70917972587211331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479-4066-81FE-EAAFBAAFFA3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0.26962476654026829</c:v>
                </c:pt>
                <c:pt idx="1">
                  <c:v>0.33285579297101231</c:v>
                </c:pt>
                <c:pt idx="2">
                  <c:v>0.37020547182832081</c:v>
                </c:pt>
                <c:pt idx="3">
                  <c:v>0.39561200502942945</c:v>
                </c:pt>
                <c:pt idx="4">
                  <c:v>0.4148616600790514</c:v>
                </c:pt>
                <c:pt idx="5">
                  <c:v>0.42998537368114625</c:v>
                </c:pt>
                <c:pt idx="6">
                  <c:v>0.44257140247641663</c:v>
                </c:pt>
                <c:pt idx="7">
                  <c:v>0.45308941207994835</c:v>
                </c:pt>
                <c:pt idx="8">
                  <c:v>0.46225688094498696</c:v>
                </c:pt>
                <c:pt idx="9">
                  <c:v>0.4701332281532124</c:v>
                </c:pt>
                <c:pt idx="10">
                  <c:v>0.47704108437532838</c:v>
                </c:pt>
                <c:pt idx="11">
                  <c:v>0.48316667173236882</c:v>
                </c:pt>
                <c:pt idx="12">
                  <c:v>0.4887336107403627</c:v>
                </c:pt>
                <c:pt idx="13">
                  <c:v>0.49387427960764857</c:v>
                </c:pt>
                <c:pt idx="14">
                  <c:v>0.49852963073257894</c:v>
                </c:pt>
                <c:pt idx="15">
                  <c:v>0.50281617091746211</c:v>
                </c:pt>
                <c:pt idx="16">
                  <c:v>0.50674982927059764</c:v>
                </c:pt>
                <c:pt idx="17">
                  <c:v>0.51032687701131019</c:v>
                </c:pt>
                <c:pt idx="18">
                  <c:v>0.5135654245175858</c:v>
                </c:pt>
                <c:pt idx="19">
                  <c:v>0.51660122655721763</c:v>
                </c:pt>
                <c:pt idx="20">
                  <c:v>0.51944125193777735</c:v>
                </c:pt>
                <c:pt idx="21">
                  <c:v>0.52203114876527634</c:v>
                </c:pt>
                <c:pt idx="22">
                  <c:v>0.52443893584499413</c:v>
                </c:pt>
                <c:pt idx="23">
                  <c:v>0.52666752552417151</c:v>
                </c:pt>
                <c:pt idx="24">
                  <c:v>0.52878731866506901</c:v>
                </c:pt>
                <c:pt idx="25">
                  <c:v>0.53079862787607968</c:v>
                </c:pt>
                <c:pt idx="26">
                  <c:v>0.53258475977402087</c:v>
                </c:pt>
                <c:pt idx="27">
                  <c:v>0.5342868967184834</c:v>
                </c:pt>
                <c:pt idx="28">
                  <c:v>0.53588986083468437</c:v>
                </c:pt>
                <c:pt idx="29">
                  <c:v>0.53738954104461389</c:v>
                </c:pt>
                <c:pt idx="30">
                  <c:v>0.53878322704869042</c:v>
                </c:pt>
                <c:pt idx="31">
                  <c:v>0.54011109180082928</c:v>
                </c:pt>
                <c:pt idx="32">
                  <c:v>0.54130223517978615</c:v>
                </c:pt>
                <c:pt idx="33">
                  <c:v>0.54247639993610053</c:v>
                </c:pt>
                <c:pt idx="34">
                  <c:v>0.54351841180625127</c:v>
                </c:pt>
                <c:pt idx="35">
                  <c:v>0.54453528604818446</c:v>
                </c:pt>
                <c:pt idx="36">
                  <c:v>0.54552897231785857</c:v>
                </c:pt>
                <c:pt idx="37">
                  <c:v>0.5464202635212102</c:v>
                </c:pt>
                <c:pt idx="38">
                  <c:v>0.54727693704469005</c:v>
                </c:pt>
                <c:pt idx="39">
                  <c:v>0.54801135954100533</c:v>
                </c:pt>
                <c:pt idx="40">
                  <c:v>0.54877265409738529</c:v>
                </c:pt>
                <c:pt idx="41">
                  <c:v>0.54947490014096068</c:v>
                </c:pt>
                <c:pt idx="42">
                  <c:v>0.55016303368698249</c:v>
                </c:pt>
                <c:pt idx="43">
                  <c:v>0.55079394360800893</c:v>
                </c:pt>
                <c:pt idx="44">
                  <c:v>0.5514373147498699</c:v>
                </c:pt>
                <c:pt idx="45">
                  <c:v>0.55200145452700389</c:v>
                </c:pt>
                <c:pt idx="46">
                  <c:v>0.55247415699397862</c:v>
                </c:pt>
                <c:pt idx="47">
                  <c:v>0.55303947610767212</c:v>
                </c:pt>
                <c:pt idx="48">
                  <c:v>0.55350347379813569</c:v>
                </c:pt>
                <c:pt idx="49">
                  <c:v>0.55388874460471982</c:v>
                </c:pt>
                <c:pt idx="50">
                  <c:v>0.55433111545335989</c:v>
                </c:pt>
                <c:pt idx="51">
                  <c:v>0.55468944247789453</c:v>
                </c:pt>
                <c:pt idx="52">
                  <c:v>0.55509920973492721</c:v>
                </c:pt>
                <c:pt idx="53">
                  <c:v>0.55542345955967232</c:v>
                </c:pt>
                <c:pt idx="54">
                  <c:v>0.55571828754605201</c:v>
                </c:pt>
                <c:pt idx="55">
                  <c:v>0.5560609615703902</c:v>
                </c:pt>
                <c:pt idx="56">
                  <c:v>0.55631661713490776</c:v>
                </c:pt>
                <c:pt idx="57">
                  <c:v>0.55660008690257889</c:v>
                </c:pt>
                <c:pt idx="58">
                  <c:v>0.55679082297447391</c:v>
                </c:pt>
                <c:pt idx="59">
                  <c:v>0.55701529631376323</c:v>
                </c:pt>
                <c:pt idx="60">
                  <c:v>0.55811240121039996</c:v>
                </c:pt>
                <c:pt idx="61">
                  <c:v>0.55877342419080067</c:v>
                </c:pt>
                <c:pt idx="62">
                  <c:v>0.5591733151984607</c:v>
                </c:pt>
                <c:pt idx="63">
                  <c:v>0.55931149078709286</c:v>
                </c:pt>
                <c:pt idx="64">
                  <c:v>0.55925621548955928</c:v>
                </c:pt>
                <c:pt idx="65">
                  <c:v>0.55919089554863133</c:v>
                </c:pt>
                <c:pt idx="66">
                  <c:v>0.55897211130988855</c:v>
                </c:pt>
                <c:pt idx="67">
                  <c:v>0.55872739724693521</c:v>
                </c:pt>
                <c:pt idx="68">
                  <c:v>0.5584838341973607</c:v>
                </c:pt>
                <c:pt idx="69">
                  <c:v>0.55816181721217384</c:v>
                </c:pt>
                <c:pt idx="70">
                  <c:v>0.55783872920987876</c:v>
                </c:pt>
                <c:pt idx="71">
                  <c:v>0.55756107845708436</c:v>
                </c:pt>
                <c:pt idx="72">
                  <c:v>0.55725281930406911</c:v>
                </c:pt>
                <c:pt idx="73">
                  <c:v>0.55696588399842206</c:v>
                </c:pt>
                <c:pt idx="74">
                  <c:v>0.5566879274099914</c:v>
                </c:pt>
                <c:pt idx="75">
                  <c:v>0.55640849678418103</c:v>
                </c:pt>
                <c:pt idx="76">
                  <c:v>0.55612147977780635</c:v>
                </c:pt>
                <c:pt idx="77">
                  <c:v>0.55588553036075905</c:v>
                </c:pt>
                <c:pt idx="78">
                  <c:v>0.55569189999580371</c:v>
                </c:pt>
                <c:pt idx="79">
                  <c:v>0.55547123609019877</c:v>
                </c:pt>
                <c:pt idx="80">
                  <c:v>0.55505464056727094</c:v>
                </c:pt>
                <c:pt idx="81">
                  <c:v>0.55469240560838795</c:v>
                </c:pt>
                <c:pt idx="82">
                  <c:v>0.55444149676481114</c:v>
                </c:pt>
                <c:pt idx="83">
                  <c:v>0.55415452051203529</c:v>
                </c:pt>
                <c:pt idx="84">
                  <c:v>0.55393993237452988</c:v>
                </c:pt>
                <c:pt idx="85">
                  <c:v>0.55378966422653231</c:v>
                </c:pt>
                <c:pt idx="86">
                  <c:v>0.55363404306586383</c:v>
                </c:pt>
                <c:pt idx="87">
                  <c:v>0.55346818545038623</c:v>
                </c:pt>
                <c:pt idx="88">
                  <c:v>0.55334879629890477</c:v>
                </c:pt>
                <c:pt idx="89">
                  <c:v>0.55327222969896783</c:v>
                </c:pt>
                <c:pt idx="90">
                  <c:v>0.55317067258281472</c:v>
                </c:pt>
                <c:pt idx="91">
                  <c:v>0.55310349046316254</c:v>
                </c:pt>
                <c:pt idx="92">
                  <c:v>0.55306747261012545</c:v>
                </c:pt>
                <c:pt idx="93">
                  <c:v>0.55299677013493398</c:v>
                </c:pt>
                <c:pt idx="94">
                  <c:v>0.55295165969561511</c:v>
                </c:pt>
                <c:pt idx="95">
                  <c:v>0.552708408178615</c:v>
                </c:pt>
                <c:pt idx="96">
                  <c:v>0.55247036557426044</c:v>
                </c:pt>
                <c:pt idx="97">
                  <c:v>0.55223408599687251</c:v>
                </c:pt>
                <c:pt idx="98">
                  <c:v>0.55199887956925664</c:v>
                </c:pt>
                <c:pt idx="99">
                  <c:v>0.55182664203592036</c:v>
                </c:pt>
                <c:pt idx="100">
                  <c:v>0.55165580760256883</c:v>
                </c:pt>
                <c:pt idx="101">
                  <c:v>0.55148603144752328</c:v>
                </c:pt>
                <c:pt idx="102">
                  <c:v>0.55131731235921499</c:v>
                </c:pt>
                <c:pt idx="103">
                  <c:v>0.55114964913830755</c:v>
                </c:pt>
                <c:pt idx="104">
                  <c:v>0.55104559922553731</c:v>
                </c:pt>
                <c:pt idx="105">
                  <c:v>0.55088003941700658</c:v>
                </c:pt>
                <c:pt idx="106">
                  <c:v>0.55077808134645145</c:v>
                </c:pt>
                <c:pt idx="107">
                  <c:v>0.55067682305564991</c:v>
                </c:pt>
                <c:pt idx="108">
                  <c:v>0.55051440847534694</c:v>
                </c:pt>
                <c:pt idx="109">
                  <c:v>0.55041523698641126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479-4066-81FE-EAAFBAAFFA3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0.7137586336956685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479-4066-81FE-EAAFBAAFFA3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0.5528951970965531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479-4066-81FE-EAAFBAAFFA3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0.15289320278453788</c:v>
                </c:pt>
                <c:pt idx="1">
                  <c:v>0.12845002590910476</c:v>
                </c:pt>
                <c:pt idx="2">
                  <c:v>0.11146701987934374</c:v>
                </c:pt>
                <c:pt idx="3">
                  <c:v>9.7875794959637011E-2</c:v>
                </c:pt>
                <c:pt idx="4">
                  <c:v>8.669312252964427E-2</c:v>
                </c:pt>
                <c:pt idx="5">
                  <c:v>7.7418383720765108E-2</c:v>
                </c:pt>
                <c:pt idx="6">
                  <c:v>6.970329971425962E-2</c:v>
                </c:pt>
                <c:pt idx="7">
                  <c:v>6.3257128241355376E-2</c:v>
                </c:pt>
                <c:pt idx="8">
                  <c:v>5.7843299633092947E-2</c:v>
                </c:pt>
                <c:pt idx="9">
                  <c:v>5.3269677447629067E-2</c:v>
                </c:pt>
                <c:pt idx="10">
                  <c:v>4.93818430177577E-2</c:v>
                </c:pt>
                <c:pt idx="11">
                  <c:v>4.6052500937154899E-2</c:v>
                </c:pt>
                <c:pt idx="12">
                  <c:v>4.3196200047106857E-2</c:v>
                </c:pt>
                <c:pt idx="13">
                  <c:v>4.0723922751040038E-2</c:v>
                </c:pt>
                <c:pt idx="14">
                  <c:v>3.8573834871947585E-2</c:v>
                </c:pt>
                <c:pt idx="15">
                  <c:v>3.6683924623069852E-2</c:v>
                </c:pt>
                <c:pt idx="16">
                  <c:v>3.5010315087129942E-2</c:v>
                </c:pt>
                <c:pt idx="17">
                  <c:v>3.3523688496684322E-2</c:v>
                </c:pt>
                <c:pt idx="18">
                  <c:v>3.2193702283507389E-2</c:v>
                </c:pt>
                <c:pt idx="19">
                  <c:v>3.0997768201360094E-2</c:v>
                </c:pt>
                <c:pt idx="20">
                  <c:v>2.9914186534452342E-2</c:v>
                </c:pt>
                <c:pt idx="21">
                  <c:v>2.8931719677598573E-2</c:v>
                </c:pt>
                <c:pt idx="22">
                  <c:v>2.8038997409564823E-2</c:v>
                </c:pt>
                <c:pt idx="23">
                  <c:v>2.7221408096879125E-2</c:v>
                </c:pt>
                <c:pt idx="24">
                  <c:v>2.6470597608546007E-2</c:v>
                </c:pt>
                <c:pt idx="25">
                  <c:v>2.5779945784064048E-2</c:v>
                </c:pt>
                <c:pt idx="26">
                  <c:v>2.5141862350330238E-2</c:v>
                </c:pt>
                <c:pt idx="27">
                  <c:v>2.4550537154406898E-2</c:v>
                </c:pt>
                <c:pt idx="28">
                  <c:v>2.400057809378188E-2</c:v>
                </c:pt>
                <c:pt idx="29">
                  <c:v>2.3488820786996455E-2</c:v>
                </c:pt>
                <c:pt idx="30">
                  <c:v>2.3012095922047997E-2</c:v>
                </c:pt>
                <c:pt idx="31">
                  <c:v>2.2565870004687131E-2</c:v>
                </c:pt>
                <c:pt idx="32">
                  <c:v>2.2147865739702476E-2</c:v>
                </c:pt>
                <c:pt idx="33">
                  <c:v>2.1754410732131382E-2</c:v>
                </c:pt>
                <c:pt idx="34">
                  <c:v>2.1385901766268613E-2</c:v>
                </c:pt>
                <c:pt idx="35">
                  <c:v>2.1038489261758282E-2</c:v>
                </c:pt>
                <c:pt idx="36">
                  <c:v>2.0710949321286812E-2</c:v>
                </c:pt>
                <c:pt idx="37">
                  <c:v>2.0401653808720902E-2</c:v>
                </c:pt>
                <c:pt idx="38">
                  <c:v>2.0109296105855625E-2</c:v>
                </c:pt>
                <c:pt idx="39">
                  <c:v>1.9832057547319409E-2</c:v>
                </c:pt>
                <c:pt idx="40">
                  <c:v>1.956920700700715E-2</c:v>
                </c:pt>
                <c:pt idx="41">
                  <c:v>1.9319471726381942E-2</c:v>
                </c:pt>
                <c:pt idx="42">
                  <c:v>1.908451902748038E-2</c:v>
                </c:pt>
                <c:pt idx="43">
                  <c:v>1.8861801308339601E-2</c:v>
                </c:pt>
                <c:pt idx="44">
                  <c:v>1.8650587143923796E-2</c:v>
                </c:pt>
                <c:pt idx="45">
                  <c:v>1.8449237430392004E-2</c:v>
                </c:pt>
                <c:pt idx="46">
                  <c:v>1.8256513786214627E-2</c:v>
                </c:pt>
                <c:pt idx="47">
                  <c:v>1.8073753070009881E-2</c:v>
                </c:pt>
                <c:pt idx="48">
                  <c:v>1.7898264846559368E-2</c:v>
                </c:pt>
                <c:pt idx="49">
                  <c:v>1.7730427813779193E-2</c:v>
                </c:pt>
                <c:pt idx="50">
                  <c:v>1.7569928491772181E-2</c:v>
                </c:pt>
                <c:pt idx="51">
                  <c:v>1.7416306581405125E-2</c:v>
                </c:pt>
                <c:pt idx="52">
                  <c:v>1.7269215862780303E-2</c:v>
                </c:pt>
                <c:pt idx="53">
                  <c:v>1.7128324942365943E-2</c:v>
                </c:pt>
                <c:pt idx="54">
                  <c:v>1.6993207887596659E-2</c:v>
                </c:pt>
                <c:pt idx="55">
                  <c:v>1.6863637798149526E-2</c:v>
                </c:pt>
                <c:pt idx="56">
                  <c:v>1.6739543732743469E-2</c:v>
                </c:pt>
                <c:pt idx="57">
                  <c:v>1.6619981581025723E-2</c:v>
                </c:pt>
                <c:pt idx="58">
                  <c:v>1.6505240965785935E-2</c:v>
                </c:pt>
                <c:pt idx="59">
                  <c:v>1.6394760177183266E-2</c:v>
                </c:pt>
                <c:pt idx="60">
                  <c:v>1.5813880797699915E-2</c:v>
                </c:pt>
                <c:pt idx="61">
                  <c:v>1.53453585863647E-2</c:v>
                </c:pt>
                <c:pt idx="62">
                  <c:v>1.4961004495015674E-2</c:v>
                </c:pt>
                <c:pt idx="63">
                  <c:v>1.464170488749455E-2</c:v>
                </c:pt>
                <c:pt idx="64">
                  <c:v>1.4372490895676398E-2</c:v>
                </c:pt>
                <c:pt idx="65">
                  <c:v>1.4143509757897469E-2</c:v>
                </c:pt>
                <c:pt idx="66">
                  <c:v>1.3946168569525047E-2</c:v>
                </c:pt>
                <c:pt idx="67">
                  <c:v>1.3773698201517075E-2</c:v>
                </c:pt>
                <c:pt idx="68">
                  <c:v>1.3620519685131113E-2</c:v>
                </c:pt>
                <c:pt idx="69">
                  <c:v>1.3485370285001491E-2</c:v>
                </c:pt>
                <c:pt idx="70">
                  <c:v>1.3363973666920034E-2</c:v>
                </c:pt>
                <c:pt idx="71">
                  <c:v>1.3253163840936322E-2</c:v>
                </c:pt>
                <c:pt idx="72">
                  <c:v>1.3151962061129722E-2</c:v>
                </c:pt>
                <c:pt idx="73">
                  <c:v>1.3059207324258276E-2</c:v>
                </c:pt>
                <c:pt idx="74">
                  <c:v>1.2973571549135846E-2</c:v>
                </c:pt>
                <c:pt idx="75">
                  <c:v>1.2894173223319875E-2</c:v>
                </c:pt>
                <c:pt idx="76">
                  <c:v>1.2820181013589406E-2</c:v>
                </c:pt>
                <c:pt idx="77">
                  <c:v>1.275105406260524E-2</c:v>
                </c:pt>
                <c:pt idx="78">
                  <c:v>1.2686179039606718E-2</c:v>
                </c:pt>
                <c:pt idx="79">
                  <c:v>1.2624888947030512E-2</c:v>
                </c:pt>
                <c:pt idx="80">
                  <c:v>1.2510779528621747E-2</c:v>
                </c:pt>
                <c:pt idx="81">
                  <c:v>1.2407733064713482E-2</c:v>
                </c:pt>
                <c:pt idx="82">
                  <c:v>1.2315052038853826E-2</c:v>
                </c:pt>
                <c:pt idx="83">
                  <c:v>1.2231098945001708E-2</c:v>
                </c:pt>
                <c:pt idx="84">
                  <c:v>1.2154023488965875E-2</c:v>
                </c:pt>
                <c:pt idx="85">
                  <c:v>1.2083032007836243E-2</c:v>
                </c:pt>
                <c:pt idx="86">
                  <c:v>1.2017491899109717E-2</c:v>
                </c:pt>
                <c:pt idx="87">
                  <c:v>1.195675540165771E-2</c:v>
                </c:pt>
                <c:pt idx="88">
                  <c:v>1.1900410989348083E-2</c:v>
                </c:pt>
                <c:pt idx="89">
                  <c:v>1.1848105603890354E-2</c:v>
                </c:pt>
                <c:pt idx="90">
                  <c:v>1.1799266645882676E-2</c:v>
                </c:pt>
                <c:pt idx="91">
                  <c:v>1.1753683247287384E-2</c:v>
                </c:pt>
                <c:pt idx="92">
                  <c:v>1.1710898135923129E-2</c:v>
                </c:pt>
                <c:pt idx="93">
                  <c:v>1.1670761900429424E-2</c:v>
                </c:pt>
                <c:pt idx="94">
                  <c:v>1.1633031887501736E-2</c:v>
                </c:pt>
                <c:pt idx="95">
                  <c:v>1.1623313996529461E-2</c:v>
                </c:pt>
                <c:pt idx="96">
                  <c:v>1.1618687120231098E-2</c:v>
                </c:pt>
                <c:pt idx="97">
                  <c:v>1.1614221755196765E-2</c:v>
                </c:pt>
                <c:pt idx="98">
                  <c:v>1.1609903362848385E-2</c:v>
                </c:pt>
                <c:pt idx="99">
                  <c:v>1.1605600175270001E-2</c:v>
                </c:pt>
                <c:pt idx="100">
                  <c:v>1.1601451083800774E-2</c:v>
                </c:pt>
                <c:pt idx="101">
                  <c:v>1.1597386571047544E-2</c:v>
                </c:pt>
                <c:pt idx="102">
                  <c:v>1.1593406593406594E-2</c:v>
                </c:pt>
                <c:pt idx="103">
                  <c:v>1.1589511108235138E-2</c:v>
                </c:pt>
                <c:pt idx="104">
                  <c:v>1.1585769497818713E-2</c:v>
                </c:pt>
                <c:pt idx="105">
                  <c:v>1.158204286599462E-2</c:v>
                </c:pt>
                <c:pt idx="106">
                  <c:v>1.1578470013884535E-2</c:v>
                </c:pt>
                <c:pt idx="107">
                  <c:v>1.1574974279355435E-2</c:v>
                </c:pt>
                <c:pt idx="108">
                  <c:v>1.1571562830232453E-2</c:v>
                </c:pt>
                <c:pt idx="109">
                  <c:v>1.1568235629964233E-2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479-4066-81FE-EAAFBAAFFA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decan3ol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157400000000</c:v>
                </c:pt>
                <c:pt idx="2">
                  <c:v>329800000000</c:v>
                </c:pt>
                <c:pt idx="3">
                  <c:v>493100000000</c:v>
                </c:pt>
                <c:pt idx="4">
                  <c:v>641700000000</c:v>
                </c:pt>
                <c:pt idx="5">
                  <c:v>775000000000</c:v>
                </c:pt>
                <c:pt idx="6">
                  <c:v>895000000000</c:v>
                </c:pt>
                <c:pt idx="7">
                  <c:v>1003000000000</c:v>
                </c:pt>
                <c:pt idx="8">
                  <c:v>1099000000000</c:v>
                </c:pt>
                <c:pt idx="9">
                  <c:v>1187000000000</c:v>
                </c:pt>
                <c:pt idx="10">
                  <c:v>1266000000000</c:v>
                </c:pt>
                <c:pt idx="11">
                  <c:v>1339000000000</c:v>
                </c:pt>
                <c:pt idx="12">
                  <c:v>1404000000000</c:v>
                </c:pt>
                <c:pt idx="13">
                  <c:v>1465000000000</c:v>
                </c:pt>
                <c:pt idx="14">
                  <c:v>1520000000000</c:v>
                </c:pt>
                <c:pt idx="15">
                  <c:v>1571000000000</c:v>
                </c:pt>
                <c:pt idx="16">
                  <c:v>1618000000000</c:v>
                </c:pt>
                <c:pt idx="17">
                  <c:v>1662000000000</c:v>
                </c:pt>
                <c:pt idx="18">
                  <c:v>1702000000000</c:v>
                </c:pt>
                <c:pt idx="19">
                  <c:v>1739000000000</c:v>
                </c:pt>
                <c:pt idx="20">
                  <c:v>1774000000000</c:v>
                </c:pt>
                <c:pt idx="21">
                  <c:v>1806000000000</c:v>
                </c:pt>
                <c:pt idx="22">
                  <c:v>1836000000000</c:v>
                </c:pt>
                <c:pt idx="23">
                  <c:v>1864000000000</c:v>
                </c:pt>
                <c:pt idx="24">
                  <c:v>1890000000000</c:v>
                </c:pt>
                <c:pt idx="25">
                  <c:v>1915000000000</c:v>
                </c:pt>
                <c:pt idx="26">
                  <c:v>1937000000000</c:v>
                </c:pt>
                <c:pt idx="27">
                  <c:v>1959000000000</c:v>
                </c:pt>
                <c:pt idx="28">
                  <c:v>1979000000000</c:v>
                </c:pt>
                <c:pt idx="29">
                  <c:v>1997000000000</c:v>
                </c:pt>
                <c:pt idx="30">
                  <c:v>2015000000000</c:v>
                </c:pt>
                <c:pt idx="31">
                  <c:v>2032000000000</c:v>
                </c:pt>
                <c:pt idx="32">
                  <c:v>2047000000000</c:v>
                </c:pt>
                <c:pt idx="33">
                  <c:v>2061000000000</c:v>
                </c:pt>
                <c:pt idx="34">
                  <c:v>2075000000000</c:v>
                </c:pt>
                <c:pt idx="35">
                  <c:v>2088000000000</c:v>
                </c:pt>
                <c:pt idx="36">
                  <c:v>2100000000000</c:v>
                </c:pt>
                <c:pt idx="37">
                  <c:v>2111000000000</c:v>
                </c:pt>
                <c:pt idx="38">
                  <c:v>2122000000000</c:v>
                </c:pt>
                <c:pt idx="39">
                  <c:v>2132000000000</c:v>
                </c:pt>
                <c:pt idx="40">
                  <c:v>2141000000000</c:v>
                </c:pt>
                <c:pt idx="41">
                  <c:v>2150000000000</c:v>
                </c:pt>
                <c:pt idx="42">
                  <c:v>2158000000000</c:v>
                </c:pt>
                <c:pt idx="43">
                  <c:v>2166000000000</c:v>
                </c:pt>
                <c:pt idx="44">
                  <c:v>2173000000000</c:v>
                </c:pt>
                <c:pt idx="45">
                  <c:v>2180000000000</c:v>
                </c:pt>
                <c:pt idx="46">
                  <c:v>2187000000000</c:v>
                </c:pt>
                <c:pt idx="47">
                  <c:v>2193000000000</c:v>
                </c:pt>
                <c:pt idx="48">
                  <c:v>2198000000000</c:v>
                </c:pt>
                <c:pt idx="49">
                  <c:v>2204000000000</c:v>
                </c:pt>
                <c:pt idx="50">
                  <c:v>2209000000000</c:v>
                </c:pt>
                <c:pt idx="51">
                  <c:v>2213000000000</c:v>
                </c:pt>
                <c:pt idx="52">
                  <c:v>2218000000000</c:v>
                </c:pt>
                <c:pt idx="53">
                  <c:v>2222000000000</c:v>
                </c:pt>
                <c:pt idx="54">
                  <c:v>2226000000000</c:v>
                </c:pt>
                <c:pt idx="55">
                  <c:v>2229000000000</c:v>
                </c:pt>
                <c:pt idx="56">
                  <c:v>2233000000000</c:v>
                </c:pt>
                <c:pt idx="57">
                  <c:v>2236000000000</c:v>
                </c:pt>
                <c:pt idx="58">
                  <c:v>2239000000000</c:v>
                </c:pt>
                <c:pt idx="59">
                  <c:v>2241000000000</c:v>
                </c:pt>
                <c:pt idx="60">
                  <c:v>2244000000000</c:v>
                </c:pt>
                <c:pt idx="61">
                  <c:v>2255000000000</c:v>
                </c:pt>
                <c:pt idx="62">
                  <c:v>2262000000000</c:v>
                </c:pt>
                <c:pt idx="63">
                  <c:v>2265000000000</c:v>
                </c:pt>
                <c:pt idx="64">
                  <c:v>2266000000000</c:v>
                </c:pt>
                <c:pt idx="65">
                  <c:v>2265000000000</c:v>
                </c:pt>
                <c:pt idx="66">
                  <c:v>2263000000000</c:v>
                </c:pt>
                <c:pt idx="67">
                  <c:v>2260000000000</c:v>
                </c:pt>
                <c:pt idx="68">
                  <c:v>2256000000000</c:v>
                </c:pt>
                <c:pt idx="69">
                  <c:v>2252000000000</c:v>
                </c:pt>
                <c:pt idx="70">
                  <c:v>2248000000000</c:v>
                </c:pt>
                <c:pt idx="71">
                  <c:v>2244000000000</c:v>
                </c:pt>
                <c:pt idx="72">
                  <c:v>2240000000000</c:v>
                </c:pt>
                <c:pt idx="73">
                  <c:v>2236000000000</c:v>
                </c:pt>
                <c:pt idx="74">
                  <c:v>2232000000000</c:v>
                </c:pt>
                <c:pt idx="75">
                  <c:v>2228000000000</c:v>
                </c:pt>
                <c:pt idx="76">
                  <c:v>2224000000000</c:v>
                </c:pt>
                <c:pt idx="77">
                  <c:v>2220000000000</c:v>
                </c:pt>
                <c:pt idx="78">
                  <c:v>2217000000000</c:v>
                </c:pt>
                <c:pt idx="79">
                  <c:v>2214000000000</c:v>
                </c:pt>
                <c:pt idx="80">
                  <c:v>2211000000000</c:v>
                </c:pt>
                <c:pt idx="81">
                  <c:v>2205000000000</c:v>
                </c:pt>
                <c:pt idx="82">
                  <c:v>2200000000000</c:v>
                </c:pt>
                <c:pt idx="83">
                  <c:v>2195000000000</c:v>
                </c:pt>
                <c:pt idx="84">
                  <c:v>2191000000000</c:v>
                </c:pt>
                <c:pt idx="85">
                  <c:v>2187000000000</c:v>
                </c:pt>
                <c:pt idx="86">
                  <c:v>2183000000000</c:v>
                </c:pt>
                <c:pt idx="87">
                  <c:v>2180000000000</c:v>
                </c:pt>
                <c:pt idx="88">
                  <c:v>2178000000000</c:v>
                </c:pt>
                <c:pt idx="89">
                  <c:v>2175000000000</c:v>
                </c:pt>
                <c:pt idx="90">
                  <c:v>2173000000000</c:v>
                </c:pt>
                <c:pt idx="91">
                  <c:v>2171000000000</c:v>
                </c:pt>
                <c:pt idx="92">
                  <c:v>2169000000000</c:v>
                </c:pt>
                <c:pt idx="93">
                  <c:v>2167000000000</c:v>
                </c:pt>
                <c:pt idx="94">
                  <c:v>2166000000000</c:v>
                </c:pt>
                <c:pt idx="95">
                  <c:v>2164000000000</c:v>
                </c:pt>
                <c:pt idx="96">
                  <c:v>2160000000000</c:v>
                </c:pt>
                <c:pt idx="97">
                  <c:v>2157000000000</c:v>
                </c:pt>
                <c:pt idx="98">
                  <c:v>2153000000000</c:v>
                </c:pt>
                <c:pt idx="99">
                  <c:v>2150000000000</c:v>
                </c:pt>
                <c:pt idx="100">
                  <c:v>2147000000000</c:v>
                </c:pt>
                <c:pt idx="101">
                  <c:v>2145000000000</c:v>
                </c:pt>
                <c:pt idx="102">
                  <c:v>2142000000000</c:v>
                </c:pt>
                <c:pt idx="103">
                  <c:v>2140000000000</c:v>
                </c:pt>
                <c:pt idx="104">
                  <c:v>2138000000000</c:v>
                </c:pt>
                <c:pt idx="105">
                  <c:v>2136000000000</c:v>
                </c:pt>
                <c:pt idx="106">
                  <c:v>2134000000000</c:v>
                </c:pt>
                <c:pt idx="107">
                  <c:v>2132000000000</c:v>
                </c:pt>
                <c:pt idx="108">
                  <c:v>2130000000000</c:v>
                </c:pt>
                <c:pt idx="109">
                  <c:v>2128000000000</c:v>
                </c:pt>
                <c:pt idx="110">
                  <c:v>2126000000000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6B-4454-A09A-E0941B8E556C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2292600000000</c:v>
                </c:pt>
                <c:pt idx="2">
                  <c:v>4233900000000</c:v>
                </c:pt>
                <c:pt idx="3">
                  <c:v>5763400000000</c:v>
                </c:pt>
                <c:pt idx="4">
                  <c:v>7001200000000</c:v>
                </c:pt>
                <c:pt idx="5">
                  <c:v>8025900000000</c:v>
                </c:pt>
                <c:pt idx="6">
                  <c:v>8890100000000</c:v>
                </c:pt>
                <c:pt idx="7">
                  <c:v>9629900000000</c:v>
                </c:pt>
                <c:pt idx="8">
                  <c:v>10271700000000</c:v>
                </c:pt>
                <c:pt idx="9">
                  <c:v>10833900000000</c:v>
                </c:pt>
                <c:pt idx="10">
                  <c:v>11331480000000</c:v>
                </c:pt>
                <c:pt idx="11">
                  <c:v>11774710000000</c:v>
                </c:pt>
                <c:pt idx="12">
                  <c:v>12171530000000</c:v>
                </c:pt>
                <c:pt idx="13">
                  <c:v>12528700000000</c:v>
                </c:pt>
                <c:pt idx="14">
                  <c:v>12852480000000</c:v>
                </c:pt>
                <c:pt idx="15">
                  <c:v>13147520000000</c:v>
                </c:pt>
                <c:pt idx="16">
                  <c:v>13416390000000</c:v>
                </c:pt>
                <c:pt idx="17">
                  <c:v>13662980000000</c:v>
                </c:pt>
                <c:pt idx="18">
                  <c:v>13890070000000</c:v>
                </c:pt>
                <c:pt idx="19">
                  <c:v>14099680000000</c:v>
                </c:pt>
                <c:pt idx="20">
                  <c:v>14293280000000</c:v>
                </c:pt>
                <c:pt idx="21">
                  <c:v>14473010000000</c:v>
                </c:pt>
                <c:pt idx="22">
                  <c:v>14640230000000</c:v>
                </c:pt>
                <c:pt idx="23">
                  <c:v>14796130000000</c:v>
                </c:pt>
                <c:pt idx="24">
                  <c:v>14941770000000</c:v>
                </c:pt>
                <c:pt idx="25">
                  <c:v>15078050000000</c:v>
                </c:pt>
                <c:pt idx="26">
                  <c:v>15205250000000</c:v>
                </c:pt>
                <c:pt idx="27">
                  <c:v>15324010000000</c:v>
                </c:pt>
                <c:pt idx="28">
                  <c:v>15435830000000</c:v>
                </c:pt>
                <c:pt idx="29">
                  <c:v>15541190000000</c:v>
                </c:pt>
                <c:pt idx="30">
                  <c:v>15640510000000</c:v>
                </c:pt>
                <c:pt idx="31">
                  <c:v>15734330000000</c:v>
                </c:pt>
                <c:pt idx="32">
                  <c:v>15823020000000</c:v>
                </c:pt>
                <c:pt idx="33">
                  <c:v>15907010000000</c:v>
                </c:pt>
                <c:pt idx="34">
                  <c:v>15986490000000</c:v>
                </c:pt>
                <c:pt idx="35">
                  <c:v>16061970000000</c:v>
                </c:pt>
                <c:pt idx="36">
                  <c:v>16133620000000</c:v>
                </c:pt>
                <c:pt idx="37">
                  <c:v>16201620000000</c:v>
                </c:pt>
                <c:pt idx="38">
                  <c:v>16266370000000</c:v>
                </c:pt>
                <c:pt idx="39">
                  <c:v>16328010000000</c:v>
                </c:pt>
                <c:pt idx="40">
                  <c:v>16386730000000</c:v>
                </c:pt>
                <c:pt idx="41">
                  <c:v>16442710000000</c:v>
                </c:pt>
                <c:pt idx="42">
                  <c:v>16496130000000</c:v>
                </c:pt>
                <c:pt idx="43">
                  <c:v>16547140000000</c:v>
                </c:pt>
                <c:pt idx="44">
                  <c:v>16595930000000</c:v>
                </c:pt>
                <c:pt idx="45">
                  <c:v>16642530000000</c:v>
                </c:pt>
                <c:pt idx="46">
                  <c:v>16687110000000</c:v>
                </c:pt>
                <c:pt idx="47">
                  <c:v>16729790000000</c:v>
                </c:pt>
                <c:pt idx="48">
                  <c:v>16770720000000</c:v>
                </c:pt>
                <c:pt idx="49">
                  <c:v>16809910000000</c:v>
                </c:pt>
                <c:pt idx="50">
                  <c:v>16847490000000</c:v>
                </c:pt>
                <c:pt idx="51">
                  <c:v>16883600000000</c:v>
                </c:pt>
                <c:pt idx="52">
                  <c:v>16918290000000</c:v>
                </c:pt>
                <c:pt idx="53">
                  <c:v>16951640000000</c:v>
                </c:pt>
                <c:pt idx="54">
                  <c:v>16983680000000</c:v>
                </c:pt>
                <c:pt idx="55">
                  <c:v>17014500000000</c:v>
                </c:pt>
                <c:pt idx="56">
                  <c:v>17044150000000</c:v>
                </c:pt>
                <c:pt idx="57">
                  <c:v>17072690000000</c:v>
                </c:pt>
                <c:pt idx="58">
                  <c:v>17100170000000</c:v>
                </c:pt>
                <c:pt idx="59">
                  <c:v>17126640000000</c:v>
                </c:pt>
                <c:pt idx="60">
                  <c:v>17152130000000</c:v>
                </c:pt>
                <c:pt idx="61">
                  <c:v>17287400000000</c:v>
                </c:pt>
                <c:pt idx="62">
                  <c:v>17397630000000</c:v>
                </c:pt>
                <c:pt idx="63">
                  <c:v>17488690000000</c:v>
                </c:pt>
                <c:pt idx="64">
                  <c:v>17564880000000</c:v>
                </c:pt>
                <c:pt idx="65">
                  <c:v>17629420000000</c:v>
                </c:pt>
                <c:pt idx="66">
                  <c:v>17684740000000</c:v>
                </c:pt>
                <c:pt idx="67">
                  <c:v>17732710000000</c:v>
                </c:pt>
                <c:pt idx="68">
                  <c:v>17774670000000</c:v>
                </c:pt>
                <c:pt idx="69">
                  <c:v>17811830000000</c:v>
                </c:pt>
                <c:pt idx="70">
                  <c:v>17845050000000</c:v>
                </c:pt>
                <c:pt idx="71">
                  <c:v>17875020000000</c:v>
                </c:pt>
                <c:pt idx="72">
                  <c:v>17902290000000</c:v>
                </c:pt>
                <c:pt idx="73">
                  <c:v>17927260000000</c:v>
                </c:pt>
                <c:pt idx="74">
                  <c:v>17950300000000</c:v>
                </c:pt>
                <c:pt idx="75">
                  <c:v>17971670000000</c:v>
                </c:pt>
                <c:pt idx="76">
                  <c:v>17991590000000</c:v>
                </c:pt>
                <c:pt idx="77">
                  <c:v>18010250000000</c:v>
                </c:pt>
                <c:pt idx="78">
                  <c:v>18027790000000</c:v>
                </c:pt>
                <c:pt idx="79">
                  <c:v>18044350000000</c:v>
                </c:pt>
                <c:pt idx="80">
                  <c:v>18060020000000</c:v>
                </c:pt>
                <c:pt idx="81">
                  <c:v>18089040000000</c:v>
                </c:pt>
                <c:pt idx="82">
                  <c:v>18115390000000</c:v>
                </c:pt>
                <c:pt idx="83">
                  <c:v>18139540000000</c:v>
                </c:pt>
                <c:pt idx="84">
                  <c:v>18161750000000</c:v>
                </c:pt>
                <c:pt idx="85">
                  <c:v>18182270000000</c:v>
                </c:pt>
                <c:pt idx="86">
                  <c:v>18201290000000</c:v>
                </c:pt>
                <c:pt idx="87">
                  <c:v>18218980000000</c:v>
                </c:pt>
                <c:pt idx="88">
                  <c:v>18235500000000</c:v>
                </c:pt>
                <c:pt idx="89">
                  <c:v>18250950000000</c:v>
                </c:pt>
                <c:pt idx="90">
                  <c:v>18265440000000</c:v>
                </c:pt>
                <c:pt idx="91">
                  <c:v>18279080000000</c:v>
                </c:pt>
                <c:pt idx="92">
                  <c:v>18291930000000</c:v>
                </c:pt>
                <c:pt idx="93">
                  <c:v>18304070000000</c:v>
                </c:pt>
                <c:pt idx="94">
                  <c:v>18315570000000</c:v>
                </c:pt>
                <c:pt idx="95">
                  <c:v>18326490000000</c:v>
                </c:pt>
                <c:pt idx="96">
                  <c:v>18329310000000</c:v>
                </c:pt>
                <c:pt idx="97">
                  <c:v>18331940000000</c:v>
                </c:pt>
                <c:pt idx="98">
                  <c:v>18334480000000</c:v>
                </c:pt>
                <c:pt idx="99">
                  <c:v>18336950000000</c:v>
                </c:pt>
                <c:pt idx="100">
                  <c:v>18339350000000</c:v>
                </c:pt>
                <c:pt idx="101">
                  <c:v>18341680000000</c:v>
                </c:pt>
                <c:pt idx="102">
                  <c:v>18343940000000</c:v>
                </c:pt>
                <c:pt idx="103">
                  <c:v>18346130000000</c:v>
                </c:pt>
                <c:pt idx="104">
                  <c:v>18348260000000</c:v>
                </c:pt>
                <c:pt idx="105">
                  <c:v>18350320000000</c:v>
                </c:pt>
                <c:pt idx="106">
                  <c:v>18352330000000</c:v>
                </c:pt>
                <c:pt idx="107">
                  <c:v>18354270000000</c:v>
                </c:pt>
                <c:pt idx="108">
                  <c:v>18356170000000</c:v>
                </c:pt>
                <c:pt idx="109">
                  <c:v>18358010000000</c:v>
                </c:pt>
                <c:pt idx="110">
                  <c:v>18359790000000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6B-4454-A09A-E0941B8E5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8.7624998957305619E-2</c:v>
                </c:pt>
                <c:pt idx="1">
                  <c:v>0.10001772213311215</c:v>
                </c:pt>
                <c:pt idx="2">
                  <c:v>0.11004725878613449</c:v>
                </c:pt>
                <c:pt idx="3">
                  <c:v>0.11814339507520953</c:v>
                </c:pt>
                <c:pt idx="4">
                  <c:v>0.12472384623428531</c:v>
                </c:pt>
                <c:pt idx="5">
                  <c:v>0.13018919898260947</c:v>
                </c:pt>
                <c:pt idx="6">
                  <c:v>0.13480612855723637</c:v>
                </c:pt>
                <c:pt idx="7">
                  <c:v>0.13875474309880434</c:v>
                </c:pt>
                <c:pt idx="8">
                  <c:v>0.14223045257292688</c:v>
                </c:pt>
                <c:pt idx="9">
                  <c:v>0.14525204979188222</c:v>
                </c:pt>
                <c:pt idx="10">
                  <c:v>0.147927173810595</c:v>
                </c:pt>
                <c:pt idx="11">
                  <c:v>0.15029401153984656</c:v>
                </c:pt>
                <c:pt idx="12">
                  <c:v>0.15244742684429652</c:v>
                </c:pt>
                <c:pt idx="13">
                  <c:v>0.15437954883006438</c:v>
                </c:pt>
                <c:pt idx="14">
                  <c:v>0.15612411883490632</c:v>
                </c:pt>
                <c:pt idx="15">
                  <c:v>0.15773123422259169</c:v>
                </c:pt>
                <c:pt idx="16">
                  <c:v>0.1591729183303652</c:v>
                </c:pt>
                <c:pt idx="17">
                  <c:v>0.16051498146394641</c:v>
                </c:pt>
                <c:pt idx="18">
                  <c:v>0.16171764667451494</c:v>
                </c:pt>
                <c:pt idx="19">
                  <c:v>0.16282795570986422</c:v>
                </c:pt>
                <c:pt idx="20">
                  <c:v>0.16385536134406273</c:v>
                </c:pt>
                <c:pt idx="21">
                  <c:v>0.16479052787807039</c:v>
                </c:pt>
                <c:pt idx="22">
                  <c:v>0.16567706192470114</c:v>
                </c:pt>
                <c:pt idx="23">
                  <c:v>0.1664557605108416</c:v>
                </c:pt>
                <c:pt idx="24">
                  <c:v>0.16719706278717017</c:v>
                </c:pt>
                <c:pt idx="25">
                  <c:v>0.16787522901744739</c:v>
                </c:pt>
                <c:pt idx="26">
                  <c:v>0.1685108284864639</c:v>
                </c:pt>
                <c:pt idx="27">
                  <c:v>0.16911410197821977</c:v>
                </c:pt>
                <c:pt idx="28">
                  <c:v>0.1696568330996491</c:v>
                </c:pt>
                <c:pt idx="29">
                  <c:v>0.17013634904611619</c:v>
                </c:pt>
                <c:pt idx="30">
                  <c:v>0.17059690778401909</c:v>
                </c:pt>
                <c:pt idx="31">
                  <c:v>0.17103532728278789</c:v>
                </c:pt>
                <c:pt idx="32">
                  <c:v>0.17142384883376341</c:v>
                </c:pt>
                <c:pt idx="33">
                  <c:v>0.17176156017102684</c:v>
                </c:pt>
                <c:pt idx="34">
                  <c:v>0.17209141263637154</c:v>
                </c:pt>
                <c:pt idx="35">
                  <c:v>0.17238836261187759</c:v>
                </c:pt>
                <c:pt idx="36">
                  <c:v>0.17267462260715943</c:v>
                </c:pt>
                <c:pt idx="37">
                  <c:v>0.17292287635543094</c:v>
                </c:pt>
                <c:pt idx="38">
                  <c:v>0.17315554154743423</c:v>
                </c:pt>
                <c:pt idx="39">
                  <c:v>0.17337091635520319</c:v>
                </c:pt>
                <c:pt idx="40">
                  <c:v>0.17356740068588575</c:v>
                </c:pt>
                <c:pt idx="41">
                  <c:v>0.17372032461632281</c:v>
                </c:pt>
                <c:pt idx="42">
                  <c:v>0.1738745916433822</c:v>
                </c:pt>
                <c:pt idx="43">
                  <c:v>0.17402826418828357</c:v>
                </c:pt>
                <c:pt idx="44">
                  <c:v>0.1741353721717411</c:v>
                </c:pt>
                <c:pt idx="45">
                  <c:v>0.17424017392107108</c:v>
                </c:pt>
                <c:pt idx="46">
                  <c:v>0.17434147530377223</c:v>
                </c:pt>
                <c:pt idx="47">
                  <c:v>0.17441509059525717</c:v>
                </c:pt>
                <c:pt idx="48">
                  <c:v>0.17448377501394483</c:v>
                </c:pt>
                <c:pt idx="49">
                  <c:v>0.17454623739282252</c:v>
                </c:pt>
                <c:pt idx="50">
                  <c:v>0.17460108933244795</c:v>
                </c:pt>
                <c:pt idx="51">
                  <c:v>0.17464787770897691</c:v>
                </c:pt>
                <c:pt idx="52">
                  <c:v>0.17466339484674293</c:v>
                </c:pt>
                <c:pt idx="53">
                  <c:v>0.17469232453005912</c:v>
                </c:pt>
                <c:pt idx="54">
                  <c:v>0.17468895015855032</c:v>
                </c:pt>
                <c:pt idx="55">
                  <c:v>0.17469757932608165</c:v>
                </c:pt>
                <c:pt idx="56">
                  <c:v>0.1746952518402306</c:v>
                </c:pt>
                <c:pt idx="57">
                  <c:v>0.17468151134645513</c:v>
                </c:pt>
                <c:pt idx="58">
                  <c:v>0.17467811553360366</c:v>
                </c:pt>
                <c:pt idx="59">
                  <c:v>0.17464034600406531</c:v>
                </c:pt>
                <c:pt idx="60">
                  <c:v>0.17439626410313241</c:v>
                </c:pt>
                <c:pt idx="61">
                  <c:v>0.17401298585465877</c:v>
                </c:pt>
                <c:pt idx="62">
                  <c:v>0.17352028687881724</c:v>
                </c:pt>
                <c:pt idx="63">
                  <c:v>0.17298422893973506</c:v>
                </c:pt>
                <c:pt idx="64">
                  <c:v>0.17241569140699206</c:v>
                </c:pt>
                <c:pt idx="65">
                  <c:v>0.17181181194741757</c:v>
                </c:pt>
                <c:pt idx="66">
                  <c:v>0.17121829617968209</c:v>
                </c:pt>
                <c:pt idx="67">
                  <c:v>0.17064286532582568</c:v>
                </c:pt>
                <c:pt idx="68">
                  <c:v>0.17007325478273277</c:v>
                </c:pt>
                <c:pt idx="69">
                  <c:v>0.16950079943713225</c:v>
                </c:pt>
                <c:pt idx="70">
                  <c:v>0.16898247117949511</c:v>
                </c:pt>
                <c:pt idx="71">
                  <c:v>0.16847003323271903</c:v>
                </c:pt>
                <c:pt idx="72">
                  <c:v>0.16798070260043352</c:v>
                </c:pt>
                <c:pt idx="73">
                  <c:v>0.16751074186835438</c:v>
                </c:pt>
                <c:pt idx="74">
                  <c:v>0.16705750823481608</c:v>
                </c:pt>
                <c:pt idx="75">
                  <c:v>0.16663992565446958</c:v>
                </c:pt>
                <c:pt idx="76">
                  <c:v>0.16623489573953726</c:v>
                </c:pt>
                <c:pt idx="77">
                  <c:v>0.16586211142401419</c:v>
                </c:pt>
                <c:pt idx="78">
                  <c:v>0.16549903966751131</c:v>
                </c:pt>
                <c:pt idx="79">
                  <c:v>0.16516583873487481</c:v>
                </c:pt>
                <c:pt idx="80">
                  <c:v>0.16452226650816881</c:v>
                </c:pt>
                <c:pt idx="81">
                  <c:v>0.16394691541844211</c:v>
                </c:pt>
                <c:pt idx="82">
                  <c:v>0.16343499933868844</c:v>
                </c:pt>
                <c:pt idx="83">
                  <c:v>0.16294184776831155</c:v>
                </c:pt>
                <c:pt idx="84">
                  <c:v>0.16252777649289302</c:v>
                </c:pt>
                <c:pt idx="85">
                  <c:v>0.16212799893198429</c:v>
                </c:pt>
                <c:pt idx="86">
                  <c:v>0.16176174562991258</c:v>
                </c:pt>
                <c:pt idx="87">
                  <c:v>0.16142742249132849</c:v>
                </c:pt>
                <c:pt idx="88">
                  <c:v>0.16112399568313998</c:v>
                </c:pt>
                <c:pt idx="89">
                  <c:v>0.16085036478257375</c:v>
                </c:pt>
                <c:pt idx="90">
                  <c:v>0.16058463471986684</c:v>
                </c:pt>
                <c:pt idx="91">
                  <c:v>0.16034702485985136</c:v>
                </c:pt>
                <c:pt idx="92">
                  <c:v>0.16013674531415828</c:v>
                </c:pt>
                <c:pt idx="93">
                  <c:v>0.15993233282722785</c:v>
                </c:pt>
                <c:pt idx="94">
                  <c:v>0.15973323197831416</c:v>
                </c:pt>
                <c:pt idx="95">
                  <c:v>0.15941805088790983</c:v>
                </c:pt>
                <c:pt idx="96">
                  <c:v>0.15912537035636828</c:v>
                </c:pt>
                <c:pt idx="97">
                  <c:v>0.15887505687851655</c:v>
                </c:pt>
                <c:pt idx="98">
                  <c:v>0.15860466937505413</c:v>
                </c:pt>
                <c:pt idx="99">
                  <c:v>0.15837645144525989</c:v>
                </c:pt>
                <c:pt idx="100">
                  <c:v>0.15814889680380181</c:v>
                </c:pt>
                <c:pt idx="101">
                  <c:v>0.15794274359665986</c:v>
                </c:pt>
                <c:pt idx="102">
                  <c:v>0.15775798155497076</c:v>
                </c:pt>
                <c:pt idx="103">
                  <c:v>0.15755304277295237</c:v>
                </c:pt>
                <c:pt idx="104">
                  <c:v>0.15739021937983977</c:v>
                </c:pt>
                <c:pt idx="105">
                  <c:v>0.15720712937609799</c:v>
                </c:pt>
                <c:pt idx="106">
                  <c:v>0.15704540766611011</c:v>
                </c:pt>
                <c:pt idx="107">
                  <c:v>0.15690478919040801</c:v>
                </c:pt>
                <c:pt idx="108">
                  <c:v>0.15674398707127307</c:v>
                </c:pt>
                <c:pt idx="109">
                  <c:v>0.15660445199665898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6B-4454-A09A-E0941B8E556C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6.8655674779726075E-2</c:v>
                </c:pt>
                <c:pt idx="1">
                  <c:v>7.7895084909893955E-2</c:v>
                </c:pt>
                <c:pt idx="2">
                  <c:v>8.5557136412534263E-2</c:v>
                </c:pt>
                <c:pt idx="3">
                  <c:v>9.165571616294349E-2</c:v>
                </c:pt>
                <c:pt idx="4">
                  <c:v>9.656237929702588E-2</c:v>
                </c:pt>
                <c:pt idx="5">
                  <c:v>0.1006737831970394</c:v>
                </c:pt>
                <c:pt idx="6">
                  <c:v>0.10415476796228414</c:v>
                </c:pt>
                <c:pt idx="7">
                  <c:v>0.10699300018497425</c:v>
                </c:pt>
                <c:pt idx="8">
                  <c:v>0.10956349975539741</c:v>
                </c:pt>
                <c:pt idx="9">
                  <c:v>0.1117241525378856</c:v>
                </c:pt>
                <c:pt idx="10">
                  <c:v>0.1137182996438978</c:v>
                </c:pt>
                <c:pt idx="11">
                  <c:v>0.1153511514164612</c:v>
                </c:pt>
                <c:pt idx="12">
                  <c:v>0.11693152521809924</c:v>
                </c:pt>
                <c:pt idx="13">
                  <c:v>0.11826511303655014</c:v>
                </c:pt>
                <c:pt idx="14">
                  <c:v>0.11949021564523195</c:v>
                </c:pt>
                <c:pt idx="15">
                  <c:v>0.12059876017319116</c:v>
                </c:pt>
                <c:pt idx="16">
                  <c:v>0.12164256992252057</c:v>
                </c:pt>
                <c:pt idx="17">
                  <c:v>0.12253357974437853</c:v>
                </c:pt>
                <c:pt idx="18">
                  <c:v>0.12333613245123294</c:v>
                </c:pt>
                <c:pt idx="19">
                  <c:v>0.12411426908309359</c:v>
                </c:pt>
                <c:pt idx="20">
                  <c:v>0.12478399448352485</c:v>
                </c:pt>
                <c:pt idx="21">
                  <c:v>0.12540786586003089</c:v>
                </c:pt>
                <c:pt idx="22">
                  <c:v>0.12597888772266802</c:v>
                </c:pt>
                <c:pt idx="23">
                  <c:v>0.1264910382103325</c:v>
                </c:pt>
                <c:pt idx="24">
                  <c:v>0.12700581308590966</c:v>
                </c:pt>
                <c:pt idx="25">
                  <c:v>0.12739021061804312</c:v>
                </c:pt>
                <c:pt idx="26">
                  <c:v>0.12783860099282107</c:v>
                </c:pt>
                <c:pt idx="27">
                  <c:v>0.12820820130825489</c:v>
                </c:pt>
                <c:pt idx="28">
                  <c:v>0.12849723862844481</c:v>
                </c:pt>
                <c:pt idx="29">
                  <c:v>0.12883211608828612</c:v>
                </c:pt>
                <c:pt idx="30">
                  <c:v>0.12914436140591942</c:v>
                </c:pt>
                <c:pt idx="31">
                  <c:v>0.12936847706695687</c:v>
                </c:pt>
                <c:pt idx="32">
                  <c:v>0.12956551859840409</c:v>
                </c:pt>
                <c:pt idx="33">
                  <c:v>0.1297970974241375</c:v>
                </c:pt>
                <c:pt idx="34">
                  <c:v>0.12999650727774986</c:v>
                </c:pt>
                <c:pt idx="35">
                  <c:v>0.13016297644298055</c:v>
                </c:pt>
                <c:pt idx="36">
                  <c:v>0.13029561241406723</c:v>
                </c:pt>
                <c:pt idx="37">
                  <c:v>0.13045319883907719</c:v>
                </c:pt>
                <c:pt idx="38">
                  <c:v>0.13057316843877484</c:v>
                </c:pt>
                <c:pt idx="39">
                  <c:v>0.13065449909774554</c:v>
                </c:pt>
                <c:pt idx="40">
                  <c:v>0.13075703457641716</c:v>
                </c:pt>
                <c:pt idx="41">
                  <c:v>0.13081856168689263</c:v>
                </c:pt>
                <c:pt idx="42">
                  <c:v>0.13089875350060493</c:v>
                </c:pt>
                <c:pt idx="43">
                  <c:v>0.13093571737166884</c:v>
                </c:pt>
                <c:pt idx="44">
                  <c:v>0.13098969928250093</c:v>
                </c:pt>
                <c:pt idx="45">
                  <c:v>0.13105924273286387</c:v>
                </c:pt>
                <c:pt idx="46">
                  <c:v>0.13108353422248575</c:v>
                </c:pt>
                <c:pt idx="47">
                  <c:v>0.13106175524962554</c:v>
                </c:pt>
                <c:pt idx="48">
                  <c:v>0.13111313504950353</c:v>
                </c:pt>
                <c:pt idx="49">
                  <c:v>0.13111745429141078</c:v>
                </c:pt>
                <c:pt idx="50">
                  <c:v>0.13107394157644103</c:v>
                </c:pt>
                <c:pt idx="51">
                  <c:v>0.13110071999002262</c:v>
                </c:pt>
                <c:pt idx="52">
                  <c:v>0.13107876288075962</c:v>
                </c:pt>
                <c:pt idx="53">
                  <c:v>0.13106700079134792</c:v>
                </c:pt>
                <c:pt idx="54">
                  <c:v>0.13100590672661552</c:v>
                </c:pt>
                <c:pt idx="55">
                  <c:v>0.13101269350480957</c:v>
                </c:pt>
                <c:pt idx="56">
                  <c:v>0.13096940200987658</c:v>
                </c:pt>
                <c:pt idx="57">
                  <c:v>0.13093437082789236</c:v>
                </c:pt>
                <c:pt idx="58">
                  <c:v>0.13084878294866945</c:v>
                </c:pt>
                <c:pt idx="59">
                  <c:v>0.13082923228776835</c:v>
                </c:pt>
                <c:pt idx="60">
                  <c:v>0.13044182468155999</c:v>
                </c:pt>
                <c:pt idx="61">
                  <c:v>0.1300177093086817</c:v>
                </c:pt>
                <c:pt idx="62">
                  <c:v>0.12951227336066909</c:v>
                </c:pt>
                <c:pt idx="63">
                  <c:v>0.12900742845951693</c:v>
                </c:pt>
                <c:pt idx="64">
                  <c:v>0.12847841846186658</c:v>
                </c:pt>
                <c:pt idx="65">
                  <c:v>0.12796343061871421</c:v>
                </c:pt>
                <c:pt idx="66">
                  <c:v>0.12744808887079301</c:v>
                </c:pt>
                <c:pt idx="67">
                  <c:v>0.12692218758491719</c:v>
                </c:pt>
                <c:pt idx="68">
                  <c:v>0.12643282582418539</c:v>
                </c:pt>
                <c:pt idx="69">
                  <c:v>0.1259733091249394</c:v>
                </c:pt>
                <c:pt idx="70">
                  <c:v>0.12553832107600438</c:v>
                </c:pt>
                <c:pt idx="71">
                  <c:v>0.12512365736450476</c:v>
                </c:pt>
                <c:pt idx="72">
                  <c:v>0.12472625487665154</c:v>
                </c:pt>
                <c:pt idx="73">
                  <c:v>0.12434332573828849</c:v>
                </c:pt>
                <c:pt idx="74">
                  <c:v>0.12397289734342996</c:v>
                </c:pt>
                <c:pt idx="75">
                  <c:v>0.12361331044115612</c:v>
                </c:pt>
                <c:pt idx="76">
                  <c:v>0.12326314182201802</c:v>
                </c:pt>
                <c:pt idx="77">
                  <c:v>0.1229768041451559</c:v>
                </c:pt>
                <c:pt idx="78">
                  <c:v>0.12269768653345785</c:v>
                </c:pt>
                <c:pt idx="79">
                  <c:v>0.12242511359345117</c:v>
                </c:pt>
                <c:pt idx="80">
                  <c:v>0.12189701609372305</c:v>
                </c:pt>
                <c:pt idx="81">
                  <c:v>0.12144370063244567</c:v>
                </c:pt>
                <c:pt idx="82">
                  <c:v>0.12100637612640673</c:v>
                </c:pt>
                <c:pt idx="83">
                  <c:v>0.12063815436287803</c:v>
                </c:pt>
                <c:pt idx="84">
                  <c:v>0.12028201099202684</c:v>
                </c:pt>
                <c:pt idx="85">
                  <c:v>0.11993655394754987</c:v>
                </c:pt>
                <c:pt idx="86">
                  <c:v>0.11965543625384077</c:v>
                </c:pt>
                <c:pt idx="87">
                  <c:v>0.11943736119108332</c:v>
                </c:pt>
                <c:pt idx="88">
                  <c:v>0.11917187872412122</c:v>
                </c:pt>
                <c:pt idx="89">
                  <c:v>0.11896784309603273</c:v>
                </c:pt>
                <c:pt idx="90">
                  <c:v>0.11876965361495218</c:v>
                </c:pt>
                <c:pt idx="91">
                  <c:v>0.11857688062440649</c:v>
                </c:pt>
                <c:pt idx="92">
                  <c:v>0.11838897032190109</c:v>
                </c:pt>
                <c:pt idx="93">
                  <c:v>0.11826003777114226</c:v>
                </c:pt>
                <c:pt idx="94">
                  <c:v>0.11808043984418183</c:v>
                </c:pt>
                <c:pt idx="95">
                  <c:v>0.11784404322912319</c:v>
                </c:pt>
                <c:pt idx="96">
                  <c:v>0.1176634878796243</c:v>
                </c:pt>
                <c:pt idx="97">
                  <c:v>0.11742901898499439</c:v>
                </c:pt>
                <c:pt idx="98">
                  <c:v>0.11724959712493081</c:v>
                </c:pt>
                <c:pt idx="99">
                  <c:v>0.11707067044360896</c:v>
                </c:pt>
                <c:pt idx="100">
                  <c:v>0.11694675733084428</c:v>
                </c:pt>
                <c:pt idx="101">
                  <c:v>0.11676880757350928</c:v>
                </c:pt>
                <c:pt idx="102">
                  <c:v>0.11664585392123571</c:v>
                </c:pt>
                <c:pt idx="103">
                  <c:v>0.11652331065725033</c:v>
                </c:pt>
                <c:pt idx="104">
                  <c:v>0.11640123986938647</c:v>
                </c:pt>
                <c:pt idx="105">
                  <c:v>0.11627951328250963</c:v>
                </c:pt>
                <c:pt idx="106">
                  <c:v>0.11615825636214352</c:v>
                </c:pt>
                <c:pt idx="107">
                  <c:v>0.11603727792889257</c:v>
                </c:pt>
                <c:pt idx="108">
                  <c:v>0.11591670338996438</c:v>
                </c:pt>
                <c:pt idx="109">
                  <c:v>0.11579653144180843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06B-4454-A09A-E0941B8E556C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840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0.16583213652910309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06B-4454-A09A-E0941B8E556C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840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0.12362713053573757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06B-4454-A09A-E0941B8E556C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0.11632644159469598</c:v>
                </c:pt>
                <c:pt idx="1">
                  <c:v>9.6606674697087794E-2</c:v>
                </c:pt>
                <c:pt idx="2">
                  <c:v>8.2869486761286734E-2</c:v>
                </c:pt>
                <c:pt idx="3">
                  <c:v>7.1896674855739015E-2</c:v>
                </c:pt>
                <c:pt idx="4">
                  <c:v>6.2905966932057467E-2</c:v>
                </c:pt>
                <c:pt idx="5">
                  <c:v>5.5483965309726553E-2</c:v>
                </c:pt>
                <c:pt idx="6">
                  <c:v>4.9333118723974285E-2</c:v>
                </c:pt>
                <c:pt idx="7">
                  <c:v>4.4212934567793065E-2</c:v>
                </c:pt>
                <c:pt idx="8">
                  <c:v>3.9932342000572281E-2</c:v>
                </c:pt>
                <c:pt idx="9">
                  <c:v>3.633108826031551E-2</c:v>
                </c:pt>
                <c:pt idx="10">
                  <c:v>3.3284556477399446E-2</c:v>
                </c:pt>
                <c:pt idx="11">
                  <c:v>3.0691868647573478E-2</c:v>
                </c:pt>
                <c:pt idx="12">
                  <c:v>2.8471669047866098E-2</c:v>
                </c:pt>
                <c:pt idx="13">
                  <c:v>2.6555575266407727E-2</c:v>
                </c:pt>
                <c:pt idx="14">
                  <c:v>2.488994122085382E-2</c:v>
                </c:pt>
                <c:pt idx="15">
                  <c:v>2.3435216179613146E-2</c:v>
                </c:pt>
                <c:pt idx="16">
                  <c:v>2.2155342392362429E-2</c:v>
                </c:pt>
                <c:pt idx="17">
                  <c:v>2.1021780307802624E-2</c:v>
                </c:pt>
                <c:pt idx="18">
                  <c:v>2.0012369075042839E-2</c:v>
                </c:pt>
                <c:pt idx="19">
                  <c:v>1.9109819439624774E-2</c:v>
                </c:pt>
                <c:pt idx="20">
                  <c:v>1.8297990535486398E-2</c:v>
                </c:pt>
                <c:pt idx="21">
                  <c:v>1.7564273238876712E-2</c:v>
                </c:pt>
                <c:pt idx="22">
                  <c:v>1.6898472776327323E-2</c:v>
                </c:pt>
                <c:pt idx="23">
                  <c:v>1.6291778015589852E-2</c:v>
                </c:pt>
                <c:pt idx="24">
                  <c:v>1.573711454730552E-2</c:v>
                </c:pt>
                <c:pt idx="25">
                  <c:v>1.5229016293714343E-2</c:v>
                </c:pt>
                <c:pt idx="26">
                  <c:v>1.4763107045740638E-2</c:v>
                </c:pt>
                <c:pt idx="27">
                  <c:v>1.4333404812050922E-2</c:v>
                </c:pt>
                <c:pt idx="28">
                  <c:v>1.3935998466011934E-2</c:v>
                </c:pt>
                <c:pt idx="29">
                  <c:v>1.356758826918048E-2</c:v>
                </c:pt>
                <c:pt idx="30">
                  <c:v>1.3225094427280983E-2</c:v>
                </c:pt>
                <c:pt idx="31">
                  <c:v>1.2906006565118417E-2</c:v>
                </c:pt>
                <c:pt idx="32">
                  <c:v>1.2608089138059258E-2</c:v>
                </c:pt>
                <c:pt idx="33">
                  <c:v>1.2329535751750385E-2</c:v>
                </c:pt>
                <c:pt idx="34">
                  <c:v>1.2068444904329918E-2</c:v>
                </c:pt>
                <c:pt idx="35">
                  <c:v>1.1823446938752742E-2</c:v>
                </c:pt>
                <c:pt idx="36">
                  <c:v>1.1593161671487173E-2</c:v>
                </c:pt>
                <c:pt idx="37">
                  <c:v>1.1376355019589496E-2</c:v>
                </c:pt>
                <c:pt idx="38">
                  <c:v>1.1171906435628102E-2</c:v>
                </c:pt>
                <c:pt idx="39">
                  <c:v>1.0978944548424243E-2</c:v>
                </c:pt>
                <c:pt idx="40">
                  <c:v>1.0796577936362071E-2</c:v>
                </c:pt>
                <c:pt idx="41">
                  <c:v>1.0624006964057631E-2</c:v>
                </c:pt>
                <c:pt idx="42">
                  <c:v>1.0460478366654298E-2</c:v>
                </c:pt>
                <c:pt idx="43">
                  <c:v>1.0305418256162806E-2</c:v>
                </c:pt>
                <c:pt idx="44">
                  <c:v>1.0158251179357947E-2</c:v>
                </c:pt>
                <c:pt idx="45">
                  <c:v>1.0018451367552561E-2</c:v>
                </c:pt>
                <c:pt idx="46">
                  <c:v>9.8854797340552393E-3</c:v>
                </c:pt>
                <c:pt idx="47">
                  <c:v>9.7588535256685465E-3</c:v>
                </c:pt>
                <c:pt idx="48">
                  <c:v>9.6382431553767994E-3</c:v>
                </c:pt>
                <c:pt idx="49">
                  <c:v>9.5232583607409767E-3</c:v>
                </c:pt>
                <c:pt idx="50">
                  <c:v>9.4135137056078084E-3</c:v>
                </c:pt>
                <c:pt idx="51">
                  <c:v>9.3086239803195237E-3</c:v>
                </c:pt>
                <c:pt idx="52">
                  <c:v>9.2083715793870088E-3</c:v>
                </c:pt>
                <c:pt idx="53">
                  <c:v>9.1124538380374567E-3</c:v>
                </c:pt>
                <c:pt idx="54">
                  <c:v>9.0206000764054186E-3</c:v>
                </c:pt>
                <c:pt idx="55">
                  <c:v>8.9326836480551983E-3</c:v>
                </c:pt>
                <c:pt idx="56">
                  <c:v>8.8484005742504555E-3</c:v>
                </c:pt>
                <c:pt idx="57">
                  <c:v>8.7676321346512927E-3</c:v>
                </c:pt>
                <c:pt idx="58">
                  <c:v>8.6900874894316697E-3</c:v>
                </c:pt>
                <c:pt idx="59">
                  <c:v>8.6156646433999742E-3</c:v>
                </c:pt>
                <c:pt idx="60">
                  <c:v>8.2259333387322553E-3</c:v>
                </c:pt>
                <c:pt idx="61">
                  <c:v>7.9143538516453105E-3</c:v>
                </c:pt>
                <c:pt idx="62">
                  <c:v>7.6611227027295926E-3</c:v>
                </c:pt>
                <c:pt idx="63">
                  <c:v>7.4522000719617785E-3</c:v>
                </c:pt>
                <c:pt idx="64">
                  <c:v>7.2773239278433434E-3</c:v>
                </c:pt>
                <c:pt idx="65">
                  <c:v>7.1290841708727412E-3</c:v>
                </c:pt>
                <c:pt idx="66">
                  <c:v>7.001749873538788E-3</c:v>
                </c:pt>
                <c:pt idx="67">
                  <c:v>6.8912671796438419E-3</c:v>
                </c:pt>
                <c:pt idx="68">
                  <c:v>6.7943046840217994E-3</c:v>
                </c:pt>
                <c:pt idx="69">
                  <c:v>6.7081907868008217E-3</c:v>
                </c:pt>
                <c:pt idx="70">
                  <c:v>6.6310415317017831E-3</c:v>
                </c:pt>
                <c:pt idx="71">
                  <c:v>6.561227641826828E-3</c:v>
                </c:pt>
                <c:pt idx="72">
                  <c:v>6.4976466007633064E-3</c:v>
                </c:pt>
                <c:pt idx="73">
                  <c:v>6.4393352757335532E-3</c:v>
                </c:pt>
                <c:pt idx="74">
                  <c:v>6.3854388601615767E-3</c:v>
                </c:pt>
                <c:pt idx="75">
                  <c:v>6.3353489046826875E-3</c:v>
                </c:pt>
                <c:pt idx="76">
                  <c:v>6.2886411904332258E-3</c:v>
                </c:pt>
                <c:pt idx="77">
                  <c:v>6.2449141020613176E-3</c:v>
                </c:pt>
                <c:pt idx="78">
                  <c:v>6.2037147361916614E-3</c:v>
                </c:pt>
                <c:pt idx="79">
                  <c:v>6.1648325970846104E-3</c:v>
                </c:pt>
                <c:pt idx="80">
                  <c:v>6.0931370597886898E-3</c:v>
                </c:pt>
                <c:pt idx="81">
                  <c:v>6.0282996943482863E-3</c:v>
                </c:pt>
                <c:pt idx="82">
                  <c:v>5.9691149830701333E-3</c:v>
                </c:pt>
                <c:pt idx="83">
                  <c:v>5.9149035748207084E-3</c:v>
                </c:pt>
                <c:pt idx="84">
                  <c:v>5.864944256135235E-3</c:v>
                </c:pt>
                <c:pt idx="85">
                  <c:v>5.8187084541809946E-3</c:v>
                </c:pt>
                <c:pt idx="86">
                  <c:v>5.7758447509136078E-3</c:v>
                </c:pt>
                <c:pt idx="87">
                  <c:v>5.7359545940610344E-3</c:v>
                </c:pt>
                <c:pt idx="88">
                  <c:v>5.6987170530849078E-3</c:v>
                </c:pt>
                <c:pt idx="89">
                  <c:v>5.6638110004467454E-3</c:v>
                </c:pt>
                <c:pt idx="90">
                  <c:v>5.6310820894705862E-3</c:v>
                </c:pt>
                <c:pt idx="91">
                  <c:v>5.6002838410162299E-3</c:v>
                </c:pt>
                <c:pt idx="92">
                  <c:v>5.5712199527208975E-3</c:v>
                </c:pt>
                <c:pt idx="93">
                  <c:v>5.5437532110657762E-3</c:v>
                </c:pt>
                <c:pt idx="94">
                  <c:v>5.5177505348814751E-3</c:v>
                </c:pt>
                <c:pt idx="95">
                  <c:v>5.5079542001308284E-3</c:v>
                </c:pt>
                <c:pt idx="96">
                  <c:v>5.5016544893775566E-3</c:v>
                </c:pt>
                <c:pt idx="97">
                  <c:v>5.4956562716804618E-3</c:v>
                </c:pt>
                <c:pt idx="98">
                  <c:v>5.4897897414782721E-3</c:v>
                </c:pt>
                <c:pt idx="99">
                  <c:v>5.4841093059459578E-3</c:v>
                </c:pt>
                <c:pt idx="100">
                  <c:v>5.4785603063623395E-3</c:v>
                </c:pt>
                <c:pt idx="101">
                  <c:v>5.4731971430347021E-3</c:v>
                </c:pt>
                <c:pt idx="102">
                  <c:v>5.4680196858956087E-3</c:v>
                </c:pt>
                <c:pt idx="103">
                  <c:v>5.4629703307016581E-3</c:v>
                </c:pt>
                <c:pt idx="104">
                  <c:v>5.4581064526395178E-3</c:v>
                </c:pt>
                <c:pt idx="105">
                  <c:v>5.4533130125711555E-3</c:v>
                </c:pt>
                <c:pt idx="106">
                  <c:v>5.4487048517865323E-3</c:v>
                </c:pt>
                <c:pt idx="107">
                  <c:v>5.4442457222830254E-3</c:v>
                </c:pt>
                <c:pt idx="108">
                  <c:v>5.439897897430059E-3</c:v>
                </c:pt>
                <c:pt idx="109">
                  <c:v>5.4356667478222794E-3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06B-4454-A09A-E0941B8E5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60000000000000009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decan2ol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310800000000</c:v>
                </c:pt>
                <c:pt idx="2">
                  <c:v>702700000000</c:v>
                </c:pt>
                <c:pt idx="3">
                  <c:v>1075000000000</c:v>
                </c:pt>
                <c:pt idx="4">
                  <c:v>1411000000000</c:v>
                </c:pt>
                <c:pt idx="5">
                  <c:v>1711000000000</c:v>
                </c:pt>
                <c:pt idx="6">
                  <c:v>1981000000000</c:v>
                </c:pt>
                <c:pt idx="7">
                  <c:v>2223000000000</c:v>
                </c:pt>
                <c:pt idx="8">
                  <c:v>2442000000000</c:v>
                </c:pt>
                <c:pt idx="9">
                  <c:v>2641000000000</c:v>
                </c:pt>
                <c:pt idx="10">
                  <c:v>2822000000000</c:v>
                </c:pt>
                <c:pt idx="11">
                  <c:v>2988000000000</c:v>
                </c:pt>
                <c:pt idx="12">
                  <c:v>3140000000000</c:v>
                </c:pt>
                <c:pt idx="13">
                  <c:v>3280000000000</c:v>
                </c:pt>
                <c:pt idx="14">
                  <c:v>3409000000000</c:v>
                </c:pt>
                <c:pt idx="15">
                  <c:v>3528000000000</c:v>
                </c:pt>
                <c:pt idx="16">
                  <c:v>3639000000000</c:v>
                </c:pt>
                <c:pt idx="17">
                  <c:v>3742000000000</c:v>
                </c:pt>
                <c:pt idx="18">
                  <c:v>3837000000000</c:v>
                </c:pt>
                <c:pt idx="19">
                  <c:v>3926000000000</c:v>
                </c:pt>
                <c:pt idx="20">
                  <c:v>4010000000000</c:v>
                </c:pt>
                <c:pt idx="21">
                  <c:v>4088000000000</c:v>
                </c:pt>
                <c:pt idx="22">
                  <c:v>4161000000000</c:v>
                </c:pt>
                <c:pt idx="23">
                  <c:v>4229000000000</c:v>
                </c:pt>
                <c:pt idx="24">
                  <c:v>4293000000000</c:v>
                </c:pt>
                <c:pt idx="25">
                  <c:v>4354000000000</c:v>
                </c:pt>
                <c:pt idx="26">
                  <c:v>4411000000000</c:v>
                </c:pt>
                <c:pt idx="27">
                  <c:v>4464000000000</c:v>
                </c:pt>
                <c:pt idx="28">
                  <c:v>4514000000000</c:v>
                </c:pt>
                <c:pt idx="29">
                  <c:v>4562000000000</c:v>
                </c:pt>
                <c:pt idx="30">
                  <c:v>4607000000000</c:v>
                </c:pt>
                <c:pt idx="31">
                  <c:v>4649000000000</c:v>
                </c:pt>
                <c:pt idx="32">
                  <c:v>4689000000000</c:v>
                </c:pt>
                <c:pt idx="33">
                  <c:v>4727000000000</c:v>
                </c:pt>
                <c:pt idx="34">
                  <c:v>4763000000000</c:v>
                </c:pt>
                <c:pt idx="35">
                  <c:v>4797000000000</c:v>
                </c:pt>
                <c:pt idx="36">
                  <c:v>4830000000000</c:v>
                </c:pt>
                <c:pt idx="37">
                  <c:v>4860000000000</c:v>
                </c:pt>
                <c:pt idx="38">
                  <c:v>4889000000000</c:v>
                </c:pt>
                <c:pt idx="39">
                  <c:v>4917000000000</c:v>
                </c:pt>
                <c:pt idx="40">
                  <c:v>4943000000000</c:v>
                </c:pt>
                <c:pt idx="41">
                  <c:v>4967000000000</c:v>
                </c:pt>
                <c:pt idx="42">
                  <c:v>4991000000000</c:v>
                </c:pt>
                <c:pt idx="43">
                  <c:v>5013000000000</c:v>
                </c:pt>
                <c:pt idx="44">
                  <c:v>5035000000000</c:v>
                </c:pt>
                <c:pt idx="45">
                  <c:v>5055000000000</c:v>
                </c:pt>
                <c:pt idx="46">
                  <c:v>5074000000000</c:v>
                </c:pt>
                <c:pt idx="47">
                  <c:v>5092000000000</c:v>
                </c:pt>
                <c:pt idx="48">
                  <c:v>5110000000000</c:v>
                </c:pt>
                <c:pt idx="49">
                  <c:v>5126000000000</c:v>
                </c:pt>
                <c:pt idx="50">
                  <c:v>5142000000000</c:v>
                </c:pt>
                <c:pt idx="51">
                  <c:v>5157000000000</c:v>
                </c:pt>
                <c:pt idx="52">
                  <c:v>5171000000000</c:v>
                </c:pt>
                <c:pt idx="53">
                  <c:v>5185000000000</c:v>
                </c:pt>
                <c:pt idx="54">
                  <c:v>5198000000000</c:v>
                </c:pt>
                <c:pt idx="55">
                  <c:v>5210000000000</c:v>
                </c:pt>
                <c:pt idx="56">
                  <c:v>5222000000000</c:v>
                </c:pt>
                <c:pt idx="57">
                  <c:v>5233000000000</c:v>
                </c:pt>
                <c:pt idx="58">
                  <c:v>5244000000000</c:v>
                </c:pt>
                <c:pt idx="59">
                  <c:v>5254000000000</c:v>
                </c:pt>
                <c:pt idx="60">
                  <c:v>5264000000000</c:v>
                </c:pt>
                <c:pt idx="61">
                  <c:v>5313000000000</c:v>
                </c:pt>
                <c:pt idx="62">
                  <c:v>5350000000000</c:v>
                </c:pt>
                <c:pt idx="63">
                  <c:v>5378000000000</c:v>
                </c:pt>
                <c:pt idx="64">
                  <c:v>5399000000000</c:v>
                </c:pt>
                <c:pt idx="65">
                  <c:v>5415000000000</c:v>
                </c:pt>
                <c:pt idx="66">
                  <c:v>5427000000000</c:v>
                </c:pt>
                <c:pt idx="67">
                  <c:v>5436000000000</c:v>
                </c:pt>
                <c:pt idx="68">
                  <c:v>5442000000000</c:v>
                </c:pt>
                <c:pt idx="69">
                  <c:v>5447000000000</c:v>
                </c:pt>
                <c:pt idx="70">
                  <c:v>5451000000000</c:v>
                </c:pt>
                <c:pt idx="71">
                  <c:v>5453000000000</c:v>
                </c:pt>
                <c:pt idx="72">
                  <c:v>5455000000000</c:v>
                </c:pt>
                <c:pt idx="73">
                  <c:v>5456000000000</c:v>
                </c:pt>
                <c:pt idx="74">
                  <c:v>5457000000000</c:v>
                </c:pt>
                <c:pt idx="75">
                  <c:v>5458000000000</c:v>
                </c:pt>
                <c:pt idx="76">
                  <c:v>5459000000000</c:v>
                </c:pt>
                <c:pt idx="77">
                  <c:v>5459000000000</c:v>
                </c:pt>
                <c:pt idx="78">
                  <c:v>5459000000000</c:v>
                </c:pt>
                <c:pt idx="79">
                  <c:v>5460000000000</c:v>
                </c:pt>
                <c:pt idx="80">
                  <c:v>5460000000000</c:v>
                </c:pt>
                <c:pt idx="81">
                  <c:v>5460000000000</c:v>
                </c:pt>
                <c:pt idx="82">
                  <c:v>5460000000000</c:v>
                </c:pt>
                <c:pt idx="83">
                  <c:v>5461000000000</c:v>
                </c:pt>
                <c:pt idx="84">
                  <c:v>5461000000000</c:v>
                </c:pt>
                <c:pt idx="85">
                  <c:v>5461000000000</c:v>
                </c:pt>
                <c:pt idx="86">
                  <c:v>5462000000000</c:v>
                </c:pt>
                <c:pt idx="87">
                  <c:v>5462000000000</c:v>
                </c:pt>
                <c:pt idx="88">
                  <c:v>5463000000000</c:v>
                </c:pt>
                <c:pt idx="89">
                  <c:v>5464000000000</c:v>
                </c:pt>
                <c:pt idx="90">
                  <c:v>5464000000000</c:v>
                </c:pt>
                <c:pt idx="91">
                  <c:v>5465000000000</c:v>
                </c:pt>
                <c:pt idx="92">
                  <c:v>5466000000000</c:v>
                </c:pt>
                <c:pt idx="93">
                  <c:v>5466000000000</c:v>
                </c:pt>
                <c:pt idx="94">
                  <c:v>5467000000000</c:v>
                </c:pt>
                <c:pt idx="95">
                  <c:v>5468000000000</c:v>
                </c:pt>
                <c:pt idx="96">
                  <c:v>5463000000000</c:v>
                </c:pt>
                <c:pt idx="97">
                  <c:v>5458000000000</c:v>
                </c:pt>
                <c:pt idx="98">
                  <c:v>5454000000000</c:v>
                </c:pt>
                <c:pt idx="99">
                  <c:v>5450000000000</c:v>
                </c:pt>
                <c:pt idx="100">
                  <c:v>5446000000000</c:v>
                </c:pt>
                <c:pt idx="101">
                  <c:v>5443000000000</c:v>
                </c:pt>
                <c:pt idx="102">
                  <c:v>5440000000000</c:v>
                </c:pt>
                <c:pt idx="103">
                  <c:v>5437000000000</c:v>
                </c:pt>
                <c:pt idx="104">
                  <c:v>5434000000000</c:v>
                </c:pt>
                <c:pt idx="105">
                  <c:v>5431000000000</c:v>
                </c:pt>
                <c:pt idx="106">
                  <c:v>5429000000000</c:v>
                </c:pt>
                <c:pt idx="107">
                  <c:v>5427000000000</c:v>
                </c:pt>
                <c:pt idx="108">
                  <c:v>5424000000000</c:v>
                </c:pt>
                <c:pt idx="109">
                  <c:v>5422000000000</c:v>
                </c:pt>
                <c:pt idx="110">
                  <c:v>5420000000000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34-40CB-92A8-3D2A37CF66F7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1999600000000</c:v>
                </c:pt>
                <c:pt idx="2">
                  <c:v>3708400000000</c:v>
                </c:pt>
                <c:pt idx="3">
                  <c:v>5070100000000</c:v>
                </c:pt>
                <c:pt idx="4">
                  <c:v>6183700000000</c:v>
                </c:pt>
                <c:pt idx="5">
                  <c:v>7115100000000</c:v>
                </c:pt>
                <c:pt idx="6">
                  <c:v>7908100000000</c:v>
                </c:pt>
                <c:pt idx="7">
                  <c:v>8593200000000</c:v>
                </c:pt>
                <c:pt idx="8">
                  <c:v>9191900000000</c:v>
                </c:pt>
                <c:pt idx="9">
                  <c:v>9719900000000</c:v>
                </c:pt>
                <c:pt idx="10">
                  <c:v>10190600000000</c:v>
                </c:pt>
                <c:pt idx="11">
                  <c:v>10611800000000</c:v>
                </c:pt>
                <c:pt idx="12">
                  <c:v>10992400000000</c:v>
                </c:pt>
                <c:pt idx="13">
                  <c:v>11335900000000</c:v>
                </c:pt>
                <c:pt idx="14">
                  <c:v>11647930000000</c:v>
                </c:pt>
                <c:pt idx="15">
                  <c:v>11932010000000</c:v>
                </c:pt>
                <c:pt idx="16">
                  <c:v>12193170000000</c:v>
                </c:pt>
                <c:pt idx="17">
                  <c:v>12433570000000</c:v>
                </c:pt>
                <c:pt idx="18">
                  <c:v>12654170000000</c:v>
                </c:pt>
                <c:pt idx="19">
                  <c:v>12858780000000</c:v>
                </c:pt>
                <c:pt idx="20">
                  <c:v>13049020000000</c:v>
                </c:pt>
                <c:pt idx="21">
                  <c:v>13225850000000</c:v>
                </c:pt>
                <c:pt idx="22">
                  <c:v>13390360000000</c:v>
                </c:pt>
                <c:pt idx="23">
                  <c:v>13544280000000</c:v>
                </c:pt>
                <c:pt idx="24">
                  <c:v>13688550000000</c:v>
                </c:pt>
                <c:pt idx="25">
                  <c:v>13823990000000</c:v>
                </c:pt>
                <c:pt idx="26">
                  <c:v>13950310000000</c:v>
                </c:pt>
                <c:pt idx="27">
                  <c:v>14069620000000</c:v>
                </c:pt>
                <c:pt idx="28">
                  <c:v>14182720000000</c:v>
                </c:pt>
                <c:pt idx="29">
                  <c:v>14289560000000</c:v>
                </c:pt>
                <c:pt idx="30">
                  <c:v>14390640000000</c:v>
                </c:pt>
                <c:pt idx="31">
                  <c:v>14486260000000</c:v>
                </c:pt>
                <c:pt idx="32">
                  <c:v>14576580000000</c:v>
                </c:pt>
                <c:pt idx="33">
                  <c:v>14662260000000</c:v>
                </c:pt>
                <c:pt idx="34">
                  <c:v>14743350000000</c:v>
                </c:pt>
                <c:pt idx="35">
                  <c:v>14820960000000</c:v>
                </c:pt>
                <c:pt idx="36">
                  <c:v>14894500000000</c:v>
                </c:pt>
                <c:pt idx="37">
                  <c:v>14964770000000</c:v>
                </c:pt>
                <c:pt idx="38">
                  <c:v>15031630000000</c:v>
                </c:pt>
                <c:pt idx="39">
                  <c:v>15095390000000</c:v>
                </c:pt>
                <c:pt idx="40">
                  <c:v>15156370000000</c:v>
                </c:pt>
                <c:pt idx="41">
                  <c:v>15214610000000</c:v>
                </c:pt>
                <c:pt idx="42">
                  <c:v>15270280000000</c:v>
                </c:pt>
                <c:pt idx="43">
                  <c:v>15323520000000</c:v>
                </c:pt>
                <c:pt idx="44">
                  <c:v>15374510000000</c:v>
                </c:pt>
                <c:pt idx="45">
                  <c:v>15423290000000</c:v>
                </c:pt>
                <c:pt idx="46">
                  <c:v>15470080000000</c:v>
                </c:pt>
                <c:pt idx="47">
                  <c:v>15514900000000</c:v>
                </c:pt>
                <c:pt idx="48">
                  <c:v>15557940000000</c:v>
                </c:pt>
                <c:pt idx="49">
                  <c:v>15599220000000</c:v>
                </c:pt>
                <c:pt idx="50">
                  <c:v>15638900000000</c:v>
                </c:pt>
                <c:pt idx="51">
                  <c:v>15677010000000</c:v>
                </c:pt>
                <c:pt idx="52">
                  <c:v>15713660000000</c:v>
                </c:pt>
                <c:pt idx="53">
                  <c:v>15748980000000</c:v>
                </c:pt>
                <c:pt idx="54">
                  <c:v>15782970000000</c:v>
                </c:pt>
                <c:pt idx="55">
                  <c:v>15815630000000</c:v>
                </c:pt>
                <c:pt idx="56">
                  <c:v>15847140000000</c:v>
                </c:pt>
                <c:pt idx="57">
                  <c:v>15877510000000</c:v>
                </c:pt>
                <c:pt idx="58">
                  <c:v>15906740000000</c:v>
                </c:pt>
                <c:pt idx="59">
                  <c:v>15934970000000</c:v>
                </c:pt>
                <c:pt idx="60">
                  <c:v>15962250000000</c:v>
                </c:pt>
                <c:pt idx="61">
                  <c:v>16107250000000</c:v>
                </c:pt>
                <c:pt idx="62">
                  <c:v>16226170000000</c:v>
                </c:pt>
                <c:pt idx="63">
                  <c:v>16325000000000</c:v>
                </c:pt>
                <c:pt idx="64">
                  <c:v>16408120000000</c:v>
                </c:pt>
                <c:pt idx="65">
                  <c:v>16478890000000</c:v>
                </c:pt>
                <c:pt idx="66">
                  <c:v>16539790000000</c:v>
                </c:pt>
                <c:pt idx="67">
                  <c:v>16592820000000</c:v>
                </c:pt>
                <c:pt idx="68">
                  <c:v>16639350000000</c:v>
                </c:pt>
                <c:pt idx="69">
                  <c:v>16680670000000</c:v>
                </c:pt>
                <c:pt idx="70">
                  <c:v>16717700000000</c:v>
                </c:pt>
                <c:pt idx="71">
                  <c:v>16751160000000</c:v>
                </c:pt>
                <c:pt idx="72">
                  <c:v>16781650000000</c:v>
                </c:pt>
                <c:pt idx="73">
                  <c:v>16809630000000</c:v>
                </c:pt>
                <c:pt idx="74">
                  <c:v>16835430000000</c:v>
                </c:pt>
                <c:pt idx="75">
                  <c:v>16859370000000</c:v>
                </c:pt>
                <c:pt idx="76">
                  <c:v>16881700000000</c:v>
                </c:pt>
                <c:pt idx="77">
                  <c:v>16902600000000</c:v>
                </c:pt>
                <c:pt idx="78">
                  <c:v>16922250000000</c:v>
                </c:pt>
                <c:pt idx="79">
                  <c:v>16940770000000</c:v>
                </c:pt>
                <c:pt idx="80">
                  <c:v>16958280000000</c:v>
                </c:pt>
                <c:pt idx="81">
                  <c:v>16990640000000</c:v>
                </c:pt>
                <c:pt idx="82">
                  <c:v>17019930000000</c:v>
                </c:pt>
                <c:pt idx="83">
                  <c:v>17046690000000</c:v>
                </c:pt>
                <c:pt idx="84">
                  <c:v>17071180000000</c:v>
                </c:pt>
                <c:pt idx="85">
                  <c:v>17093700000000</c:v>
                </c:pt>
                <c:pt idx="86">
                  <c:v>17114470000000</c:v>
                </c:pt>
                <c:pt idx="87">
                  <c:v>17133680000000</c:v>
                </c:pt>
                <c:pt idx="88">
                  <c:v>17151490000000</c:v>
                </c:pt>
                <c:pt idx="89">
                  <c:v>17168060000000</c:v>
                </c:pt>
                <c:pt idx="90">
                  <c:v>17183490000000</c:v>
                </c:pt>
                <c:pt idx="91">
                  <c:v>17197910000000</c:v>
                </c:pt>
                <c:pt idx="92">
                  <c:v>17211400000000</c:v>
                </c:pt>
                <c:pt idx="93">
                  <c:v>17224050000000</c:v>
                </c:pt>
                <c:pt idx="94">
                  <c:v>17235940000000</c:v>
                </c:pt>
                <c:pt idx="95">
                  <c:v>17247130000000</c:v>
                </c:pt>
                <c:pt idx="96">
                  <c:v>17248710000000</c:v>
                </c:pt>
                <c:pt idx="97">
                  <c:v>17250140000000</c:v>
                </c:pt>
                <c:pt idx="98">
                  <c:v>17251530000000</c:v>
                </c:pt>
                <c:pt idx="99">
                  <c:v>17252890000000</c:v>
                </c:pt>
                <c:pt idx="100">
                  <c:v>17254210000000</c:v>
                </c:pt>
                <c:pt idx="101">
                  <c:v>17255490000000</c:v>
                </c:pt>
                <c:pt idx="102">
                  <c:v>17256750000000</c:v>
                </c:pt>
                <c:pt idx="103">
                  <c:v>17257970000000</c:v>
                </c:pt>
                <c:pt idx="104">
                  <c:v>17259160000000</c:v>
                </c:pt>
                <c:pt idx="105">
                  <c:v>17260310000000</c:v>
                </c:pt>
                <c:pt idx="106">
                  <c:v>17261440000000</c:v>
                </c:pt>
                <c:pt idx="107">
                  <c:v>17262540000000</c:v>
                </c:pt>
                <c:pt idx="108">
                  <c:v>17263620000000</c:v>
                </c:pt>
                <c:pt idx="109">
                  <c:v>17264660000000</c:v>
                </c:pt>
                <c:pt idx="110">
                  <c:v>17265680000000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34-40CB-92A8-3D2A37CF6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0.1954113148102877</c:v>
                </c:pt>
                <c:pt idx="1">
                  <c:v>0.23802567413194811</c:v>
                </c:pt>
                <c:pt idx="2">
                  <c:v>0.26647504144784123</c:v>
                </c:pt>
                <c:pt idx="3">
                  <c:v>0.28702890067637671</c:v>
                </c:pt>
                <c:pt idx="4">
                  <c:v>0.30287583727722767</c:v>
                </c:pt>
                <c:pt idx="5">
                  <c:v>0.31570863822394196</c:v>
                </c:pt>
                <c:pt idx="6">
                  <c:v>0.3264019901741752</c:v>
                </c:pt>
                <c:pt idx="7">
                  <c:v>0.33548269225098187</c:v>
                </c:pt>
                <c:pt idx="8">
                  <c:v>0.34336752453859493</c:v>
                </c:pt>
                <c:pt idx="9">
                  <c:v>0.35020752582246156</c:v>
                </c:pt>
                <c:pt idx="10">
                  <c:v>0.35631354125678111</c:v>
                </c:pt>
                <c:pt idx="11">
                  <c:v>0.36169804247147069</c:v>
                </c:pt>
                <c:pt idx="12">
                  <c:v>0.36651269633854755</c:v>
                </c:pt>
                <c:pt idx="13">
                  <c:v>0.37106669038464973</c:v>
                </c:pt>
                <c:pt idx="14">
                  <c:v>0.3749869071768227</c:v>
                </c:pt>
                <c:pt idx="15">
                  <c:v>0.37881262896402051</c:v>
                </c:pt>
                <c:pt idx="16">
                  <c:v>0.38219850678885608</c:v>
                </c:pt>
                <c:pt idx="17">
                  <c:v>0.38545772329877553</c:v>
                </c:pt>
                <c:pt idx="18">
                  <c:v>0.38820083063586147</c:v>
                </c:pt>
                <c:pt idx="19">
                  <c:v>0.3907052913493424</c:v>
                </c:pt>
                <c:pt idx="20">
                  <c:v>0.39324871577998533</c:v>
                </c:pt>
                <c:pt idx="21">
                  <c:v>0.39552084183737396</c:v>
                </c:pt>
                <c:pt idx="22">
                  <c:v>0.39776788980499561</c:v>
                </c:pt>
                <c:pt idx="23">
                  <c:v>0.39969050445678861</c:v>
                </c:pt>
                <c:pt idx="24">
                  <c:v>0.40155429204966642</c:v>
                </c:pt>
                <c:pt idx="25">
                  <c:v>0.4031001566382984</c:v>
                </c:pt>
                <c:pt idx="26">
                  <c:v>0.4048198725021695</c:v>
                </c:pt>
                <c:pt idx="27">
                  <c:v>0.40615213219936536</c:v>
                </c:pt>
                <c:pt idx="28">
                  <c:v>0.4076418141789665</c:v>
                </c:pt>
                <c:pt idx="29">
                  <c:v>0.40874435893631289</c:v>
                </c:pt>
                <c:pt idx="30">
                  <c:v>0.40998599229527355</c:v>
                </c:pt>
                <c:pt idx="31">
                  <c:v>0.41109984116487724</c:v>
                </c:pt>
                <c:pt idx="32">
                  <c:v>0.4120709254523281</c:v>
                </c:pt>
                <c:pt idx="33">
                  <c:v>0.41315931400381711</c:v>
                </c:pt>
                <c:pt idx="34">
                  <c:v>0.41381963531681887</c:v>
                </c:pt>
                <c:pt idx="35">
                  <c:v>0.41484177848577763</c:v>
                </c:pt>
                <c:pt idx="36">
                  <c:v>0.41543625745662155</c:v>
                </c:pt>
                <c:pt idx="37">
                  <c:v>0.41637267100281933</c:v>
                </c:pt>
                <c:pt idx="38">
                  <c:v>0.41688239841332686</c:v>
                </c:pt>
                <c:pt idx="39">
                  <c:v>0.41746439574535271</c:v>
                </c:pt>
                <c:pt idx="40">
                  <c:v>0.41811701379801597</c:v>
                </c:pt>
                <c:pt idx="41">
                  <c:v>0.41858597468910858</c:v>
                </c:pt>
                <c:pt idx="42">
                  <c:v>0.41911798175939802</c:v>
                </c:pt>
                <c:pt idx="43">
                  <c:v>0.41970771843290883</c:v>
                </c:pt>
                <c:pt idx="44">
                  <c:v>0.42010709356524051</c:v>
                </c:pt>
                <c:pt idx="45">
                  <c:v>0.42055804211120673</c:v>
                </c:pt>
                <c:pt idx="46">
                  <c:v>0.42081449830868156</c:v>
                </c:pt>
                <c:pt idx="47">
                  <c:v>0.42136220353075421</c:v>
                </c:pt>
                <c:pt idx="48">
                  <c:v>0.42146668020712696</c:v>
                </c:pt>
                <c:pt idx="49">
                  <c:v>0.42185702133310177</c:v>
                </c:pt>
                <c:pt idx="50">
                  <c:v>0.42204497907111121</c:v>
                </c:pt>
                <c:pt idx="51">
                  <c:v>0.42251338396358507</c:v>
                </c:pt>
                <c:pt idx="52">
                  <c:v>0.42253215955511486</c:v>
                </c:pt>
                <c:pt idx="53">
                  <c:v>0.42282752337561746</c:v>
                </c:pt>
                <c:pt idx="54">
                  <c:v>0.4229166328340227</c:v>
                </c:pt>
                <c:pt idx="55">
                  <c:v>0.42327616037784171</c:v>
                </c:pt>
                <c:pt idx="56">
                  <c:v>0.42342504846838042</c:v>
                </c:pt>
                <c:pt idx="57">
                  <c:v>0.42360372461260315</c:v>
                </c:pt>
                <c:pt idx="58">
                  <c:v>0.42356957448285704</c:v>
                </c:pt>
                <c:pt idx="59">
                  <c:v>0.42379910923799452</c:v>
                </c:pt>
                <c:pt idx="60">
                  <c:v>0.42423580949889389</c:v>
                </c:pt>
                <c:pt idx="61">
                  <c:v>0.42440935134605728</c:v>
                </c:pt>
                <c:pt idx="62">
                  <c:v>0.42417062526024923</c:v>
                </c:pt>
                <c:pt idx="63">
                  <c:v>0.42387690945993428</c:v>
                </c:pt>
                <c:pt idx="64">
                  <c:v>0.42344183979341843</c:v>
                </c:pt>
                <c:pt idx="65">
                  <c:v>0.42303288528903449</c:v>
                </c:pt>
                <c:pt idx="66">
                  <c:v>0.42236878587410304</c:v>
                </c:pt>
                <c:pt idx="67">
                  <c:v>0.42187365428819917</c:v>
                </c:pt>
                <c:pt idx="68">
                  <c:v>0.42128480594897511</c:v>
                </c:pt>
                <c:pt idx="69">
                  <c:v>0.42080682501883826</c:v>
                </c:pt>
                <c:pt idx="70">
                  <c:v>0.42019340606272659</c:v>
                </c:pt>
                <c:pt idx="71">
                  <c:v>0.41965669008625345</c:v>
                </c:pt>
                <c:pt idx="72">
                  <c:v>0.41918450379159128</c:v>
                </c:pt>
                <c:pt idx="73">
                  <c:v>0.41876810558177108</c:v>
                </c:pt>
                <c:pt idx="74">
                  <c:v>0.41817346245764331</c:v>
                </c:pt>
                <c:pt idx="75">
                  <c:v>0.41784570541111316</c:v>
                </c:pt>
                <c:pt idx="76">
                  <c:v>0.41732904080075184</c:v>
                </c:pt>
                <c:pt idx="77">
                  <c:v>0.41684444119657776</c:v>
                </c:pt>
                <c:pt idx="78">
                  <c:v>0.41661332763050674</c:v>
                </c:pt>
                <c:pt idx="79">
                  <c:v>0.416183160221618</c:v>
                </c:pt>
                <c:pt idx="80">
                  <c:v>0.41539050690986679</c:v>
                </c:pt>
                <c:pt idx="81">
                  <c:v>0.41489919638960493</c:v>
                </c:pt>
                <c:pt idx="82">
                  <c:v>0.41424788505025495</c:v>
                </c:pt>
                <c:pt idx="83">
                  <c:v>0.41387648638767804</c:v>
                </c:pt>
                <c:pt idx="84">
                  <c:v>0.41333122711242165</c:v>
                </c:pt>
                <c:pt idx="85">
                  <c:v>0.41282961125244327</c:v>
                </c:pt>
                <c:pt idx="86">
                  <c:v>0.41258881420546389</c:v>
                </c:pt>
                <c:pt idx="87">
                  <c:v>0.41216038455993464</c:v>
                </c:pt>
                <c:pt idx="88">
                  <c:v>0.41176258203756699</c:v>
                </c:pt>
                <c:pt idx="89">
                  <c:v>0.41161425481436797</c:v>
                </c:pt>
                <c:pt idx="90">
                  <c:v>0.41126912697299522</c:v>
                </c:pt>
                <c:pt idx="91">
                  <c:v>0.41094678128799195</c:v>
                </c:pt>
                <c:pt idx="92">
                  <c:v>0.41086586190497681</c:v>
                </c:pt>
                <c:pt idx="93">
                  <c:v>0.41058243117256243</c:v>
                </c:pt>
                <c:pt idx="94">
                  <c:v>0.41031604381392245</c:v>
                </c:pt>
                <c:pt idx="95">
                  <c:v>0.41005787861585852</c:v>
                </c:pt>
                <c:pt idx="96">
                  <c:v>0.40958276262636722</c:v>
                </c:pt>
                <c:pt idx="97">
                  <c:v>0.40932921773357678</c:v>
                </c:pt>
                <c:pt idx="98">
                  <c:v>0.40885589863720151</c:v>
                </c:pt>
                <c:pt idx="99">
                  <c:v>0.40860411040288236</c:v>
                </c:pt>
                <c:pt idx="100">
                  <c:v>0.4083533072935191</c:v>
                </c:pt>
                <c:pt idx="101">
                  <c:v>0.40810301436747798</c:v>
                </c:pt>
                <c:pt idx="102">
                  <c:v>0.40763324183652144</c:v>
                </c:pt>
                <c:pt idx="103">
                  <c:v>0.40738468971451453</c:v>
                </c:pt>
                <c:pt idx="104">
                  <c:v>0.40735754695791448</c:v>
                </c:pt>
                <c:pt idx="105">
                  <c:v>0.40711046262935707</c:v>
                </c:pt>
                <c:pt idx="106">
                  <c:v>0.4068641177233836</c:v>
                </c:pt>
                <c:pt idx="107">
                  <c:v>0.40661827527948063</c:v>
                </c:pt>
                <c:pt idx="108">
                  <c:v>0.40637340510592596</c:v>
                </c:pt>
                <c:pt idx="109">
                  <c:v>0.40634939789200752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534-40CB-92A8-3D2A37CF66F7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0.15543108621724344</c:v>
                </c:pt>
                <c:pt idx="1">
                  <c:v>0.18948872829252508</c:v>
                </c:pt>
                <c:pt idx="2">
                  <c:v>0.21202737618587406</c:v>
                </c:pt>
                <c:pt idx="3">
                  <c:v>0.22818053915940295</c:v>
                </c:pt>
                <c:pt idx="4">
                  <c:v>0.24047448384421863</c:v>
                </c:pt>
                <c:pt idx="5">
                  <c:v>0.25050264918248377</c:v>
                </c:pt>
                <c:pt idx="6">
                  <c:v>0.25869291998324256</c:v>
                </c:pt>
                <c:pt idx="7">
                  <c:v>0.26566868656099391</c:v>
                </c:pt>
                <c:pt idx="8">
                  <c:v>0.27171061430673155</c:v>
                </c:pt>
                <c:pt idx="9">
                  <c:v>0.2769218691735521</c:v>
                </c:pt>
                <c:pt idx="10">
                  <c:v>0.28157334288245162</c:v>
                </c:pt>
                <c:pt idx="11">
                  <c:v>0.28565190495251264</c:v>
                </c:pt>
                <c:pt idx="12">
                  <c:v>0.28934623629354528</c:v>
                </c:pt>
                <c:pt idx="13">
                  <c:v>0.29267002806507253</c:v>
                </c:pt>
                <c:pt idx="14">
                  <c:v>0.29567524666841544</c:v>
                </c:pt>
                <c:pt idx="15">
                  <c:v>0.29844576922982291</c:v>
                </c:pt>
                <c:pt idx="16">
                  <c:v>0.30095941873492488</c:v>
                </c:pt>
                <c:pt idx="17">
                  <c:v>0.30322020330057209</c:v>
                </c:pt>
                <c:pt idx="18">
                  <c:v>0.3053166785651516</c:v>
                </c:pt>
                <c:pt idx="19">
                  <c:v>0.30730277062951855</c:v>
                </c:pt>
                <c:pt idx="20">
                  <c:v>0.30909166518598047</c:v>
                </c:pt>
                <c:pt idx="21">
                  <c:v>0.31074593961626124</c:v>
                </c:pt>
                <c:pt idx="22">
                  <c:v>0.31223512803929038</c:v>
                </c:pt>
                <c:pt idx="23">
                  <c:v>0.31361977711298861</c:v>
                </c:pt>
                <c:pt idx="24">
                  <c:v>0.31495971857618532</c:v>
                </c:pt>
                <c:pt idx="25">
                  <c:v>0.31619369031942657</c:v>
                </c:pt>
                <c:pt idx="26">
                  <c:v>0.31727935793575091</c:v>
                </c:pt>
                <c:pt idx="27">
                  <c:v>0.31827463279258139</c:v>
                </c:pt>
                <c:pt idx="28">
                  <c:v>0.3192540568079073</c:v>
                </c:pt>
                <c:pt idx="29">
                  <c:v>0.32013864567524447</c:v>
                </c:pt>
                <c:pt idx="30">
                  <c:v>0.32092479356300385</c:v>
                </c:pt>
                <c:pt idx="31">
                  <c:v>0.32168039416653288</c:v>
                </c:pt>
                <c:pt idx="32">
                  <c:v>0.32239231878305252</c:v>
                </c:pt>
                <c:pt idx="33">
                  <c:v>0.32306090542515781</c:v>
                </c:pt>
                <c:pt idx="34">
                  <c:v>0.32366324448618711</c:v>
                </c:pt>
                <c:pt idx="35">
                  <c:v>0.32428077478263789</c:v>
                </c:pt>
                <c:pt idx="36">
                  <c:v>0.32476275946773658</c:v>
                </c:pt>
                <c:pt idx="37">
                  <c:v>0.32524749478266829</c:v>
                </c:pt>
                <c:pt idx="38">
                  <c:v>0.32572858336220528</c:v>
                </c:pt>
                <c:pt idx="39">
                  <c:v>0.32613350030383265</c:v>
                </c:pt>
                <c:pt idx="40">
                  <c:v>0.32646252516495655</c:v>
                </c:pt>
                <c:pt idx="41">
                  <c:v>0.32684403953300134</c:v>
                </c:pt>
                <c:pt idx="42">
                  <c:v>0.32714415486781107</c:v>
                </c:pt>
                <c:pt idx="43">
                  <c:v>0.32749011187998839</c:v>
                </c:pt>
                <c:pt idx="44">
                  <c:v>0.32775108294015093</c:v>
                </c:pt>
                <c:pt idx="45">
                  <c:v>0.32798796127751118</c:v>
                </c:pt>
                <c:pt idx="46">
                  <c:v>0.32820063293994806</c:v>
                </c:pt>
                <c:pt idx="47">
                  <c:v>0.32844965336027776</c:v>
                </c:pt>
                <c:pt idx="48">
                  <c:v>0.32860617389843849</c:v>
                </c:pt>
                <c:pt idx="49">
                  <c:v>0.32879550352006853</c:v>
                </c:pt>
                <c:pt idx="50">
                  <c:v>0.32895303377365964</c:v>
                </c:pt>
                <c:pt idx="51">
                  <c:v>0.32907673960108591</c:v>
                </c:pt>
                <c:pt idx="52">
                  <c:v>0.32922767061739872</c:v>
                </c:pt>
                <c:pt idx="53">
                  <c:v>0.32934232276941539</c:v>
                </c:pt>
                <c:pt idx="54">
                  <c:v>0.32942095888687328</c:v>
                </c:pt>
                <c:pt idx="55">
                  <c:v>0.3295231821009974</c:v>
                </c:pt>
                <c:pt idx="56">
                  <c:v>0.32958568440517438</c:v>
                </c:pt>
                <c:pt idx="57">
                  <c:v>0.32967157318218565</c:v>
                </c:pt>
                <c:pt idx="58">
                  <c:v>0.32971508575165187</c:v>
                </c:pt>
                <c:pt idx="59">
                  <c:v>0.32977807013422294</c:v>
                </c:pt>
                <c:pt idx="60">
                  <c:v>0.32985146440267582</c:v>
                </c:pt>
                <c:pt idx="61">
                  <c:v>0.32971428254480262</c:v>
                </c:pt>
                <c:pt idx="62">
                  <c:v>0.32943338437978559</c:v>
                </c:pt>
                <c:pt idx="63">
                  <c:v>0.32904439996782081</c:v>
                </c:pt>
                <c:pt idx="64">
                  <c:v>0.32860222988320209</c:v>
                </c:pt>
                <c:pt idx="65">
                  <c:v>0.32811782979106746</c:v>
                </c:pt>
                <c:pt idx="66">
                  <c:v>0.32761158139484425</c:v>
                </c:pt>
                <c:pt idx="67">
                  <c:v>0.32705604485752149</c:v>
                </c:pt>
                <c:pt idx="68">
                  <c:v>0.32654563635633344</c:v>
                </c:pt>
                <c:pt idx="69">
                  <c:v>0.32606159938269019</c:v>
                </c:pt>
                <c:pt idx="70">
                  <c:v>0.32552969465995191</c:v>
                </c:pt>
                <c:pt idx="71">
                  <c:v>0.32505742879871763</c:v>
                </c:pt>
                <c:pt idx="72">
                  <c:v>0.32457585324602622</c:v>
                </c:pt>
                <c:pt idx="73">
                  <c:v>0.32413784500900777</c:v>
                </c:pt>
                <c:pt idx="74">
                  <c:v>0.32373688933809508</c:v>
                </c:pt>
                <c:pt idx="75">
                  <c:v>0.32336790726052472</c:v>
                </c:pt>
                <c:pt idx="76">
                  <c:v>0.32296806408481538</c:v>
                </c:pt>
                <c:pt idx="77">
                  <c:v>0.3225930357960673</c:v>
                </c:pt>
                <c:pt idx="78">
                  <c:v>0.32229939961406712</c:v>
                </c:pt>
                <c:pt idx="79">
                  <c:v>0.32196661453873859</c:v>
                </c:pt>
                <c:pt idx="80">
                  <c:v>0.32135340399184492</c:v>
                </c:pt>
                <c:pt idx="81">
                  <c:v>0.32080037932000893</c:v>
                </c:pt>
                <c:pt idx="82">
                  <c:v>0.32035544730384607</c:v>
                </c:pt>
                <c:pt idx="83">
                  <c:v>0.31989587128716351</c:v>
                </c:pt>
                <c:pt idx="84">
                  <c:v>0.31947442625060696</c:v>
                </c:pt>
                <c:pt idx="85">
                  <c:v>0.31914514443041475</c:v>
                </c:pt>
                <c:pt idx="86">
                  <c:v>0.31878732414752697</c:v>
                </c:pt>
                <c:pt idx="87">
                  <c:v>0.31851460135533416</c:v>
                </c:pt>
                <c:pt idx="88">
                  <c:v>0.31826543010683794</c:v>
                </c:pt>
                <c:pt idx="89">
                  <c:v>0.31797964208667739</c:v>
                </c:pt>
                <c:pt idx="90">
                  <c:v>0.31777117103182889</c:v>
                </c:pt>
                <c:pt idx="91">
                  <c:v>0.3175802084664815</c:v>
                </c:pt>
                <c:pt idx="92">
                  <c:v>0.31734696543495866</c:v>
                </c:pt>
                <c:pt idx="93">
                  <c:v>0.31718606586005754</c:v>
                </c:pt>
                <c:pt idx="94">
                  <c:v>0.31703825506040717</c:v>
                </c:pt>
                <c:pt idx="95">
                  <c:v>0.3167193372721786</c:v>
                </c:pt>
                <c:pt idx="96">
                  <c:v>0.31640322919118335</c:v>
                </c:pt>
                <c:pt idx="97">
                  <c:v>0.31614587227915436</c:v>
                </c:pt>
                <c:pt idx="98">
                  <c:v>0.3158891061149755</c:v>
                </c:pt>
                <c:pt idx="99">
                  <c:v>0.31563311215059975</c:v>
                </c:pt>
                <c:pt idx="100">
                  <c:v>0.31543584099900956</c:v>
                </c:pt>
                <c:pt idx="101">
                  <c:v>0.31523896446318106</c:v>
                </c:pt>
                <c:pt idx="102">
                  <c:v>0.3150428468701707</c:v>
                </c:pt>
                <c:pt idx="103">
                  <c:v>0.31484730427205032</c:v>
                </c:pt>
                <c:pt idx="104">
                  <c:v>0.3146525178284747</c:v>
                </c:pt>
                <c:pt idx="105">
                  <c:v>0.31451605428052354</c:v>
                </c:pt>
                <c:pt idx="106">
                  <c:v>0.31438015494822896</c:v>
                </c:pt>
                <c:pt idx="107">
                  <c:v>0.31418671170936341</c:v>
                </c:pt>
                <c:pt idx="108">
                  <c:v>0.31405194194383207</c:v>
                </c:pt>
                <c:pt idx="109">
                  <c:v>0.31391755204544508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534-40CB-92A8-3D2A37CF66F7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0.41027845843221994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534-40CB-92A8-3D2A37CF66F7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0.31700921402238197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534-40CB-92A8-3D2A37CF66F7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0.13434186837367473</c:v>
                </c:pt>
                <c:pt idx="1">
                  <c:v>0.11215052313666271</c:v>
                </c:pt>
                <c:pt idx="2">
                  <c:v>9.6710715764975044E-2</c:v>
                </c:pt>
                <c:pt idx="3">
                  <c:v>8.4381680870676129E-2</c:v>
                </c:pt>
                <c:pt idx="4">
                  <c:v>7.4267824767044729E-2</c:v>
                </c:pt>
                <c:pt idx="5">
                  <c:v>6.5905969828403785E-2</c:v>
                </c:pt>
                <c:pt idx="6">
                  <c:v>5.8961969929711866E-2</c:v>
                </c:pt>
                <c:pt idx="7">
                  <c:v>5.3171705523341203E-2</c:v>
                </c:pt>
                <c:pt idx="8">
                  <c:v>4.8321484788938156E-2</c:v>
                </c:pt>
                <c:pt idx="9">
                  <c:v>4.4229878515494675E-2</c:v>
                </c:pt>
                <c:pt idx="10">
                  <c:v>4.0763772404304642E-2</c:v>
                </c:pt>
                <c:pt idx="11">
                  <c:v>3.7801208107419673E-2</c:v>
                </c:pt>
                <c:pt idx="12">
                  <c:v>3.5260985012217819E-2</c:v>
                </c:pt>
                <c:pt idx="13">
                  <c:v>3.3065875224181467E-2</c:v>
                </c:pt>
                <c:pt idx="14">
                  <c:v>3.1159293362979078E-2</c:v>
                </c:pt>
                <c:pt idx="15">
                  <c:v>2.9486835662916207E-2</c:v>
                </c:pt>
                <c:pt idx="16">
                  <c:v>2.8011826048351358E-2</c:v>
                </c:pt>
                <c:pt idx="17">
                  <c:v>2.6708112819726619E-2</c:v>
                </c:pt>
                <c:pt idx="18">
                  <c:v>2.5544569547033234E-2</c:v>
                </c:pt>
                <c:pt idx="19">
                  <c:v>2.4500383936878017E-2</c:v>
                </c:pt>
                <c:pt idx="20">
                  <c:v>2.3559846815138535E-2</c:v>
                </c:pt>
                <c:pt idx="21">
                  <c:v>2.2709770312373978E-2</c:v>
                </c:pt>
                <c:pt idx="22">
                  <c:v>2.1936935739662794E-2</c:v>
                </c:pt>
                <c:pt idx="23">
                  <c:v>2.1231540228877421E-2</c:v>
                </c:pt>
                <c:pt idx="24">
                  <c:v>2.058522901130571E-2</c:v>
                </c:pt>
                <c:pt idx="25">
                  <c:v>1.9992960729904925E-2</c:v>
                </c:pt>
                <c:pt idx="26">
                  <c:v>1.9447362473186909E-2</c:v>
                </c:pt>
                <c:pt idx="27">
                  <c:v>1.894171216804675E-2</c:v>
                </c:pt>
                <c:pt idx="28">
                  <c:v>1.8472717144544688E-2</c:v>
                </c:pt>
                <c:pt idx="29">
                  <c:v>1.8036654380903142E-2</c:v>
                </c:pt>
                <c:pt idx="30">
                  <c:v>1.7630292428825661E-2</c:v>
                </c:pt>
                <c:pt idx="31">
                  <c:v>1.7251508927334121E-2</c:v>
                </c:pt>
                <c:pt idx="32">
                  <c:v>1.6897667890216107E-2</c:v>
                </c:pt>
                <c:pt idx="33">
                  <c:v>1.656658764799045E-2</c:v>
                </c:pt>
                <c:pt idx="34">
                  <c:v>1.6255357277801169E-2</c:v>
                </c:pt>
                <c:pt idx="35">
                  <c:v>1.5963140756655142E-2</c:v>
                </c:pt>
                <c:pt idx="36">
                  <c:v>1.5687711872618155E-2</c:v>
                </c:pt>
                <c:pt idx="37">
                  <c:v>1.5428200401420206E-2</c:v>
                </c:pt>
                <c:pt idx="38">
                  <c:v>1.5183178440570266E-2</c:v>
                </c:pt>
                <c:pt idx="39">
                  <c:v>1.4951469250222844E-2</c:v>
                </c:pt>
                <c:pt idx="40">
                  <c:v>1.4732155474244821E-2</c:v>
                </c:pt>
                <c:pt idx="41">
                  <c:v>1.4524291630539846E-2</c:v>
                </c:pt>
                <c:pt idx="42">
                  <c:v>1.4327191141460969E-2</c:v>
                </c:pt>
                <c:pt idx="43">
                  <c:v>1.4140027877311213E-2</c:v>
                </c:pt>
                <c:pt idx="44">
                  <c:v>1.3962131296240944E-2</c:v>
                </c:pt>
                <c:pt idx="45">
                  <c:v>1.3792947418500744E-2</c:v>
                </c:pt>
                <c:pt idx="46">
                  <c:v>1.3631863563413235E-2</c:v>
                </c:pt>
                <c:pt idx="47">
                  <c:v>1.3478391098050256E-2</c:v>
                </c:pt>
                <c:pt idx="48">
                  <c:v>1.3332012754483879E-2</c:v>
                </c:pt>
                <c:pt idx="49">
                  <c:v>1.3192360076475966E-2</c:v>
                </c:pt>
                <c:pt idx="50">
                  <c:v>1.3058931518191288E-2</c:v>
                </c:pt>
                <c:pt idx="51">
                  <c:v>1.2931296718905716E-2</c:v>
                </c:pt>
                <c:pt idx="52">
                  <c:v>1.280921050125151E-2</c:v>
                </c:pt>
                <c:pt idx="53">
                  <c:v>1.2692287953408009E-2</c:v>
                </c:pt>
                <c:pt idx="54">
                  <c:v>1.2580403056975916E-2</c:v>
                </c:pt>
                <c:pt idx="55">
                  <c:v>1.2473039299204777E-2</c:v>
                </c:pt>
                <c:pt idx="56">
                  <c:v>1.2370075660478248E-2</c:v>
                </c:pt>
                <c:pt idx="57">
                  <c:v>1.2271339067590217E-2</c:v>
                </c:pt>
                <c:pt idx="58">
                  <c:v>1.2176489820815477E-2</c:v>
                </c:pt>
                <c:pt idx="59">
                  <c:v>1.2085326316778649E-2</c:v>
                </c:pt>
                <c:pt idx="60">
                  <c:v>1.1606636762948363E-2</c:v>
                </c:pt>
                <c:pt idx="61">
                  <c:v>1.1222179972230045E-2</c:v>
                </c:pt>
                <c:pt idx="62">
                  <c:v>1.0908238897396632E-2</c:v>
                </c:pt>
                <c:pt idx="63">
                  <c:v>1.0648142505052376E-2</c:v>
                </c:pt>
                <c:pt idx="64">
                  <c:v>1.0429646657026049E-2</c:v>
                </c:pt>
                <c:pt idx="65">
                  <c:v>1.0243721353173167E-2</c:v>
                </c:pt>
                <c:pt idx="66">
                  <c:v>1.0083578318815005E-2</c:v>
                </c:pt>
                <c:pt idx="67">
                  <c:v>9.94419854140937E-3</c:v>
                </c:pt>
                <c:pt idx="68">
                  <c:v>9.8216078850549768E-3</c:v>
                </c:pt>
                <c:pt idx="69">
                  <c:v>9.712520262954832E-3</c:v>
                </c:pt>
                <c:pt idx="70">
                  <c:v>9.6146177339360376E-3</c:v>
                </c:pt>
                <c:pt idx="71">
                  <c:v>9.526000125136682E-3</c:v>
                </c:pt>
                <c:pt idx="72">
                  <c:v>9.4451216356338605E-3</c:v>
                </c:pt>
                <c:pt idx="73">
                  <c:v>9.3708922195631476E-3</c:v>
                </c:pt>
                <c:pt idx="74">
                  <c:v>9.302364204593648E-3</c:v>
                </c:pt>
                <c:pt idx="75">
                  <c:v>9.2387022633976437E-3</c:v>
                </c:pt>
                <c:pt idx="76">
                  <c:v>9.1793570219966154E-3</c:v>
                </c:pt>
                <c:pt idx="77">
                  <c:v>9.123786730487967E-3</c:v>
                </c:pt>
                <c:pt idx="78">
                  <c:v>9.0715475152546195E-3</c:v>
                </c:pt>
                <c:pt idx="79">
                  <c:v>9.0223183011484652E-3</c:v>
                </c:pt>
                <c:pt idx="80">
                  <c:v>8.9317412410597832E-3</c:v>
                </c:pt>
                <c:pt idx="81">
                  <c:v>8.8500951531528035E-3</c:v>
                </c:pt>
                <c:pt idx="82">
                  <c:v>8.7758385938853812E-3</c:v>
                </c:pt>
                <c:pt idx="83">
                  <c:v>8.70812679615586E-3</c:v>
                </c:pt>
                <c:pt idx="84">
                  <c:v>8.6460508842439027E-3</c:v>
                </c:pt>
                <c:pt idx="85">
                  <c:v>8.5889893172268854E-3</c:v>
                </c:pt>
                <c:pt idx="86">
                  <c:v>8.5364031544887028E-3</c:v>
                </c:pt>
                <c:pt idx="87">
                  <c:v>8.4877173936491815E-3</c:v>
                </c:pt>
                <c:pt idx="88">
                  <c:v>8.4425380619592427E-3</c:v>
                </c:pt>
                <c:pt idx="89">
                  <c:v>8.400563564211927E-3</c:v>
                </c:pt>
                <c:pt idx="90">
                  <c:v>8.3614229868629389E-3</c:v>
                </c:pt>
                <c:pt idx="91">
                  <c:v>8.3248893175453479E-3</c:v>
                </c:pt>
                <c:pt idx="92">
                  <c:v>8.2906749573996817E-3</c:v>
                </c:pt>
                <c:pt idx="93">
                  <c:v>8.2585574096916102E-3</c:v>
                </c:pt>
                <c:pt idx="94">
                  <c:v>8.2283835049657538E-3</c:v>
                </c:pt>
                <c:pt idx="95">
                  <c:v>8.2202089315664764E-3</c:v>
                </c:pt>
                <c:pt idx="96">
                  <c:v>8.2163970843135183E-3</c:v>
                </c:pt>
                <c:pt idx="97">
                  <c:v>8.2126628768578788E-3</c:v>
                </c:pt>
                <c:pt idx="98">
                  <c:v>8.2090015064142877E-3</c:v>
                </c:pt>
                <c:pt idx="99">
                  <c:v>8.2054756491314294E-3</c:v>
                </c:pt>
                <c:pt idx="100">
                  <c:v>8.2020272968197361E-3</c:v>
                </c:pt>
                <c:pt idx="101">
                  <c:v>8.1987048546221051E-3</c:v>
                </c:pt>
                <c:pt idx="102">
                  <c:v>8.1954598368174248E-3</c:v>
                </c:pt>
                <c:pt idx="103">
                  <c:v>8.1922295175431478E-3</c:v>
                </c:pt>
                <c:pt idx="104">
                  <c:v>8.1891344941081596E-3</c:v>
                </c:pt>
                <c:pt idx="105">
                  <c:v>8.1861652330280678E-3</c:v>
                </c:pt>
                <c:pt idx="106">
                  <c:v>8.1832105819885145E-3</c:v>
                </c:pt>
                <c:pt idx="107">
                  <c:v>8.1803237096275284E-3</c:v>
                </c:pt>
                <c:pt idx="108">
                  <c:v>8.1775140663065474E-3</c:v>
                </c:pt>
                <c:pt idx="109">
                  <c:v>8.1748300675096499E-3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534-40CB-92A8-3D2A37CF6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  <c:max val="0.8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decan5ol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61600000000</c:v>
                </c:pt>
                <c:pt idx="2">
                  <c:v>113700000000</c:v>
                </c:pt>
                <c:pt idx="3">
                  <c:v>159900000000</c:v>
                </c:pt>
                <c:pt idx="4">
                  <c:v>201000000000</c:v>
                </c:pt>
                <c:pt idx="5">
                  <c:v>237800000000</c:v>
                </c:pt>
                <c:pt idx="6">
                  <c:v>270900000000</c:v>
                </c:pt>
                <c:pt idx="7">
                  <c:v>300700000000</c:v>
                </c:pt>
                <c:pt idx="8">
                  <c:v>327600000000</c:v>
                </c:pt>
                <c:pt idx="9">
                  <c:v>352200000000</c:v>
                </c:pt>
                <c:pt idx="10">
                  <c:v>374500000000</c:v>
                </c:pt>
                <c:pt idx="11">
                  <c:v>394900000000</c:v>
                </c:pt>
                <c:pt idx="12">
                  <c:v>413600000000</c:v>
                </c:pt>
                <c:pt idx="13">
                  <c:v>430800000000</c:v>
                </c:pt>
                <c:pt idx="14">
                  <c:v>446600000000</c:v>
                </c:pt>
                <c:pt idx="15">
                  <c:v>461100000000</c:v>
                </c:pt>
                <c:pt idx="16">
                  <c:v>474600000000</c:v>
                </c:pt>
                <c:pt idx="17">
                  <c:v>487000000000</c:v>
                </c:pt>
                <c:pt idx="18">
                  <c:v>498500000000</c:v>
                </c:pt>
                <c:pt idx="19">
                  <c:v>509200000000</c:v>
                </c:pt>
                <c:pt idx="20">
                  <c:v>519000000000</c:v>
                </c:pt>
                <c:pt idx="21">
                  <c:v>528200000000</c:v>
                </c:pt>
                <c:pt idx="22">
                  <c:v>536800000000</c:v>
                </c:pt>
                <c:pt idx="23">
                  <c:v>544700000000</c:v>
                </c:pt>
                <c:pt idx="24">
                  <c:v>552100000000</c:v>
                </c:pt>
                <c:pt idx="25">
                  <c:v>559000000000</c:v>
                </c:pt>
                <c:pt idx="26">
                  <c:v>565400000000</c:v>
                </c:pt>
                <c:pt idx="27">
                  <c:v>571400000000</c:v>
                </c:pt>
                <c:pt idx="28">
                  <c:v>577000000000</c:v>
                </c:pt>
                <c:pt idx="29">
                  <c:v>582200000000</c:v>
                </c:pt>
                <c:pt idx="30">
                  <c:v>587000000000</c:v>
                </c:pt>
                <c:pt idx="31">
                  <c:v>591600000000</c:v>
                </c:pt>
                <c:pt idx="32">
                  <c:v>595800000000</c:v>
                </c:pt>
                <c:pt idx="33">
                  <c:v>599800000000</c:v>
                </c:pt>
                <c:pt idx="34">
                  <c:v>603400000000</c:v>
                </c:pt>
                <c:pt idx="35">
                  <c:v>606900000000</c:v>
                </c:pt>
                <c:pt idx="36">
                  <c:v>610100000000</c:v>
                </c:pt>
                <c:pt idx="37">
                  <c:v>613100000000</c:v>
                </c:pt>
                <c:pt idx="38">
                  <c:v>615900000000</c:v>
                </c:pt>
                <c:pt idx="39">
                  <c:v>618500000000</c:v>
                </c:pt>
                <c:pt idx="40">
                  <c:v>621000000000</c:v>
                </c:pt>
                <c:pt idx="41">
                  <c:v>623200000000</c:v>
                </c:pt>
                <c:pt idx="42">
                  <c:v>625300000000</c:v>
                </c:pt>
                <c:pt idx="43">
                  <c:v>627300000000</c:v>
                </c:pt>
                <c:pt idx="44">
                  <c:v>629100000000</c:v>
                </c:pt>
                <c:pt idx="45">
                  <c:v>630800000000</c:v>
                </c:pt>
                <c:pt idx="46">
                  <c:v>632400000000</c:v>
                </c:pt>
                <c:pt idx="47">
                  <c:v>633900000000</c:v>
                </c:pt>
                <c:pt idx="48">
                  <c:v>635200000000</c:v>
                </c:pt>
                <c:pt idx="49">
                  <c:v>636500000000</c:v>
                </c:pt>
                <c:pt idx="50">
                  <c:v>637600000000</c:v>
                </c:pt>
                <c:pt idx="51">
                  <c:v>638700000000</c:v>
                </c:pt>
                <c:pt idx="52">
                  <c:v>639700000000</c:v>
                </c:pt>
                <c:pt idx="53">
                  <c:v>640600000000</c:v>
                </c:pt>
                <c:pt idx="54">
                  <c:v>641400000000</c:v>
                </c:pt>
                <c:pt idx="55">
                  <c:v>642100000000</c:v>
                </c:pt>
                <c:pt idx="56">
                  <c:v>642800000000</c:v>
                </c:pt>
                <c:pt idx="57">
                  <c:v>643400000000</c:v>
                </c:pt>
                <c:pt idx="58">
                  <c:v>643900000000</c:v>
                </c:pt>
                <c:pt idx="59">
                  <c:v>644400000000</c:v>
                </c:pt>
                <c:pt idx="60">
                  <c:v>644900000000</c:v>
                </c:pt>
                <c:pt idx="61">
                  <c:v>646500000000</c:v>
                </c:pt>
                <c:pt idx="62">
                  <c:v>646800000000</c:v>
                </c:pt>
                <c:pt idx="63">
                  <c:v>646200000000</c:v>
                </c:pt>
                <c:pt idx="64">
                  <c:v>644900000000</c:v>
                </c:pt>
                <c:pt idx="65">
                  <c:v>643100000000</c:v>
                </c:pt>
                <c:pt idx="66">
                  <c:v>641100000000</c:v>
                </c:pt>
                <c:pt idx="67">
                  <c:v>638900000000</c:v>
                </c:pt>
                <c:pt idx="68">
                  <c:v>636600000000</c:v>
                </c:pt>
                <c:pt idx="69">
                  <c:v>634300000000</c:v>
                </c:pt>
                <c:pt idx="70">
                  <c:v>632000000000</c:v>
                </c:pt>
                <c:pt idx="71">
                  <c:v>629700000000</c:v>
                </c:pt>
                <c:pt idx="72">
                  <c:v>627600000000</c:v>
                </c:pt>
                <c:pt idx="73">
                  <c:v>625500000000</c:v>
                </c:pt>
                <c:pt idx="74">
                  <c:v>623400000000</c:v>
                </c:pt>
                <c:pt idx="75">
                  <c:v>621500000000</c:v>
                </c:pt>
                <c:pt idx="76">
                  <c:v>619700000000</c:v>
                </c:pt>
                <c:pt idx="77">
                  <c:v>618000000000</c:v>
                </c:pt>
                <c:pt idx="78">
                  <c:v>616300000000</c:v>
                </c:pt>
                <c:pt idx="79">
                  <c:v>614800000000</c:v>
                </c:pt>
                <c:pt idx="80">
                  <c:v>613300000000</c:v>
                </c:pt>
                <c:pt idx="81">
                  <c:v>610600000000</c:v>
                </c:pt>
                <c:pt idx="82">
                  <c:v>608100000000</c:v>
                </c:pt>
                <c:pt idx="83">
                  <c:v>606000000000</c:v>
                </c:pt>
                <c:pt idx="84">
                  <c:v>604000000000</c:v>
                </c:pt>
                <c:pt idx="85">
                  <c:v>602200000000</c:v>
                </c:pt>
                <c:pt idx="86">
                  <c:v>600600000000</c:v>
                </c:pt>
                <c:pt idx="87">
                  <c:v>599200000000</c:v>
                </c:pt>
                <c:pt idx="88">
                  <c:v>597900000000</c:v>
                </c:pt>
                <c:pt idx="89">
                  <c:v>596700000000</c:v>
                </c:pt>
                <c:pt idx="90">
                  <c:v>595600000000</c:v>
                </c:pt>
                <c:pt idx="91">
                  <c:v>594600000000</c:v>
                </c:pt>
                <c:pt idx="92">
                  <c:v>593600000000</c:v>
                </c:pt>
                <c:pt idx="93">
                  <c:v>592800000000</c:v>
                </c:pt>
                <c:pt idx="94">
                  <c:v>592000000000</c:v>
                </c:pt>
                <c:pt idx="95">
                  <c:v>591300000000</c:v>
                </c:pt>
                <c:pt idx="96">
                  <c:v>589900000000</c:v>
                </c:pt>
                <c:pt idx="97">
                  <c:v>588500000000</c:v>
                </c:pt>
                <c:pt idx="98">
                  <c:v>587300000000</c:v>
                </c:pt>
                <c:pt idx="99">
                  <c:v>586100000000</c:v>
                </c:pt>
                <c:pt idx="100">
                  <c:v>585000000000</c:v>
                </c:pt>
                <c:pt idx="101">
                  <c:v>584000000000</c:v>
                </c:pt>
                <c:pt idx="102">
                  <c:v>583000000000</c:v>
                </c:pt>
                <c:pt idx="103">
                  <c:v>582100000000</c:v>
                </c:pt>
                <c:pt idx="104">
                  <c:v>581200000000</c:v>
                </c:pt>
                <c:pt idx="105">
                  <c:v>580400000000</c:v>
                </c:pt>
                <c:pt idx="106">
                  <c:v>579600000000</c:v>
                </c:pt>
                <c:pt idx="107">
                  <c:v>578800000000</c:v>
                </c:pt>
                <c:pt idx="108">
                  <c:v>578100000000</c:v>
                </c:pt>
                <c:pt idx="109">
                  <c:v>577400000000</c:v>
                </c:pt>
                <c:pt idx="110">
                  <c:v>576700000000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112-4CEC-8F1A-A8191D6A369E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2329200000000</c:v>
                </c:pt>
                <c:pt idx="2">
                  <c:v>4270300000000</c:v>
                </c:pt>
                <c:pt idx="3">
                  <c:v>5781100000000</c:v>
                </c:pt>
                <c:pt idx="4">
                  <c:v>6995000000000</c:v>
                </c:pt>
                <c:pt idx="5">
                  <c:v>7996100000000</c:v>
                </c:pt>
                <c:pt idx="6">
                  <c:v>8839100000000</c:v>
                </c:pt>
                <c:pt idx="7">
                  <c:v>9561200000000</c:v>
                </c:pt>
                <c:pt idx="8">
                  <c:v>10188200000000</c:v>
                </c:pt>
                <c:pt idx="9">
                  <c:v>10738400000000</c:v>
                </c:pt>
                <c:pt idx="10">
                  <c:v>11226350000000</c:v>
                </c:pt>
                <c:pt idx="11">
                  <c:v>11661970000000</c:v>
                </c:pt>
                <c:pt idx="12">
                  <c:v>12053770000000</c:v>
                </c:pt>
                <c:pt idx="13">
                  <c:v>12408350000000</c:v>
                </c:pt>
                <c:pt idx="14">
                  <c:v>12730530000000</c:v>
                </c:pt>
                <c:pt idx="15">
                  <c:v>13024670000000</c:v>
                </c:pt>
                <c:pt idx="16">
                  <c:v>13294350000000</c:v>
                </c:pt>
                <c:pt idx="17">
                  <c:v>13542430000000</c:v>
                </c:pt>
                <c:pt idx="18">
                  <c:v>13771340000000</c:v>
                </c:pt>
                <c:pt idx="19">
                  <c:v>13983140000000</c:v>
                </c:pt>
                <c:pt idx="20">
                  <c:v>14179620000000</c:v>
                </c:pt>
                <c:pt idx="21">
                  <c:v>14362290000000</c:v>
                </c:pt>
                <c:pt idx="22">
                  <c:v>14532510000000</c:v>
                </c:pt>
                <c:pt idx="23">
                  <c:v>14691420000000</c:v>
                </c:pt>
                <c:pt idx="24">
                  <c:v>14840070000000</c:v>
                </c:pt>
                <c:pt idx="25">
                  <c:v>14979340000000</c:v>
                </c:pt>
                <c:pt idx="26">
                  <c:v>15109820000000</c:v>
                </c:pt>
                <c:pt idx="27">
                  <c:v>15232120000000</c:v>
                </c:pt>
                <c:pt idx="28">
                  <c:v>15347260000000</c:v>
                </c:pt>
                <c:pt idx="29">
                  <c:v>15455780000000</c:v>
                </c:pt>
                <c:pt idx="30">
                  <c:v>15558200000000</c:v>
                </c:pt>
                <c:pt idx="31">
                  <c:v>15654980000000</c:v>
                </c:pt>
                <c:pt idx="32">
                  <c:v>15746540000000</c:v>
                </c:pt>
                <c:pt idx="33">
                  <c:v>15833240000000</c:v>
                </c:pt>
                <c:pt idx="34">
                  <c:v>15915440000000</c:v>
                </c:pt>
                <c:pt idx="35">
                  <c:v>15993430000000</c:v>
                </c:pt>
                <c:pt idx="36">
                  <c:v>16067520000000</c:v>
                </c:pt>
                <c:pt idx="37">
                  <c:v>16137940000000</c:v>
                </c:pt>
                <c:pt idx="38">
                  <c:v>16204950000000</c:v>
                </c:pt>
                <c:pt idx="39">
                  <c:v>16268750000000</c:v>
                </c:pt>
                <c:pt idx="40">
                  <c:v>16329560000000</c:v>
                </c:pt>
                <c:pt idx="41">
                  <c:v>16387550000000</c:v>
                </c:pt>
                <c:pt idx="42">
                  <c:v>16442890000000</c:v>
                </c:pt>
                <c:pt idx="43">
                  <c:v>16495740000000</c:v>
                </c:pt>
                <c:pt idx="44">
                  <c:v>16546250000000</c:v>
                </c:pt>
                <c:pt idx="45">
                  <c:v>16594560000000</c:v>
                </c:pt>
                <c:pt idx="46">
                  <c:v>16640770000000</c:v>
                </c:pt>
                <c:pt idx="47">
                  <c:v>16685020000000</c:v>
                </c:pt>
                <c:pt idx="48">
                  <c:v>16727410000000</c:v>
                </c:pt>
                <c:pt idx="49">
                  <c:v>16768040000000</c:v>
                </c:pt>
                <c:pt idx="50">
                  <c:v>16807000000000</c:v>
                </c:pt>
                <c:pt idx="51">
                  <c:v>16844390000000</c:v>
                </c:pt>
                <c:pt idx="52">
                  <c:v>16880350000000</c:v>
                </c:pt>
                <c:pt idx="53">
                  <c:v>16914890000000</c:v>
                </c:pt>
                <c:pt idx="54">
                  <c:v>16948090000000</c:v>
                </c:pt>
                <c:pt idx="55">
                  <c:v>16980000000000</c:v>
                </c:pt>
                <c:pt idx="56">
                  <c:v>17010690000000</c:v>
                </c:pt>
                <c:pt idx="57">
                  <c:v>17040230000000</c:v>
                </c:pt>
                <c:pt idx="58">
                  <c:v>17068650000000</c:v>
                </c:pt>
                <c:pt idx="59">
                  <c:v>17096020000000</c:v>
                </c:pt>
                <c:pt idx="60">
                  <c:v>17122390000000</c:v>
                </c:pt>
                <c:pt idx="61">
                  <c:v>17262010000000</c:v>
                </c:pt>
                <c:pt idx="62">
                  <c:v>17375370000000</c:v>
                </c:pt>
                <c:pt idx="63">
                  <c:v>17468570000000</c:v>
                </c:pt>
                <c:pt idx="64">
                  <c:v>17546140000000</c:v>
                </c:pt>
                <c:pt idx="65">
                  <c:v>17611450000000</c:v>
                </c:pt>
                <c:pt idx="66">
                  <c:v>17667100000000</c:v>
                </c:pt>
                <c:pt idx="67">
                  <c:v>17715050000000</c:v>
                </c:pt>
                <c:pt idx="68">
                  <c:v>17756750000000</c:v>
                </c:pt>
                <c:pt idx="69">
                  <c:v>17793480000000</c:v>
                </c:pt>
                <c:pt idx="70">
                  <c:v>17826180000000</c:v>
                </c:pt>
                <c:pt idx="71">
                  <c:v>17855570000000</c:v>
                </c:pt>
                <c:pt idx="72">
                  <c:v>17882220000000</c:v>
                </c:pt>
                <c:pt idx="73">
                  <c:v>17906580000000</c:v>
                </c:pt>
                <c:pt idx="74">
                  <c:v>17929020000000</c:v>
                </c:pt>
                <c:pt idx="75">
                  <c:v>17949830000000</c:v>
                </c:pt>
                <c:pt idx="76">
                  <c:v>17969230000000</c:v>
                </c:pt>
                <c:pt idx="77">
                  <c:v>17987420000000</c:v>
                </c:pt>
                <c:pt idx="78">
                  <c:v>18004540000000</c:v>
                </c:pt>
                <c:pt idx="79">
                  <c:v>18020730000000</c:v>
                </c:pt>
                <c:pt idx="80">
                  <c:v>18036090000000</c:v>
                </c:pt>
                <c:pt idx="81">
                  <c:v>18064650000000</c:v>
                </c:pt>
                <c:pt idx="82">
                  <c:v>18090760000000</c:v>
                </c:pt>
                <c:pt idx="83">
                  <c:v>18114870000000</c:v>
                </c:pt>
                <c:pt idx="84">
                  <c:v>18137230000000</c:v>
                </c:pt>
                <c:pt idx="85">
                  <c:v>18158080000000</c:v>
                </c:pt>
                <c:pt idx="86">
                  <c:v>18177580000000</c:v>
                </c:pt>
                <c:pt idx="87">
                  <c:v>18195910000000</c:v>
                </c:pt>
                <c:pt idx="88">
                  <c:v>18213190000000</c:v>
                </c:pt>
                <c:pt idx="89">
                  <c:v>18229530000000</c:v>
                </c:pt>
                <c:pt idx="90">
                  <c:v>18245010000000</c:v>
                </c:pt>
                <c:pt idx="91">
                  <c:v>18259740000000</c:v>
                </c:pt>
                <c:pt idx="92">
                  <c:v>18273760000000</c:v>
                </c:pt>
                <c:pt idx="93">
                  <c:v>18287160000000</c:v>
                </c:pt>
                <c:pt idx="94">
                  <c:v>18299980000000</c:v>
                </c:pt>
                <c:pt idx="95">
                  <c:v>18312280000000</c:v>
                </c:pt>
                <c:pt idx="96">
                  <c:v>18317120000000</c:v>
                </c:pt>
                <c:pt idx="97">
                  <c:v>18321660000000</c:v>
                </c:pt>
                <c:pt idx="98">
                  <c:v>18326030000000</c:v>
                </c:pt>
                <c:pt idx="99">
                  <c:v>18330250000000</c:v>
                </c:pt>
                <c:pt idx="100">
                  <c:v>18334320000000</c:v>
                </c:pt>
                <c:pt idx="101">
                  <c:v>18338260000000</c:v>
                </c:pt>
                <c:pt idx="102">
                  <c:v>18342050000000</c:v>
                </c:pt>
                <c:pt idx="103">
                  <c:v>18345720000000</c:v>
                </c:pt>
                <c:pt idx="104">
                  <c:v>18349270000000</c:v>
                </c:pt>
                <c:pt idx="105">
                  <c:v>18352690000000</c:v>
                </c:pt>
                <c:pt idx="106">
                  <c:v>18356010000000</c:v>
                </c:pt>
                <c:pt idx="107">
                  <c:v>18359220000000</c:v>
                </c:pt>
                <c:pt idx="108">
                  <c:v>18362330000000</c:v>
                </c:pt>
                <c:pt idx="109">
                  <c:v>18365340000000</c:v>
                </c:pt>
                <c:pt idx="110">
                  <c:v>18368260000000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12-4CEC-8F1A-A8191D6A36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3.5119964628125805E-2</c:v>
                </c:pt>
                <c:pt idx="1">
                  <c:v>3.6128910352246163E-2</c:v>
                </c:pt>
                <c:pt idx="2">
                  <c:v>3.7829331701563378E-2</c:v>
                </c:pt>
                <c:pt idx="3">
                  <c:v>3.9477681271251328E-2</c:v>
                </c:pt>
                <c:pt idx="4">
                  <c:v>4.09825164385485E-2</c:v>
                </c:pt>
                <c:pt idx="5">
                  <c:v>4.2329637376568766E-2</c:v>
                </c:pt>
                <c:pt idx="6">
                  <c:v>4.3533873457230095E-2</c:v>
                </c:pt>
                <c:pt idx="7">
                  <c:v>4.4589156449812553E-2</c:v>
                </c:pt>
                <c:pt idx="8">
                  <c:v>4.5564203490024137E-2</c:v>
                </c:pt>
                <c:pt idx="9">
                  <c:v>4.6396718097754482E-2</c:v>
                </c:pt>
                <c:pt idx="10">
                  <c:v>4.7175744690272248E-2</c:v>
                </c:pt>
                <c:pt idx="11">
                  <c:v>4.7851845546705518E-2</c:v>
                </c:pt>
                <c:pt idx="12">
                  <c:v>4.8477501250631654E-2</c:v>
                </c:pt>
                <c:pt idx="13">
                  <c:v>4.904384234976096E-2</c:v>
                </c:pt>
                <c:pt idx="14">
                  <c:v>4.954290983283216E-2</c:v>
                </c:pt>
                <c:pt idx="15">
                  <c:v>4.9997488373796167E-2</c:v>
                </c:pt>
                <c:pt idx="16">
                  <c:v>5.0402053457042184E-2</c:v>
                </c:pt>
                <c:pt idx="17">
                  <c:v>5.0779883210279098E-2</c:v>
                </c:pt>
                <c:pt idx="18">
                  <c:v>5.1126311952433924E-2</c:v>
                </c:pt>
                <c:pt idx="19">
                  <c:v>5.1437507027324234E-2</c:v>
                </c:pt>
                <c:pt idx="20">
                  <c:v>5.1736964343302057E-2</c:v>
                </c:pt>
                <c:pt idx="21">
                  <c:v>5.1994930858899016E-2</c:v>
                </c:pt>
                <c:pt idx="22">
                  <c:v>5.2235350717459522E-2</c:v>
                </c:pt>
                <c:pt idx="23">
                  <c:v>5.242998750231357E-2</c:v>
                </c:pt>
                <c:pt idx="24">
                  <c:v>5.2628314819010098E-2</c:v>
                </c:pt>
                <c:pt idx="25">
                  <c:v>5.2828537086483884E-2</c:v>
                </c:pt>
                <c:pt idx="26">
                  <c:v>5.2978872014789777E-2</c:v>
                </c:pt>
                <c:pt idx="27">
                  <c:v>5.312680661038624E-2</c:v>
                </c:pt>
                <c:pt idx="28">
                  <c:v>5.3270738863796317E-2</c:v>
                </c:pt>
                <c:pt idx="29">
                  <c:v>5.3384696375956157E-2</c:v>
                </c:pt>
                <c:pt idx="30">
                  <c:v>5.3492133127483341E-2</c:v>
                </c:pt>
                <c:pt idx="31">
                  <c:v>5.3591855331479185E-2</c:v>
                </c:pt>
                <c:pt idx="32">
                  <c:v>5.3682874844705443E-2</c:v>
                </c:pt>
                <c:pt idx="33">
                  <c:v>5.3764201130009029E-2</c:v>
                </c:pt>
                <c:pt idx="34">
                  <c:v>5.3835076117541431E-2</c:v>
                </c:pt>
                <c:pt idx="35">
                  <c:v>5.3894667870344845E-2</c:v>
                </c:pt>
                <c:pt idx="36">
                  <c:v>5.3942406195663671E-2</c:v>
                </c:pt>
                <c:pt idx="37">
                  <c:v>5.3977612004600259E-2</c:v>
                </c:pt>
                <c:pt idx="38">
                  <c:v>5.4023185104365441E-2</c:v>
                </c:pt>
                <c:pt idx="39">
                  <c:v>5.4055002703741938E-2</c:v>
                </c:pt>
                <c:pt idx="40">
                  <c:v>5.4095891529556746E-2</c:v>
                </c:pt>
                <c:pt idx="41">
                  <c:v>5.4098938876475156E-2</c:v>
                </c:pt>
                <c:pt idx="42">
                  <c:v>5.4133197214459514E-2</c:v>
                </c:pt>
                <c:pt idx="43">
                  <c:v>5.4128908285408381E-2</c:v>
                </c:pt>
                <c:pt idx="44">
                  <c:v>5.4131820959183501E-2</c:v>
                </c:pt>
                <c:pt idx="45">
                  <c:v>5.4141548312693355E-2</c:v>
                </c:pt>
                <c:pt idx="46">
                  <c:v>5.4134779777667681E-2</c:v>
                </c:pt>
                <c:pt idx="47">
                  <c:v>5.4134065803166383E-2</c:v>
                </c:pt>
                <c:pt idx="48">
                  <c:v>5.4139037360783134E-2</c:v>
                </c:pt>
                <c:pt idx="49">
                  <c:v>5.4126727117822439E-2</c:v>
                </c:pt>
                <c:pt idx="50">
                  <c:v>5.4096930169804325E-2</c:v>
                </c:pt>
                <c:pt idx="51">
                  <c:v>5.4094384786161777E-2</c:v>
                </c:pt>
                <c:pt idx="52">
                  <c:v>5.4073897917089289E-2</c:v>
                </c:pt>
                <c:pt idx="53">
                  <c:v>5.4057768282591304E-2</c:v>
                </c:pt>
                <c:pt idx="54">
                  <c:v>5.4023400308467848E-2</c:v>
                </c:pt>
                <c:pt idx="55">
                  <c:v>5.3993033346858094E-2</c:v>
                </c:pt>
                <c:pt idx="56">
                  <c:v>5.396641756644991E-2</c:v>
                </c:pt>
                <c:pt idx="57">
                  <c:v>5.3943433299858415E-2</c:v>
                </c:pt>
                <c:pt idx="58">
                  <c:v>5.3901582137274195E-2</c:v>
                </c:pt>
                <c:pt idx="59">
                  <c:v>5.3863010345362804E-2</c:v>
                </c:pt>
                <c:pt idx="60">
                  <c:v>5.3647761007646733E-2</c:v>
                </c:pt>
                <c:pt idx="61">
                  <c:v>5.3385342234744726E-2</c:v>
                </c:pt>
                <c:pt idx="62">
                  <c:v>5.310051560633277E-2</c:v>
                </c:pt>
                <c:pt idx="63">
                  <c:v>5.2800710510689811E-2</c:v>
                </c:pt>
                <c:pt idx="64">
                  <c:v>5.2496886972844332E-2</c:v>
                </c:pt>
                <c:pt idx="65">
                  <c:v>5.2202312190870993E-2</c:v>
                </c:pt>
                <c:pt idx="66">
                  <c:v>5.1910672993208985E-2</c:v>
                </c:pt>
                <c:pt idx="67">
                  <c:v>5.1638777676621964E-2</c:v>
                </c:pt>
                <c:pt idx="68">
                  <c:v>5.1382504344870558E-2</c:v>
                </c:pt>
                <c:pt idx="69">
                  <c:v>5.1117501875497184E-2</c:v>
                </c:pt>
                <c:pt idx="70">
                  <c:v>5.0862896886267599E-2</c:v>
                </c:pt>
                <c:pt idx="71">
                  <c:v>5.0638159784218262E-2</c:v>
                </c:pt>
                <c:pt idx="72">
                  <c:v>5.0420538793982644E-2</c:v>
                </c:pt>
                <c:pt idx="73">
                  <c:v>5.0208885341115339E-2</c:v>
                </c:pt>
                <c:pt idx="74">
                  <c:v>5.0002301267453454E-2</c:v>
                </c:pt>
                <c:pt idx="75">
                  <c:v>4.9821276537114351E-2</c:v>
                </c:pt>
                <c:pt idx="76">
                  <c:v>4.9643981550352892E-2</c:v>
                </c:pt>
                <c:pt idx="77">
                  <c:v>4.9469984584326276E-2</c:v>
                </c:pt>
                <c:pt idx="78">
                  <c:v>4.9298862247940181E-2</c:v>
                </c:pt>
                <c:pt idx="79">
                  <c:v>4.915140295015092E-2</c:v>
                </c:pt>
                <c:pt idx="80">
                  <c:v>4.8884140112282468E-2</c:v>
                </c:pt>
                <c:pt idx="81">
                  <c:v>4.8624305232256651E-2</c:v>
                </c:pt>
                <c:pt idx="82">
                  <c:v>4.8391562417841399E-2</c:v>
                </c:pt>
                <c:pt idx="83">
                  <c:v>4.818506244873625E-2</c:v>
                </c:pt>
                <c:pt idx="84">
                  <c:v>4.8004014181374344E-2</c:v>
                </c:pt>
                <c:pt idx="85">
                  <c:v>4.7826932928143745E-2</c:v>
                </c:pt>
                <c:pt idx="86">
                  <c:v>4.7674204852289973E-2</c:v>
                </c:pt>
                <c:pt idx="87">
                  <c:v>4.7524523829801144E-2</c:v>
                </c:pt>
                <c:pt idx="88">
                  <c:v>4.7398440621233107E-2</c:v>
                </c:pt>
                <c:pt idx="89">
                  <c:v>4.7274811487868683E-2</c:v>
                </c:pt>
                <c:pt idx="90">
                  <c:v>4.717416530350365E-2</c:v>
                </c:pt>
                <c:pt idx="91">
                  <c:v>4.7054689688673226E-2</c:v>
                </c:pt>
                <c:pt idx="92">
                  <c:v>4.695779394176066E-2</c:v>
                </c:pt>
                <c:pt idx="93">
                  <c:v>4.6862525307389769E-2</c:v>
                </c:pt>
                <c:pt idx="94">
                  <c:v>4.6789494940983445E-2</c:v>
                </c:pt>
                <c:pt idx="95">
                  <c:v>4.6652503343719398E-2</c:v>
                </c:pt>
                <c:pt idx="96">
                  <c:v>4.6537111997776069E-2</c:v>
                </c:pt>
                <c:pt idx="97">
                  <c:v>4.6442969726201766E-2</c:v>
                </c:pt>
                <c:pt idx="98">
                  <c:v>4.6328495129598871E-2</c:v>
                </c:pt>
                <c:pt idx="99">
                  <c:v>4.6235203211006541E-2</c:v>
                </c:pt>
                <c:pt idx="100">
                  <c:v>4.6142279803095425E-2</c:v>
                </c:pt>
                <c:pt idx="101">
                  <c:v>4.6049772904784597E-2</c:v>
                </c:pt>
                <c:pt idx="102">
                  <c:v>4.597834382749344E-2</c:v>
                </c:pt>
                <c:pt idx="103">
                  <c:v>4.590724354362008E-2</c:v>
                </c:pt>
                <c:pt idx="104">
                  <c:v>4.5815764327950467E-2</c:v>
                </c:pt>
                <c:pt idx="105">
                  <c:v>4.574529566276396E-2</c:v>
                </c:pt>
                <c:pt idx="106">
                  <c:v>4.567512614661029E-2</c:v>
                </c:pt>
                <c:pt idx="107">
                  <c:v>4.56259497567311E-2</c:v>
                </c:pt>
                <c:pt idx="108">
                  <c:v>4.5556321353769379E-2</c:v>
                </c:pt>
                <c:pt idx="109">
                  <c:v>4.5486938644485296E-2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112-4CEC-8F1A-A8191D6A369E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2.6446848703417482E-2</c:v>
                </c:pt>
                <c:pt idx="1">
                  <c:v>2.6625763997845584E-2</c:v>
                </c:pt>
                <c:pt idx="2">
                  <c:v>2.7659096019788623E-2</c:v>
                </c:pt>
                <c:pt idx="3">
                  <c:v>2.8734810578984988E-2</c:v>
                </c:pt>
                <c:pt idx="4">
                  <c:v>2.9739498005277573E-2</c:v>
                </c:pt>
                <c:pt idx="5">
                  <c:v>3.0647916643097149E-2</c:v>
                </c:pt>
                <c:pt idx="6">
                  <c:v>3.145002719323934E-2</c:v>
                </c:pt>
                <c:pt idx="7">
                  <c:v>3.2154845802006241E-2</c:v>
                </c:pt>
                <c:pt idx="8">
                  <c:v>3.2798182224539972E-2</c:v>
                </c:pt>
                <c:pt idx="9">
                  <c:v>3.3359016955644534E-2</c:v>
                </c:pt>
                <c:pt idx="10">
                  <c:v>3.3862203384162369E-2</c:v>
                </c:pt>
                <c:pt idx="11">
                  <c:v>3.4312916207958177E-2</c:v>
                </c:pt>
                <c:pt idx="12">
                  <c:v>3.4718556455934912E-2</c:v>
                </c:pt>
                <c:pt idx="13">
                  <c:v>3.5081021764215632E-2</c:v>
                </c:pt>
                <c:pt idx="14">
                  <c:v>3.5402048573975387E-2</c:v>
                </c:pt>
                <c:pt idx="15">
                  <c:v>3.5699376050728315E-2</c:v>
                </c:pt>
                <c:pt idx="16">
                  <c:v>3.5961049826360558E-2</c:v>
                </c:pt>
                <c:pt idx="17">
                  <c:v>3.6198365591147995E-2</c:v>
                </c:pt>
                <c:pt idx="18">
                  <c:v>3.641528297649884E-2</c:v>
                </c:pt>
                <c:pt idx="19">
                  <c:v>3.6601827129358895E-2</c:v>
                </c:pt>
                <c:pt idx="20">
                  <c:v>3.677686497069757E-2</c:v>
                </c:pt>
                <c:pt idx="21">
                  <c:v>3.6937872397817033E-2</c:v>
                </c:pt>
                <c:pt idx="22">
                  <c:v>3.7076062082494407E-2</c:v>
                </c:pt>
                <c:pt idx="23">
                  <c:v>3.720332855572784E-2</c:v>
                </c:pt>
                <c:pt idx="24">
                  <c:v>3.7318066083018346E-2</c:v>
                </c:pt>
                <c:pt idx="25">
                  <c:v>3.7419373625893627E-2</c:v>
                </c:pt>
                <c:pt idx="26">
                  <c:v>3.7512834720314706E-2</c:v>
                </c:pt>
                <c:pt idx="27">
                  <c:v>3.7596287545789933E-2</c:v>
                </c:pt>
                <c:pt idx="28">
                  <c:v>3.7668755637049696E-2</c:v>
                </c:pt>
                <c:pt idx="29">
                  <c:v>3.772930030466249E-2</c:v>
                </c:pt>
                <c:pt idx="30">
                  <c:v>3.7789891778846091E-2</c:v>
                </c:pt>
                <c:pt idx="31">
                  <c:v>3.7836883531239242E-2</c:v>
                </c:pt>
                <c:pt idx="32">
                  <c:v>3.7882328569515782E-2</c:v>
                </c:pt>
                <c:pt idx="33">
                  <c:v>3.7912869515388831E-2</c:v>
                </c:pt>
                <c:pt idx="34">
                  <c:v>3.794683191785627E-2</c:v>
                </c:pt>
                <c:pt idx="35">
                  <c:v>3.7971012327975943E-2</c:v>
                </c:pt>
                <c:pt idx="36">
                  <c:v>3.7991218210006977E-2</c:v>
                </c:pt>
                <c:pt idx="37">
                  <c:v>3.8006905297455408E-2</c:v>
                </c:pt>
                <c:pt idx="38">
                  <c:v>3.8017671917018825E-2</c:v>
                </c:pt>
                <c:pt idx="39">
                  <c:v>3.8029193683112097E-2</c:v>
                </c:pt>
                <c:pt idx="40">
                  <c:v>3.8028869477133555E-2</c:v>
                </c:pt>
                <c:pt idx="41">
                  <c:v>3.8028594730001843E-2</c:v>
                </c:pt>
                <c:pt idx="42">
                  <c:v>3.8027999956352365E-2</c:v>
                </c:pt>
                <c:pt idx="43">
                  <c:v>3.8020699554279669E-2</c:v>
                </c:pt>
                <c:pt idx="44">
                  <c:v>3.8012457094373099E-2</c:v>
                </c:pt>
                <c:pt idx="45">
                  <c:v>3.8003049137750239E-2</c:v>
                </c:pt>
                <c:pt idx="46">
                  <c:v>3.7992163030071288E-2</c:v>
                </c:pt>
                <c:pt idx="47">
                  <c:v>3.7973601412292758E-2</c:v>
                </c:pt>
                <c:pt idx="48">
                  <c:v>3.7959117463937347E-2</c:v>
                </c:pt>
                <c:pt idx="49">
                  <c:v>3.7936574046528233E-2</c:v>
                </c:pt>
                <c:pt idx="50">
                  <c:v>3.7917668731251179E-2</c:v>
                </c:pt>
                <c:pt idx="51">
                  <c:v>3.7896133670214181E-2</c:v>
                </c:pt>
                <c:pt idx="52">
                  <c:v>3.787195778394066E-2</c:v>
                </c:pt>
                <c:pt idx="53">
                  <c:v>3.784497250132611E-2</c:v>
                </c:pt>
                <c:pt idx="54">
                  <c:v>3.7815076560659598E-2</c:v>
                </c:pt>
                <c:pt idx="55">
                  <c:v>3.7788002720642137E-2</c:v>
                </c:pt>
                <c:pt idx="56">
                  <c:v>3.7757706322039078E-2</c:v>
                </c:pt>
                <c:pt idx="57">
                  <c:v>3.7724131668292457E-2</c:v>
                </c:pt>
                <c:pt idx="58">
                  <c:v>3.7692983513121767E-2</c:v>
                </c:pt>
                <c:pt idx="59">
                  <c:v>3.766413450458727E-2</c:v>
                </c:pt>
                <c:pt idx="60">
                  <c:v>3.7452185463917584E-2</c:v>
                </c:pt>
                <c:pt idx="61">
                  <c:v>3.7225106573270092E-2</c:v>
                </c:pt>
                <c:pt idx="62">
                  <c:v>3.6992152191049413E-2</c:v>
                </c:pt>
                <c:pt idx="63">
                  <c:v>3.6754522647146327E-2</c:v>
                </c:pt>
                <c:pt idx="64">
                  <c:v>3.6516016568766345E-2</c:v>
                </c:pt>
                <c:pt idx="65">
                  <c:v>3.6287789167435518E-2</c:v>
                </c:pt>
                <c:pt idx="66">
                  <c:v>3.6065379437258148E-2</c:v>
                </c:pt>
                <c:pt idx="67">
                  <c:v>3.5851155194503499E-2</c:v>
                </c:pt>
                <c:pt idx="68">
                  <c:v>3.5647889002038947E-2</c:v>
                </c:pt>
                <c:pt idx="69">
                  <c:v>3.5453473486748141E-2</c:v>
                </c:pt>
                <c:pt idx="70">
                  <c:v>3.5266306256255049E-2</c:v>
                </c:pt>
                <c:pt idx="71">
                  <c:v>3.5096313544962537E-2</c:v>
                </c:pt>
                <c:pt idx="72">
                  <c:v>3.4931293412812495E-2</c:v>
                </c:pt>
                <c:pt idx="73">
                  <c:v>3.4770444787277831E-2</c:v>
                </c:pt>
                <c:pt idx="74">
                  <c:v>3.4624283349758742E-2</c:v>
                </c:pt>
                <c:pt idx="75">
                  <c:v>3.4486730928370332E-2</c:v>
                </c:pt>
                <c:pt idx="76">
                  <c:v>3.4357345300215371E-2</c:v>
                </c:pt>
                <c:pt idx="77">
                  <c:v>3.4230255257840521E-2</c:v>
                </c:pt>
                <c:pt idx="78">
                  <c:v>3.4116264990374977E-2</c:v>
                </c:pt>
                <c:pt idx="79">
                  <c:v>3.4004044113774105E-2</c:v>
                </c:pt>
                <c:pt idx="80">
                  <c:v>3.3800820940344818E-2</c:v>
                </c:pt>
                <c:pt idx="81">
                  <c:v>3.3613844857816919E-2</c:v>
                </c:pt>
                <c:pt idx="82">
                  <c:v>3.3453179625357508E-2</c:v>
                </c:pt>
                <c:pt idx="83">
                  <c:v>3.3301667343910837E-2</c:v>
                </c:pt>
                <c:pt idx="84">
                  <c:v>3.3164299309178066E-2</c:v>
                </c:pt>
                <c:pt idx="85">
                  <c:v>3.3040701787586689E-2</c:v>
                </c:pt>
                <c:pt idx="86">
                  <c:v>3.2930477233620081E-2</c:v>
                </c:pt>
                <c:pt idx="87">
                  <c:v>3.2827857173839396E-2</c:v>
                </c:pt>
                <c:pt idx="88">
                  <c:v>3.2732604735283902E-2</c:v>
                </c:pt>
                <c:pt idx="89">
                  <c:v>3.2644542261144278E-2</c:v>
                </c:pt>
                <c:pt idx="90">
                  <c:v>3.2563442852965051E-2</c:v>
                </c:pt>
                <c:pt idx="91">
                  <c:v>3.2483736242568582E-2</c:v>
                </c:pt>
                <c:pt idx="92">
                  <c:v>3.2416187095207785E-2</c:v>
                </c:pt>
                <c:pt idx="93">
                  <c:v>3.2349762130887576E-2</c:v>
                </c:pt>
                <c:pt idx="94">
                  <c:v>3.2289807713730898E-2</c:v>
                </c:pt>
                <c:pt idx="95">
                  <c:v>3.2204844429692001E-2</c:v>
                </c:pt>
                <c:pt idx="96">
                  <c:v>3.2120451967780211E-2</c:v>
                </c:pt>
                <c:pt idx="97">
                  <c:v>3.2047311938264864E-2</c:v>
                </c:pt>
                <c:pt idx="98">
                  <c:v>3.1974468433327422E-2</c:v>
                </c:pt>
                <c:pt idx="99">
                  <c:v>3.1907373712251122E-2</c:v>
                </c:pt>
                <c:pt idx="100">
                  <c:v>3.1845987569158685E-2</c:v>
                </c:pt>
                <c:pt idx="101">
                  <c:v>3.1784887730651697E-2</c:v>
                </c:pt>
                <c:pt idx="102">
                  <c:v>3.1729471506160567E-2</c:v>
                </c:pt>
                <c:pt idx="103">
                  <c:v>3.1674284590068158E-2</c:v>
                </c:pt>
                <c:pt idx="104">
                  <c:v>3.1624791788015819E-2</c:v>
                </c:pt>
                <c:pt idx="105">
                  <c:v>3.1575489444601521E-2</c:v>
                </c:pt>
                <c:pt idx="106">
                  <c:v>3.1526393822831254E-2</c:v>
                </c:pt>
                <c:pt idx="107">
                  <c:v>3.1482932721501031E-2</c:v>
                </c:pt>
                <c:pt idx="108">
                  <c:v>3.1439657528801533E-2</c:v>
                </c:pt>
                <c:pt idx="109">
                  <c:v>3.1396550353707975E-2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112-4CEC-8F1A-A8191D6A369E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5.0640606924304499E-2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112-4CEC-8F1A-A8191D6A369E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3.5311227965968452E-2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112-4CEC-8F1A-A8191D6A369E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0.1144036579082947</c:v>
                </c:pt>
                <c:pt idx="1">
                  <c:v>9.5641524014706228E-2</c:v>
                </c:pt>
                <c:pt idx="2">
                  <c:v>8.2492951168462753E-2</c:v>
                </c:pt>
                <c:pt idx="3">
                  <c:v>7.1890064331665476E-2</c:v>
                </c:pt>
                <c:pt idx="4">
                  <c:v>6.313590375307962E-2</c:v>
                </c:pt>
                <c:pt idx="5">
                  <c:v>5.5866773766559942E-2</c:v>
                </c:pt>
                <c:pt idx="6">
                  <c:v>4.9812471237919924E-2</c:v>
                </c:pt>
                <c:pt idx="7">
                  <c:v>4.475383286547182E-2</c:v>
                </c:pt>
                <c:pt idx="8">
                  <c:v>4.0510597481933995E-2</c:v>
                </c:pt>
                <c:pt idx="9">
                  <c:v>3.6930525059346984E-2</c:v>
                </c:pt>
                <c:pt idx="10">
                  <c:v>3.3893844693478031E-2</c:v>
                </c:pt>
                <c:pt idx="11">
                  <c:v>3.1300663609808384E-2</c:v>
                </c:pt>
                <c:pt idx="12">
                  <c:v>2.9070666124021323E-2</c:v>
                </c:pt>
                <c:pt idx="13">
                  <c:v>2.714097527754147E-2</c:v>
                </c:pt>
                <c:pt idx="14">
                  <c:v>2.5459762128330315E-2</c:v>
                </c:pt>
                <c:pt idx="15">
                  <c:v>2.398530202680086E-2</c:v>
                </c:pt>
                <c:pt idx="16">
                  <c:v>2.2684185925273381E-2</c:v>
                </c:pt>
                <c:pt idx="17">
                  <c:v>2.152927747045676E-2</c:v>
                </c:pt>
                <c:pt idx="18">
                  <c:v>2.0498757789738212E-2</c:v>
                </c:pt>
                <c:pt idx="19">
                  <c:v>1.9574360949024022E-2</c:v>
                </c:pt>
                <c:pt idx="20">
                  <c:v>1.8741301004227041E-2</c:v>
                </c:pt>
                <c:pt idx="21">
                  <c:v>1.7987257535002556E-2</c:v>
                </c:pt>
                <c:pt idx="22">
                  <c:v>1.7302003482304637E-2</c:v>
                </c:pt>
                <c:pt idx="23">
                  <c:v>1.6676875513390435E-2</c:v>
                </c:pt>
                <c:pt idx="24">
                  <c:v>1.6104648135365111E-2</c:v>
                </c:pt>
                <c:pt idx="25">
                  <c:v>1.5579537016324483E-2</c:v>
                </c:pt>
                <c:pt idx="26">
                  <c:v>1.5096585373539599E-2</c:v>
                </c:pt>
                <c:pt idx="27">
                  <c:v>1.4650823664940842E-2</c:v>
                </c:pt>
                <c:pt idx="28">
                  <c:v>1.4238297905379088E-2</c:v>
                </c:pt>
                <c:pt idx="29">
                  <c:v>1.3855458857708475E-2</c:v>
                </c:pt>
                <c:pt idx="30">
                  <c:v>1.3499410411255715E-2</c:v>
                </c:pt>
                <c:pt idx="31">
                  <c:v>1.3167527596538667E-2</c:v>
                </c:pt>
                <c:pt idx="32">
                  <c:v>1.2857570528836801E-2</c:v>
                </c:pt>
                <c:pt idx="33">
                  <c:v>1.2567607304604836E-2</c:v>
                </c:pt>
                <c:pt idx="34">
                  <c:v>1.2295798962448956E-2</c:v>
                </c:pt>
                <c:pt idx="35">
                  <c:v>1.2040626058035091E-2</c:v>
                </c:pt>
                <c:pt idx="36">
                  <c:v>1.1800762674789966E-2</c:v>
                </c:pt>
                <c:pt idx="37">
                  <c:v>1.1574858299470223E-2</c:v>
                </c:pt>
                <c:pt idx="38">
                  <c:v>1.1361905493661161E-2</c:v>
                </c:pt>
                <c:pt idx="39">
                  <c:v>1.1160864101665936E-2</c:v>
                </c:pt>
                <c:pt idx="40">
                  <c:v>1.0970828464291489E-2</c:v>
                </c:pt>
                <c:pt idx="41">
                  <c:v>1.0791047072625312E-2</c:v>
                </c:pt>
                <c:pt idx="42">
                  <c:v>1.06207420825013E-2</c:v>
                </c:pt>
                <c:pt idx="43">
                  <c:v>1.0459227921734532E-2</c:v>
                </c:pt>
                <c:pt idx="44">
                  <c:v>1.0305907478113309E-2</c:v>
                </c:pt>
                <c:pt idx="45">
                  <c:v>1.0160226960651461E-2</c:v>
                </c:pt>
                <c:pt idx="46">
                  <c:v>1.0021684121445464E-2</c:v>
                </c:pt>
                <c:pt idx="47">
                  <c:v>9.8898155781438971E-3</c:v>
                </c:pt>
                <c:pt idx="48">
                  <c:v>9.764230047161147E-3</c:v>
                </c:pt>
                <c:pt idx="49">
                  <c:v>9.644493365859463E-3</c:v>
                </c:pt>
                <c:pt idx="50">
                  <c:v>9.5302946559655769E-3</c:v>
                </c:pt>
                <c:pt idx="51">
                  <c:v>9.4211316708480569E-3</c:v>
                </c:pt>
                <c:pt idx="52">
                  <c:v>9.3168208602006867E-3</c:v>
                </c:pt>
                <c:pt idx="53">
                  <c:v>9.2170268154110578E-3</c:v>
                </c:pt>
                <c:pt idx="54">
                  <c:v>9.1215547703180216E-3</c:v>
                </c:pt>
                <c:pt idx="55">
                  <c:v>9.0301451616601087E-3</c:v>
                </c:pt>
                <c:pt idx="56">
                  <c:v>8.9425436159018979E-3</c:v>
                </c:pt>
                <c:pt idx="57">
                  <c:v>8.8586384980651658E-3</c:v>
                </c:pt>
                <c:pt idx="58">
                  <c:v>8.7781249670976051E-3</c:v>
                </c:pt>
                <c:pt idx="59">
                  <c:v>8.7008881353596076E-3</c:v>
                </c:pt>
                <c:pt idx="60">
                  <c:v>8.2970059685980955E-3</c:v>
                </c:pt>
                <c:pt idx="61">
                  <c:v>7.9753121804024898E-3</c:v>
                </c:pt>
                <c:pt idx="62">
                  <c:v>7.7151134866792186E-3</c:v>
                </c:pt>
                <c:pt idx="63">
                  <c:v>7.5015359503571724E-3</c:v>
                </c:pt>
                <c:pt idx="64">
                  <c:v>7.3238716857498953E-3</c:v>
                </c:pt>
                <c:pt idx="65">
                  <c:v>7.1741259176661704E-3</c:v>
                </c:pt>
                <c:pt idx="66">
                  <c:v>7.0463814666060776E-3</c:v>
                </c:pt>
                <c:pt idx="67">
                  <c:v>6.9361791994593603E-3</c:v>
                </c:pt>
                <c:pt idx="68">
                  <c:v>6.8399211396534014E-3</c:v>
                </c:pt>
                <c:pt idx="69">
                  <c:v>6.7548964500526755E-3</c:v>
                </c:pt>
                <c:pt idx="70">
                  <c:v>6.6789802845834663E-3</c:v>
                </c:pt>
                <c:pt idx="71">
                  <c:v>6.6105326967233376E-3</c:v>
                </c:pt>
                <c:pt idx="72">
                  <c:v>6.5483191095116987E-3</c:v>
                </c:pt>
                <c:pt idx="73">
                  <c:v>6.4913196594125052E-3</c:v>
                </c:pt>
                <c:pt idx="74">
                  <c:v>6.4387239322043722E-3</c:v>
                </c:pt>
                <c:pt idx="75">
                  <c:v>6.3898675680593995E-3</c:v>
                </c:pt>
                <c:pt idx="76">
                  <c:v>6.3442672712373423E-3</c:v>
                </c:pt>
                <c:pt idx="77">
                  <c:v>6.3014661857509272E-3</c:v>
                </c:pt>
                <c:pt idx="78">
                  <c:v>6.261067115483113E-3</c:v>
                </c:pt>
                <c:pt idx="79">
                  <c:v>6.2229119504282806E-3</c:v>
                </c:pt>
                <c:pt idx="80">
                  <c:v>6.1522365503898502E-3</c:v>
                </c:pt>
                <c:pt idx="81">
                  <c:v>6.0879144933656737E-3</c:v>
                </c:pt>
                <c:pt idx="82">
                  <c:v>6.028748757236458E-3</c:v>
                </c:pt>
                <c:pt idx="83">
                  <c:v>5.974065499527767E-3</c:v>
                </c:pt>
                <c:pt idx="84">
                  <c:v>5.9232584061751021E-3</c:v>
                </c:pt>
                <c:pt idx="85">
                  <c:v>5.8758096512297013E-3</c:v>
                </c:pt>
                <c:pt idx="86">
                  <c:v>5.8313654002465388E-3</c:v>
                </c:pt>
                <c:pt idx="87">
                  <c:v>5.789595342715911E-3</c:v>
                </c:pt>
                <c:pt idx="88">
                  <c:v>5.7501756764985167E-3</c:v>
                </c:pt>
                <c:pt idx="89">
                  <c:v>5.7129045147138865E-3</c:v>
                </c:pt>
                <c:pt idx="90">
                  <c:v>5.6775178617001114E-3</c:v>
                </c:pt>
                <c:pt idx="91">
                  <c:v>5.6438850023202668E-3</c:v>
                </c:pt>
                <c:pt idx="92">
                  <c:v>5.6118609997397083E-3</c:v>
                </c:pt>
                <c:pt idx="93">
                  <c:v>5.5812082854735361E-3</c:v>
                </c:pt>
                <c:pt idx="94">
                  <c:v>5.5519028761028119E-3</c:v>
                </c:pt>
                <c:pt idx="95">
                  <c:v>5.537551754861026E-3</c:v>
                </c:pt>
                <c:pt idx="96">
                  <c:v>5.5266826259192667E-3</c:v>
                </c:pt>
                <c:pt idx="97">
                  <c:v>5.5163065868603289E-3</c:v>
                </c:pt>
                <c:pt idx="98">
                  <c:v>5.5062533244227439E-3</c:v>
                </c:pt>
                <c:pt idx="99">
                  <c:v>5.4966314540162925E-3</c:v>
                </c:pt>
                <c:pt idx="100">
                  <c:v>5.4872708752084437E-3</c:v>
                </c:pt>
                <c:pt idx="101">
                  <c:v>5.4782317134671422E-3</c:v>
                </c:pt>
                <c:pt idx="102">
                  <c:v>5.4695591124251323E-3</c:v>
                </c:pt>
                <c:pt idx="103">
                  <c:v>5.4611436858251041E-3</c:v>
                </c:pt>
                <c:pt idx="104">
                  <c:v>5.4530425784993916E-3</c:v>
                </c:pt>
                <c:pt idx="105">
                  <c:v>5.4451648261250674E-3</c:v>
                </c:pt>
                <c:pt idx="106">
                  <c:v>5.4375676090814319E-3</c:v>
                </c:pt>
                <c:pt idx="107">
                  <c:v>5.4302041189761866E-3</c:v>
                </c:pt>
                <c:pt idx="108">
                  <c:v>5.423079561826789E-3</c:v>
                </c:pt>
                <c:pt idx="109">
                  <c:v>5.4161744226181464E-3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112-4CEC-8F1A-A8191D6A36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2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decan4ol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89200000000</c:v>
                </c:pt>
                <c:pt idx="2">
                  <c:v>175000000000</c:v>
                </c:pt>
                <c:pt idx="3">
                  <c:v>254600000000</c:v>
                </c:pt>
                <c:pt idx="4">
                  <c:v>327200000000</c:v>
                </c:pt>
                <c:pt idx="5">
                  <c:v>393000000000</c:v>
                </c:pt>
                <c:pt idx="6">
                  <c:v>452500000000</c:v>
                </c:pt>
                <c:pt idx="7">
                  <c:v>506400000000</c:v>
                </c:pt>
                <c:pt idx="8">
                  <c:v>555400000000</c:v>
                </c:pt>
                <c:pt idx="9">
                  <c:v>599900000000</c:v>
                </c:pt>
                <c:pt idx="10">
                  <c:v>640500000000</c:v>
                </c:pt>
                <c:pt idx="11">
                  <c:v>677600000000</c:v>
                </c:pt>
                <c:pt idx="12">
                  <c:v>711600000000</c:v>
                </c:pt>
                <c:pt idx="13">
                  <c:v>743000000000</c:v>
                </c:pt>
                <c:pt idx="14">
                  <c:v>772000000000</c:v>
                </c:pt>
                <c:pt idx="15">
                  <c:v>798000000000</c:v>
                </c:pt>
                <c:pt idx="16">
                  <c:v>823000000000</c:v>
                </c:pt>
                <c:pt idx="17">
                  <c:v>845000000000</c:v>
                </c:pt>
                <c:pt idx="18">
                  <c:v>866000000000</c:v>
                </c:pt>
                <c:pt idx="19">
                  <c:v>886000000000</c:v>
                </c:pt>
                <c:pt idx="20">
                  <c:v>904000000000</c:v>
                </c:pt>
                <c:pt idx="21">
                  <c:v>921000000000</c:v>
                </c:pt>
                <c:pt idx="22">
                  <c:v>937000000000</c:v>
                </c:pt>
                <c:pt idx="23">
                  <c:v>951000000000</c:v>
                </c:pt>
                <c:pt idx="24">
                  <c:v>965000000000</c:v>
                </c:pt>
                <c:pt idx="25">
                  <c:v>978000000000</c:v>
                </c:pt>
                <c:pt idx="26">
                  <c:v>989000000000</c:v>
                </c:pt>
                <c:pt idx="27">
                  <c:v>1001000000000</c:v>
                </c:pt>
                <c:pt idx="28">
                  <c:v>1011000000000</c:v>
                </c:pt>
                <c:pt idx="29">
                  <c:v>1021000000000</c:v>
                </c:pt>
                <c:pt idx="30">
                  <c:v>1030000000000</c:v>
                </c:pt>
                <c:pt idx="31">
                  <c:v>1038000000000</c:v>
                </c:pt>
                <c:pt idx="32">
                  <c:v>1046000000000</c:v>
                </c:pt>
                <c:pt idx="33">
                  <c:v>1054000000000</c:v>
                </c:pt>
                <c:pt idx="34">
                  <c:v>1061000000000</c:v>
                </c:pt>
                <c:pt idx="35">
                  <c:v>1067000000000</c:v>
                </c:pt>
                <c:pt idx="36">
                  <c:v>1073000000000</c:v>
                </c:pt>
                <c:pt idx="37">
                  <c:v>1079000000000</c:v>
                </c:pt>
                <c:pt idx="38">
                  <c:v>1085000000000</c:v>
                </c:pt>
                <c:pt idx="39">
                  <c:v>1090000000000</c:v>
                </c:pt>
                <c:pt idx="40">
                  <c:v>1094000000000</c:v>
                </c:pt>
                <c:pt idx="41">
                  <c:v>1099000000000</c:v>
                </c:pt>
                <c:pt idx="42">
                  <c:v>1103000000000</c:v>
                </c:pt>
                <c:pt idx="43">
                  <c:v>1107000000000</c:v>
                </c:pt>
                <c:pt idx="44">
                  <c:v>1110000000000</c:v>
                </c:pt>
                <c:pt idx="45">
                  <c:v>1114000000000</c:v>
                </c:pt>
                <c:pt idx="46">
                  <c:v>1117000000000</c:v>
                </c:pt>
                <c:pt idx="47">
                  <c:v>1120000000000</c:v>
                </c:pt>
                <c:pt idx="48">
                  <c:v>1122000000000</c:v>
                </c:pt>
                <c:pt idx="49">
                  <c:v>1125000000000</c:v>
                </c:pt>
                <c:pt idx="50">
                  <c:v>1127000000000</c:v>
                </c:pt>
                <c:pt idx="51">
                  <c:v>1130000000000</c:v>
                </c:pt>
                <c:pt idx="52">
                  <c:v>1132000000000</c:v>
                </c:pt>
                <c:pt idx="53">
                  <c:v>1133000000000</c:v>
                </c:pt>
                <c:pt idx="54">
                  <c:v>1135000000000</c:v>
                </c:pt>
                <c:pt idx="55">
                  <c:v>1137000000000</c:v>
                </c:pt>
                <c:pt idx="56">
                  <c:v>1138000000000</c:v>
                </c:pt>
                <c:pt idx="57">
                  <c:v>1140000000000</c:v>
                </c:pt>
                <c:pt idx="58">
                  <c:v>1141000000000</c:v>
                </c:pt>
                <c:pt idx="59">
                  <c:v>1142000000000</c:v>
                </c:pt>
                <c:pt idx="60">
                  <c:v>1143000000000</c:v>
                </c:pt>
                <c:pt idx="61">
                  <c:v>1147000000000</c:v>
                </c:pt>
                <c:pt idx="62">
                  <c:v>1149000000000</c:v>
                </c:pt>
                <c:pt idx="63">
                  <c:v>1149000000000</c:v>
                </c:pt>
                <c:pt idx="64">
                  <c:v>1148000000000</c:v>
                </c:pt>
                <c:pt idx="65">
                  <c:v>1146000000000</c:v>
                </c:pt>
                <c:pt idx="66">
                  <c:v>1143000000000</c:v>
                </c:pt>
                <c:pt idx="67">
                  <c:v>1140000000000</c:v>
                </c:pt>
                <c:pt idx="68">
                  <c:v>1137000000000</c:v>
                </c:pt>
                <c:pt idx="69">
                  <c:v>1133000000000</c:v>
                </c:pt>
                <c:pt idx="70">
                  <c:v>1130000000000</c:v>
                </c:pt>
                <c:pt idx="71">
                  <c:v>1127000000000</c:v>
                </c:pt>
                <c:pt idx="72">
                  <c:v>1123000000000</c:v>
                </c:pt>
                <c:pt idx="73">
                  <c:v>1120000000000</c:v>
                </c:pt>
                <c:pt idx="74">
                  <c:v>1117000000000</c:v>
                </c:pt>
                <c:pt idx="75">
                  <c:v>1114000000000</c:v>
                </c:pt>
                <c:pt idx="76">
                  <c:v>1112000000000</c:v>
                </c:pt>
                <c:pt idx="77">
                  <c:v>1109000000000</c:v>
                </c:pt>
                <c:pt idx="78">
                  <c:v>1107000000000</c:v>
                </c:pt>
                <c:pt idx="79">
                  <c:v>1104000000000</c:v>
                </c:pt>
                <c:pt idx="80">
                  <c:v>1102000000000</c:v>
                </c:pt>
                <c:pt idx="81">
                  <c:v>1098000000000</c:v>
                </c:pt>
                <c:pt idx="82">
                  <c:v>1094000000000</c:v>
                </c:pt>
                <c:pt idx="83">
                  <c:v>1091000000000</c:v>
                </c:pt>
                <c:pt idx="84">
                  <c:v>1088000000000</c:v>
                </c:pt>
                <c:pt idx="85">
                  <c:v>1086000000000</c:v>
                </c:pt>
                <c:pt idx="86">
                  <c:v>1083000000000</c:v>
                </c:pt>
                <c:pt idx="87">
                  <c:v>1081000000000</c:v>
                </c:pt>
                <c:pt idx="88">
                  <c:v>1080000000000</c:v>
                </c:pt>
                <c:pt idx="89">
                  <c:v>1078000000000</c:v>
                </c:pt>
                <c:pt idx="90">
                  <c:v>1077000000000</c:v>
                </c:pt>
                <c:pt idx="91">
                  <c:v>1075000000000</c:v>
                </c:pt>
                <c:pt idx="92">
                  <c:v>1074000000000</c:v>
                </c:pt>
                <c:pt idx="93">
                  <c:v>1073000000000</c:v>
                </c:pt>
                <c:pt idx="94">
                  <c:v>1072000000000</c:v>
                </c:pt>
                <c:pt idx="95">
                  <c:v>1071000000000</c:v>
                </c:pt>
                <c:pt idx="96">
                  <c:v>1069000000000</c:v>
                </c:pt>
                <c:pt idx="97">
                  <c:v>1067000000000</c:v>
                </c:pt>
                <c:pt idx="98">
                  <c:v>1065000000000</c:v>
                </c:pt>
                <c:pt idx="99">
                  <c:v>1063000000000</c:v>
                </c:pt>
                <c:pt idx="100">
                  <c:v>1062000000000</c:v>
                </c:pt>
                <c:pt idx="101">
                  <c:v>1060000000000</c:v>
                </c:pt>
                <c:pt idx="102">
                  <c:v>1058000000000</c:v>
                </c:pt>
                <c:pt idx="103">
                  <c:v>1057000000000</c:v>
                </c:pt>
                <c:pt idx="104">
                  <c:v>1056000000000</c:v>
                </c:pt>
                <c:pt idx="105">
                  <c:v>1055000000000</c:v>
                </c:pt>
                <c:pt idx="106">
                  <c:v>1053000000000</c:v>
                </c:pt>
                <c:pt idx="107">
                  <c:v>1052000000000</c:v>
                </c:pt>
                <c:pt idx="108">
                  <c:v>1051000000000</c:v>
                </c:pt>
                <c:pt idx="109">
                  <c:v>1050000000000</c:v>
                </c:pt>
                <c:pt idx="110">
                  <c:v>1049000000000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2C8-4AC0-89FA-AC2497E39262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2342500000000</c:v>
                </c:pt>
                <c:pt idx="2">
                  <c:v>4322200000000</c:v>
                </c:pt>
                <c:pt idx="3">
                  <c:v>5877900000000</c:v>
                </c:pt>
                <c:pt idx="4">
                  <c:v>7133200000000</c:v>
                </c:pt>
                <c:pt idx="5">
                  <c:v>8169400000000</c:v>
                </c:pt>
                <c:pt idx="6">
                  <c:v>9040800000000</c:v>
                </c:pt>
                <c:pt idx="7">
                  <c:v>9785300000000</c:v>
                </c:pt>
                <c:pt idx="8">
                  <c:v>10429900000000</c:v>
                </c:pt>
                <c:pt idx="9">
                  <c:v>10994200000000</c:v>
                </c:pt>
                <c:pt idx="10">
                  <c:v>11492530000000</c:v>
                </c:pt>
                <c:pt idx="11">
                  <c:v>11935870000000</c:v>
                </c:pt>
                <c:pt idx="12">
                  <c:v>12332670000000</c:v>
                </c:pt>
                <c:pt idx="13">
                  <c:v>12690590000000</c:v>
                </c:pt>
                <c:pt idx="14">
                  <c:v>13014180000000</c:v>
                </c:pt>
                <c:pt idx="15">
                  <c:v>13308870000000</c:v>
                </c:pt>
                <c:pt idx="16">
                  <c:v>13578290000000</c:v>
                </c:pt>
                <c:pt idx="17">
                  <c:v>13825300000000</c:v>
                </c:pt>
                <c:pt idx="18">
                  <c:v>14052420000000</c:v>
                </c:pt>
                <c:pt idx="19">
                  <c:v>14262090000000</c:v>
                </c:pt>
                <c:pt idx="20">
                  <c:v>14456170000000</c:v>
                </c:pt>
                <c:pt idx="21">
                  <c:v>14636260000000</c:v>
                </c:pt>
                <c:pt idx="22">
                  <c:v>14803760000000</c:v>
                </c:pt>
                <c:pt idx="23">
                  <c:v>14959870000000</c:v>
                </c:pt>
                <c:pt idx="24">
                  <c:v>15105640000000</c:v>
                </c:pt>
                <c:pt idx="25">
                  <c:v>15242020000000</c:v>
                </c:pt>
                <c:pt idx="26">
                  <c:v>15369500000000</c:v>
                </c:pt>
                <c:pt idx="27">
                  <c:v>15488690000000</c:v>
                </c:pt>
                <c:pt idx="28">
                  <c:v>15600750000000</c:v>
                </c:pt>
                <c:pt idx="29">
                  <c:v>15706260000000</c:v>
                </c:pt>
                <c:pt idx="30">
                  <c:v>15805730000000</c:v>
                </c:pt>
                <c:pt idx="31">
                  <c:v>15899630000000</c:v>
                </c:pt>
                <c:pt idx="32">
                  <c:v>15988370000000</c:v>
                </c:pt>
                <c:pt idx="33">
                  <c:v>16072340000000</c:v>
                </c:pt>
                <c:pt idx="34">
                  <c:v>16151880000000</c:v>
                </c:pt>
                <c:pt idx="35">
                  <c:v>16227300000000</c:v>
                </c:pt>
                <c:pt idx="36">
                  <c:v>16298880000000</c:v>
                </c:pt>
                <c:pt idx="37">
                  <c:v>16366890000000</c:v>
                </c:pt>
                <c:pt idx="38">
                  <c:v>16431550000000</c:v>
                </c:pt>
                <c:pt idx="39">
                  <c:v>16493090000000</c:v>
                </c:pt>
                <c:pt idx="40">
                  <c:v>16551710000000</c:v>
                </c:pt>
                <c:pt idx="41">
                  <c:v>16607580000000</c:v>
                </c:pt>
                <c:pt idx="42">
                  <c:v>16660880000000</c:v>
                </c:pt>
                <c:pt idx="43">
                  <c:v>16711760000000</c:v>
                </c:pt>
                <c:pt idx="44">
                  <c:v>16760370000000</c:v>
                </c:pt>
                <c:pt idx="45">
                  <c:v>16806840000000</c:v>
                </c:pt>
                <c:pt idx="46">
                  <c:v>16851290000000</c:v>
                </c:pt>
                <c:pt idx="47">
                  <c:v>16893840000000</c:v>
                </c:pt>
                <c:pt idx="48">
                  <c:v>16934590000000</c:v>
                </c:pt>
                <c:pt idx="49">
                  <c:v>16973640000000</c:v>
                </c:pt>
                <c:pt idx="50">
                  <c:v>17011080000000</c:v>
                </c:pt>
                <c:pt idx="51">
                  <c:v>17047000000000</c:v>
                </c:pt>
                <c:pt idx="52">
                  <c:v>17081580000000</c:v>
                </c:pt>
                <c:pt idx="53">
                  <c:v>17114800000000</c:v>
                </c:pt>
                <c:pt idx="54">
                  <c:v>17146730000000</c:v>
                </c:pt>
                <c:pt idx="55">
                  <c:v>17177420000000</c:v>
                </c:pt>
                <c:pt idx="56">
                  <c:v>17206930000000</c:v>
                </c:pt>
                <c:pt idx="57">
                  <c:v>17235330000000</c:v>
                </c:pt>
                <c:pt idx="58">
                  <c:v>17262670000000</c:v>
                </c:pt>
                <c:pt idx="59">
                  <c:v>17289010000000</c:v>
                </c:pt>
                <c:pt idx="60">
                  <c:v>17314380000000</c:v>
                </c:pt>
                <c:pt idx="61">
                  <c:v>17448830000000</c:v>
                </c:pt>
                <c:pt idx="62">
                  <c:v>17558240000000</c:v>
                </c:pt>
                <c:pt idx="63">
                  <c:v>17648490000000</c:v>
                </c:pt>
                <c:pt idx="64">
                  <c:v>17723910000000</c:v>
                </c:pt>
                <c:pt idx="65">
                  <c:v>17787700000000</c:v>
                </c:pt>
                <c:pt idx="66">
                  <c:v>17842340000000</c:v>
                </c:pt>
                <c:pt idx="67">
                  <c:v>17889660000000</c:v>
                </c:pt>
                <c:pt idx="68">
                  <c:v>17931030000000</c:v>
                </c:pt>
                <c:pt idx="69">
                  <c:v>17967640000000</c:v>
                </c:pt>
                <c:pt idx="70">
                  <c:v>18000360000000</c:v>
                </c:pt>
                <c:pt idx="71">
                  <c:v>18029870000000</c:v>
                </c:pt>
                <c:pt idx="72">
                  <c:v>18056710000000</c:v>
                </c:pt>
                <c:pt idx="73">
                  <c:v>18081290000000</c:v>
                </c:pt>
                <c:pt idx="74">
                  <c:v>18103970000000</c:v>
                </c:pt>
                <c:pt idx="75">
                  <c:v>18125020000000</c:v>
                </c:pt>
                <c:pt idx="76">
                  <c:v>18144660000000</c:v>
                </c:pt>
                <c:pt idx="77">
                  <c:v>18163070000000</c:v>
                </c:pt>
                <c:pt idx="78">
                  <c:v>18180390000000</c:v>
                </c:pt>
                <c:pt idx="79">
                  <c:v>18196750000000</c:v>
                </c:pt>
                <c:pt idx="80">
                  <c:v>18212260000000</c:v>
                </c:pt>
                <c:pt idx="81">
                  <c:v>18241010000000</c:v>
                </c:pt>
                <c:pt idx="82">
                  <c:v>18267210000000</c:v>
                </c:pt>
                <c:pt idx="83">
                  <c:v>18291260000000</c:v>
                </c:pt>
                <c:pt idx="84">
                  <c:v>18313460000000</c:v>
                </c:pt>
                <c:pt idx="85">
                  <c:v>18334030000000</c:v>
                </c:pt>
                <c:pt idx="86">
                  <c:v>18353170000000</c:v>
                </c:pt>
                <c:pt idx="87">
                  <c:v>18371030000000</c:v>
                </c:pt>
                <c:pt idx="88">
                  <c:v>18387770000000</c:v>
                </c:pt>
                <c:pt idx="89">
                  <c:v>18403490000000</c:v>
                </c:pt>
                <c:pt idx="90">
                  <c:v>18418300000000</c:v>
                </c:pt>
                <c:pt idx="91">
                  <c:v>18432280000000</c:v>
                </c:pt>
                <c:pt idx="92">
                  <c:v>18445510000000</c:v>
                </c:pt>
                <c:pt idx="93">
                  <c:v>18458060000000</c:v>
                </c:pt>
                <c:pt idx="94">
                  <c:v>18469990000000</c:v>
                </c:pt>
                <c:pt idx="95">
                  <c:v>18481360000000</c:v>
                </c:pt>
                <c:pt idx="96">
                  <c:v>18485020000000</c:v>
                </c:pt>
                <c:pt idx="97">
                  <c:v>18488440000000</c:v>
                </c:pt>
                <c:pt idx="98">
                  <c:v>18491740000000</c:v>
                </c:pt>
                <c:pt idx="99">
                  <c:v>18494930000000</c:v>
                </c:pt>
                <c:pt idx="100">
                  <c:v>18498020000000</c:v>
                </c:pt>
                <c:pt idx="101">
                  <c:v>18501010000000</c:v>
                </c:pt>
                <c:pt idx="102">
                  <c:v>18503910000000</c:v>
                </c:pt>
                <c:pt idx="103">
                  <c:v>18506710000000</c:v>
                </c:pt>
                <c:pt idx="104">
                  <c:v>18509420000000</c:v>
                </c:pt>
                <c:pt idx="105">
                  <c:v>18512050000000</c:v>
                </c:pt>
                <c:pt idx="106">
                  <c:v>18514590000000</c:v>
                </c:pt>
                <c:pt idx="107">
                  <c:v>18517060000000</c:v>
                </c:pt>
                <c:pt idx="108">
                  <c:v>18519450000000</c:v>
                </c:pt>
                <c:pt idx="109">
                  <c:v>18521770000000</c:v>
                </c:pt>
                <c:pt idx="110">
                  <c:v>18524030000000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2C8-4AC0-89FA-AC2497E392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4.9327327181778471E-2</c:v>
                </c:pt>
                <c:pt idx="1">
                  <c:v>5.3159704964401755E-2</c:v>
                </c:pt>
                <c:pt idx="2">
                  <c:v>5.7162351073340632E-2</c:v>
                </c:pt>
                <c:pt idx="3">
                  <c:v>6.0752158733596247E-2</c:v>
                </c:pt>
                <c:pt idx="4">
                  <c:v>6.3851291364553114E-2</c:v>
                </c:pt>
                <c:pt idx="5">
                  <c:v>6.6618744591200971E-2</c:v>
                </c:pt>
                <c:pt idx="6">
                  <c:v>6.9015494461910867E-2</c:v>
                </c:pt>
                <c:pt idx="7">
                  <c:v>7.113393900544418E-2</c:v>
                </c:pt>
                <c:pt idx="8">
                  <c:v>7.2985289994069072E-2</c:v>
                </c:pt>
                <c:pt idx="9">
                  <c:v>7.4654035934920648E-2</c:v>
                </c:pt>
                <c:pt idx="10">
                  <c:v>7.6152551863616774E-2</c:v>
                </c:pt>
                <c:pt idx="11">
                  <c:v>7.7527855163346648E-2</c:v>
                </c:pt>
                <c:pt idx="12">
                  <c:v>7.87291023387892E-2</c:v>
                </c:pt>
                <c:pt idx="13">
                  <c:v>7.9841241655983122E-2</c:v>
                </c:pt>
                <c:pt idx="14">
                  <c:v>8.0846386507035753E-2</c:v>
                </c:pt>
                <c:pt idx="15">
                  <c:v>8.1764088375659488E-2</c:v>
                </c:pt>
                <c:pt idx="16">
                  <c:v>8.2614925443803139E-2</c:v>
                </c:pt>
                <c:pt idx="17">
                  <c:v>8.3364463332799593E-2</c:v>
                </c:pt>
                <c:pt idx="18">
                  <c:v>8.4059658596590842E-2</c:v>
                </c:pt>
                <c:pt idx="19">
                  <c:v>8.4720814282544854E-2</c:v>
                </c:pt>
                <c:pt idx="20">
                  <c:v>8.531607204967695E-2</c:v>
                </c:pt>
                <c:pt idx="21">
                  <c:v>8.5841406031074388E-2</c:v>
                </c:pt>
                <c:pt idx="22">
                  <c:v>8.6344434678247164E-2</c:v>
                </c:pt>
                <c:pt idx="23">
                  <c:v>8.6820952166758877E-2</c:v>
                </c:pt>
                <c:pt idx="24">
                  <c:v>8.7242287495540694E-2</c:v>
                </c:pt>
                <c:pt idx="25">
                  <c:v>8.7632643783597489E-2</c:v>
                </c:pt>
                <c:pt idx="26">
                  <c:v>8.7989993422680712E-2</c:v>
                </c:pt>
                <c:pt idx="27">
                  <c:v>8.8333483990386708E-2</c:v>
                </c:pt>
                <c:pt idx="28">
                  <c:v>8.8636381564728264E-2</c:v>
                </c:pt>
                <c:pt idx="29">
                  <c:v>8.8921078925793248E-2</c:v>
                </c:pt>
                <c:pt idx="30">
                  <c:v>8.9185605693206271E-2</c:v>
                </c:pt>
                <c:pt idx="31">
                  <c:v>8.9404503629868876E-2</c:v>
                </c:pt>
                <c:pt idx="32">
                  <c:v>8.9623910633117088E-2</c:v>
                </c:pt>
                <c:pt idx="33">
                  <c:v>8.9818566042628153E-2</c:v>
                </c:pt>
                <c:pt idx="34">
                  <c:v>9.0010720540799158E-2</c:v>
                </c:pt>
                <c:pt idx="35">
                  <c:v>9.017566157392172E-2</c:v>
                </c:pt>
                <c:pt idx="36">
                  <c:v>9.0335618841929352E-2</c:v>
                </c:pt>
                <c:pt idx="37">
                  <c:v>9.0466391969397555E-2</c:v>
                </c:pt>
                <c:pt idx="38">
                  <c:v>9.0590209447307737E-2</c:v>
                </c:pt>
                <c:pt idx="39">
                  <c:v>9.0706122834040226E-2</c:v>
                </c:pt>
                <c:pt idx="40">
                  <c:v>9.0790437845650787E-2</c:v>
                </c:pt>
                <c:pt idx="41">
                  <c:v>9.0888205133218297E-2</c:v>
                </c:pt>
                <c:pt idx="42">
                  <c:v>9.0975757597929127E-2</c:v>
                </c:pt>
                <c:pt idx="43">
                  <c:v>9.1029710620514195E-2</c:v>
                </c:pt>
                <c:pt idx="44">
                  <c:v>9.1094949151103208E-2</c:v>
                </c:pt>
                <c:pt idx="45">
                  <c:v>9.1148177241046804E-2</c:v>
                </c:pt>
                <c:pt idx="46">
                  <c:v>9.1188861052395723E-2</c:v>
                </c:pt>
                <c:pt idx="47">
                  <c:v>9.1216570192375696E-2</c:v>
                </c:pt>
                <c:pt idx="48">
                  <c:v>9.1253284883313301E-2</c:v>
                </c:pt>
                <c:pt idx="49">
                  <c:v>9.127610496870707E-2</c:v>
                </c:pt>
                <c:pt idx="50">
                  <c:v>9.1284646522374432E-2</c:v>
                </c:pt>
                <c:pt idx="51">
                  <c:v>9.1300313836469513E-2</c:v>
                </c:pt>
                <c:pt idx="52">
                  <c:v>9.130094354886871E-2</c:v>
                </c:pt>
                <c:pt idx="53">
                  <c:v>9.1286250541599931E-2</c:v>
                </c:pt>
                <c:pt idx="54">
                  <c:v>9.1300350377215261E-2</c:v>
                </c:pt>
                <c:pt idx="55">
                  <c:v>9.1276438908460003E-2</c:v>
                </c:pt>
                <c:pt idx="56">
                  <c:v>9.1258486220902643E-2</c:v>
                </c:pt>
                <c:pt idx="57">
                  <c:v>9.1246195153372747E-2</c:v>
                </c:pt>
                <c:pt idx="58">
                  <c:v>9.1217213381819345E-2</c:v>
                </c:pt>
                <c:pt idx="59">
                  <c:v>9.1193428408787636E-2</c:v>
                </c:pt>
                <c:pt idx="60">
                  <c:v>9.0970457675267666E-2</c:v>
                </c:pt>
                <c:pt idx="61">
                  <c:v>9.0663626407832792E-2</c:v>
                </c:pt>
                <c:pt idx="62">
                  <c:v>9.030778669343395E-2</c:v>
                </c:pt>
                <c:pt idx="63">
                  <c:v>8.9902036212820696E-2</c:v>
                </c:pt>
                <c:pt idx="64">
                  <c:v>8.949407240616078E-2</c:v>
                </c:pt>
                <c:pt idx="65">
                  <c:v>8.9092063113274597E-2</c:v>
                </c:pt>
                <c:pt idx="66">
                  <c:v>8.8686263883220068E-2</c:v>
                </c:pt>
                <c:pt idx="67">
                  <c:v>8.8290681683385872E-2</c:v>
                </c:pt>
                <c:pt idx="68">
                  <c:v>8.7899030963497243E-2</c:v>
                </c:pt>
                <c:pt idx="69">
                  <c:v>8.7506747403289328E-2</c:v>
                </c:pt>
                <c:pt idx="70">
                  <c:v>8.7152499624456634E-2</c:v>
                </c:pt>
                <c:pt idx="71">
                  <c:v>8.6812244374514E-2</c:v>
                </c:pt>
                <c:pt idx="72">
                  <c:v>8.6483807506845992E-2</c:v>
                </c:pt>
                <c:pt idx="73">
                  <c:v>8.6165304436053983E-2</c:v>
                </c:pt>
                <c:pt idx="74">
                  <c:v>8.5876310260366295E-2</c:v>
                </c:pt>
                <c:pt idx="75">
                  <c:v>8.5594637509851385E-2</c:v>
                </c:pt>
                <c:pt idx="76">
                  <c:v>8.5340298837811177E-2</c:v>
                </c:pt>
                <c:pt idx="77">
                  <c:v>8.5091576571496325E-2</c:v>
                </c:pt>
                <c:pt idx="78">
                  <c:v>8.4847803808770786E-2</c:v>
                </c:pt>
                <c:pt idx="79">
                  <c:v>8.4629308600813927E-2</c:v>
                </c:pt>
                <c:pt idx="80">
                  <c:v>8.422476822219313E-2</c:v>
                </c:pt>
                <c:pt idx="81">
                  <c:v>8.3854030180174288E-2</c:v>
                </c:pt>
                <c:pt idx="82">
                  <c:v>8.3514967784334329E-2</c:v>
                </c:pt>
                <c:pt idx="83">
                  <c:v>8.322674929145224E-2</c:v>
                </c:pt>
                <c:pt idx="84">
                  <c:v>8.296735470879138E-2</c:v>
                </c:pt>
                <c:pt idx="85">
                  <c:v>8.2714985826655846E-2</c:v>
                </c:pt>
                <c:pt idx="86">
                  <c:v>8.2489598804488126E-2</c:v>
                </c:pt>
                <c:pt idx="87">
                  <c:v>8.2290351899912406E-2</c:v>
                </c:pt>
                <c:pt idx="88">
                  <c:v>8.2116691198925701E-2</c:v>
                </c:pt>
                <c:pt idx="89">
                  <c:v>8.1947375527078037E-2</c:v>
                </c:pt>
                <c:pt idx="90">
                  <c:v>8.1802655979437866E-2</c:v>
                </c:pt>
                <c:pt idx="91">
                  <c:v>8.166147603633428E-2</c:v>
                </c:pt>
                <c:pt idx="92">
                  <c:v>8.1544114476693824E-2</c:v>
                </c:pt>
                <c:pt idx="93">
                  <c:v>8.1409046282319306E-2</c:v>
                </c:pt>
                <c:pt idx="94">
                  <c:v>8.1317788695589532E-2</c:v>
                </c:pt>
                <c:pt idx="95">
                  <c:v>8.1116443570592653E-2</c:v>
                </c:pt>
                <c:pt idx="96">
                  <c:v>8.0957386325308481E-2</c:v>
                </c:pt>
                <c:pt idx="97">
                  <c:v>8.0778337019927246E-2</c:v>
                </c:pt>
                <c:pt idx="98">
                  <c:v>8.0640974333739401E-2</c:v>
                </c:pt>
                <c:pt idx="99">
                  <c:v>8.0504094225422193E-2</c:v>
                </c:pt>
                <c:pt idx="100">
                  <c:v>8.0367694233621917E-2</c:v>
                </c:pt>
                <c:pt idx="101">
                  <c:v>8.0231728554809145E-2</c:v>
                </c:pt>
                <c:pt idx="102">
                  <c:v>8.0116796863434023E-2</c:v>
                </c:pt>
                <c:pt idx="103">
                  <c:v>8.0002288944675051E-2</c:v>
                </c:pt>
                <c:pt idx="104">
                  <c:v>7.9908712439985805E-2</c:v>
                </c:pt>
                <c:pt idx="105">
                  <c:v>7.9815550504274232E-2</c:v>
                </c:pt>
                <c:pt idx="106">
                  <c:v>7.9702168409498869E-2</c:v>
                </c:pt>
                <c:pt idx="107">
                  <c:v>7.9630249245172716E-2</c:v>
                </c:pt>
                <c:pt idx="108">
                  <c:v>7.9538107452462981E-2</c:v>
                </c:pt>
                <c:pt idx="109">
                  <c:v>7.9446246068274384E-2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2C8-4AC0-89FA-AC2497E39262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3.8078975453575241E-2</c:v>
                </c:pt>
                <c:pt idx="1">
                  <c:v>4.048864004442182E-2</c:v>
                </c:pt>
                <c:pt idx="2">
                  <c:v>4.3314789295496689E-2</c:v>
                </c:pt>
                <c:pt idx="3">
                  <c:v>4.5870016261986203E-2</c:v>
                </c:pt>
                <c:pt idx="4">
                  <c:v>4.8106348079418319E-2</c:v>
                </c:pt>
                <c:pt idx="5">
                  <c:v>5.005088045305725E-2</c:v>
                </c:pt>
                <c:pt idx="6">
                  <c:v>5.1751096031802807E-2</c:v>
                </c:pt>
                <c:pt idx="7">
                  <c:v>5.3250750246886358E-2</c:v>
                </c:pt>
                <c:pt idx="8">
                  <c:v>5.4565134343562971E-2</c:v>
                </c:pt>
                <c:pt idx="9">
                  <c:v>5.5731853647543232E-2</c:v>
                </c:pt>
                <c:pt idx="10">
                  <c:v>5.677005530388652E-2</c:v>
                </c:pt>
                <c:pt idx="11">
                  <c:v>5.7700400643169725E-2</c:v>
                </c:pt>
                <c:pt idx="12">
                  <c:v>5.8547317343007693E-2</c:v>
                </c:pt>
                <c:pt idx="13">
                  <c:v>5.9319911050869131E-2</c:v>
                </c:pt>
                <c:pt idx="14">
                  <c:v>5.9960011631340605E-2</c:v>
                </c:pt>
                <c:pt idx="15">
                  <c:v>6.0611461384312754E-2</c:v>
                </c:pt>
                <c:pt idx="16">
                  <c:v>6.1119831034407934E-2</c:v>
                </c:pt>
                <c:pt idx="17">
                  <c:v>6.1626396022891432E-2</c:v>
                </c:pt>
                <c:pt idx="18">
                  <c:v>6.2122732362507878E-2</c:v>
                </c:pt>
                <c:pt idx="19">
                  <c:v>6.2533852327414527E-2</c:v>
                </c:pt>
                <c:pt idx="20">
                  <c:v>6.292591140086333E-2</c:v>
                </c:pt>
                <c:pt idx="21">
                  <c:v>6.3294730527919937E-2</c:v>
                </c:pt>
                <c:pt idx="22">
                  <c:v>6.3570071130297251E-2</c:v>
                </c:pt>
                <c:pt idx="23">
                  <c:v>6.3883423674865811E-2</c:v>
                </c:pt>
                <c:pt idx="24">
                  <c:v>6.4164723573384624E-2</c:v>
                </c:pt>
                <c:pt idx="25">
                  <c:v>6.4348222128240998E-2</c:v>
                </c:pt>
                <c:pt idx="26">
                  <c:v>6.4627802609517004E-2</c:v>
                </c:pt>
                <c:pt idx="27">
                  <c:v>6.4804576703043126E-2</c:v>
                </c:pt>
                <c:pt idx="28">
                  <c:v>6.5005927572827651E-2</c:v>
                </c:pt>
                <c:pt idx="29">
                  <c:v>6.5166240344482665E-2</c:v>
                </c:pt>
                <c:pt idx="30">
                  <c:v>6.5284538067866993E-2</c:v>
                </c:pt>
                <c:pt idx="31">
                  <c:v>6.5422554018952528E-2</c:v>
                </c:pt>
                <c:pt idx="32">
                  <c:v>6.557850319244117E-2</c:v>
                </c:pt>
                <c:pt idx="33">
                  <c:v>6.5688947664296671E-2</c:v>
                </c:pt>
                <c:pt idx="34">
                  <c:v>6.5753390890659569E-2</c:v>
                </c:pt>
                <c:pt idx="35">
                  <c:v>6.5832744335807117E-2</c:v>
                </c:pt>
                <c:pt idx="36">
                  <c:v>6.5925780646170412E-2</c:v>
                </c:pt>
                <c:pt idx="37">
                  <c:v>6.6031506461654565E-2</c:v>
                </c:pt>
                <c:pt idx="38">
                  <c:v>6.6088283032469955E-2</c:v>
                </c:pt>
                <c:pt idx="39">
                  <c:v>6.6095889790239198E-2</c:v>
                </c:pt>
                <c:pt idx="40">
                  <c:v>6.6174602199718435E-2</c:v>
                </c:pt>
                <c:pt idx="41">
                  <c:v>6.6202985676626927E-2</c:v>
                </c:pt>
                <c:pt idx="42">
                  <c:v>6.6240778948477005E-2</c:v>
                </c:pt>
                <c:pt idx="43">
                  <c:v>6.6227654878740744E-2</c:v>
                </c:pt>
                <c:pt idx="44">
                  <c:v>6.6282537347889317E-2</c:v>
                </c:pt>
                <c:pt idx="45">
                  <c:v>6.6285726493342648E-2</c:v>
                </c:pt>
                <c:pt idx="46">
                  <c:v>6.6296354174065819E-2</c:v>
                </c:pt>
                <c:pt idx="47">
                  <c:v>6.6254925569500064E-2</c:v>
                </c:pt>
                <c:pt idx="48">
                  <c:v>6.6279242401747651E-2</c:v>
                </c:pt>
                <c:pt idx="49">
                  <c:v>6.625093762418377E-2</c:v>
                </c:pt>
                <c:pt idx="50">
                  <c:v>6.6287323282689034E-2</c:v>
                </c:pt>
                <c:pt idx="51">
                  <c:v>6.6270216221216066E-2</c:v>
                </c:pt>
                <c:pt idx="52">
                  <c:v>6.6200014022950893E-2</c:v>
                </c:pt>
                <c:pt idx="53">
                  <c:v>6.6193379145761316E-2</c:v>
                </c:pt>
                <c:pt idx="54">
                  <c:v>6.6191546809707166E-2</c:v>
                </c:pt>
                <c:pt idx="55">
                  <c:v>6.6136143983848372E-2</c:v>
                </c:pt>
                <c:pt idx="56">
                  <c:v>6.6143207005609994E-2</c:v>
                </c:pt>
                <c:pt idx="57">
                  <c:v>6.6096380223916701E-2</c:v>
                </c:pt>
                <c:pt idx="58">
                  <c:v>6.6053521861575648E-2</c:v>
                </c:pt>
                <c:pt idx="59">
                  <c:v>6.6014492000291081E-2</c:v>
                </c:pt>
                <c:pt idx="60">
                  <c:v>6.5735066477236578E-2</c:v>
                </c:pt>
                <c:pt idx="61">
                  <c:v>6.5439360664850232E-2</c:v>
                </c:pt>
                <c:pt idx="62">
                  <c:v>6.510472000720742E-2</c:v>
                </c:pt>
                <c:pt idx="63">
                  <c:v>6.4771260968939703E-2</c:v>
                </c:pt>
                <c:pt idx="64">
                  <c:v>6.4426541936281806E-2</c:v>
                </c:pt>
                <c:pt idx="65">
                  <c:v>6.4061104092848806E-2</c:v>
                </c:pt>
                <c:pt idx="66">
                  <c:v>6.3723961215584865E-2</c:v>
                </c:pt>
                <c:pt idx="67">
                  <c:v>6.3409631237023201E-2</c:v>
                </c:pt>
                <c:pt idx="68">
                  <c:v>6.3057808371049281E-2</c:v>
                </c:pt>
                <c:pt idx="69">
                  <c:v>6.2776522247332836E-2</c:v>
                </c:pt>
                <c:pt idx="70">
                  <c:v>6.250738358069137E-2</c:v>
                </c:pt>
                <c:pt idx="71">
                  <c:v>6.2192946555601765E-2</c:v>
                </c:pt>
                <c:pt idx="72">
                  <c:v>6.1942483086107239E-2</c:v>
                </c:pt>
                <c:pt idx="73">
                  <c:v>6.1699174269511055E-2</c:v>
                </c:pt>
                <c:pt idx="74">
                  <c:v>6.1462001145378045E-2</c:v>
                </c:pt>
                <c:pt idx="75">
                  <c:v>6.1285248662691943E-2</c:v>
                </c:pt>
                <c:pt idx="76">
                  <c:v>6.1057959915366729E-2</c:v>
                </c:pt>
                <c:pt idx="77">
                  <c:v>6.0889782892446204E-2</c:v>
                </c:pt>
                <c:pt idx="78">
                  <c:v>6.0670174619094068E-2</c:v>
                </c:pt>
                <c:pt idx="79">
                  <c:v>6.050869029983099E-2</c:v>
                </c:pt>
                <c:pt idx="80">
                  <c:v>6.0194035308351893E-2</c:v>
                </c:pt>
                <c:pt idx="81">
                  <c:v>5.9888729587057904E-2</c:v>
                </c:pt>
                <c:pt idx="82">
                  <c:v>5.9645972994752688E-2</c:v>
                </c:pt>
                <c:pt idx="83">
                  <c:v>5.9409854828088193E-2</c:v>
                </c:pt>
                <c:pt idx="84">
                  <c:v>5.923411274007951E-2</c:v>
                </c:pt>
                <c:pt idx="85">
                  <c:v>5.900887966492982E-2</c:v>
                </c:pt>
                <c:pt idx="86">
                  <c:v>5.884264518647022E-2</c:v>
                </c:pt>
                <c:pt idx="87">
                  <c:v>5.8734691591204369E-2</c:v>
                </c:pt>
                <c:pt idx="88">
                  <c:v>5.8575846211778311E-2</c:v>
                </c:pt>
                <c:pt idx="89">
                  <c:v>5.8474452039547625E-2</c:v>
                </c:pt>
                <c:pt idx="90">
                  <c:v>5.8321596677133811E-2</c:v>
                </c:pt>
                <c:pt idx="91">
                  <c:v>5.8225551909380655E-2</c:v>
                </c:pt>
                <c:pt idx="92">
                  <c:v>5.8131786330741148E-2</c:v>
                </c:pt>
                <c:pt idx="93">
                  <c:v>5.8040096394204869E-2</c:v>
                </c:pt>
                <c:pt idx="94">
                  <c:v>5.7950280715272036E-2</c:v>
                </c:pt>
                <c:pt idx="95">
                  <c:v>5.7830610948757424E-2</c:v>
                </c:pt>
                <c:pt idx="96">
                  <c:v>5.771173771286274E-2</c:v>
                </c:pt>
                <c:pt idx="97">
                  <c:v>5.7593282189777703E-2</c:v>
                </c:pt>
                <c:pt idx="98">
                  <c:v>5.7475210773979678E-2</c:v>
                </c:pt>
                <c:pt idx="99">
                  <c:v>5.7411549992918164E-2</c:v>
                </c:pt>
                <c:pt idx="100">
                  <c:v>5.7294169345349255E-2</c:v>
                </c:pt>
                <c:pt idx="101">
                  <c:v>5.7177104730837966E-2</c:v>
                </c:pt>
                <c:pt idx="102">
                  <c:v>5.7114419580789888E-2</c:v>
                </c:pt>
                <c:pt idx="103">
                  <c:v>5.7052030803774509E-2</c:v>
                </c:pt>
                <c:pt idx="104">
                  <c:v>5.6989906574366429E-2</c:v>
                </c:pt>
                <c:pt idx="105">
                  <c:v>5.6874065264205145E-2</c:v>
                </c:pt>
                <c:pt idx="106">
                  <c:v>5.6812474550495595E-2</c:v>
                </c:pt>
                <c:pt idx="107">
                  <c:v>5.6751145417385504E-2</c:v>
                </c:pt>
                <c:pt idx="108">
                  <c:v>5.6690046361659821E-2</c:v>
                </c:pt>
                <c:pt idx="109">
                  <c:v>5.6629146033557495E-2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2C8-4AC0-89FA-AC2497E39262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8.6220954609797659E-2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2C8-4AC0-89FA-AC2497E39262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6.2158439644641988E-2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2C8-4AC0-89FA-AC2497E39262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0.11371995731056564</c:v>
                </c:pt>
                <c:pt idx="1">
                  <c:v>9.4374624034056734E-2</c:v>
                </c:pt>
                <c:pt idx="2">
                  <c:v>8.0901342316133315E-2</c:v>
                </c:pt>
                <c:pt idx="3">
                  <c:v>7.0146217686311893E-2</c:v>
                </c:pt>
                <c:pt idx="4">
                  <c:v>6.133828677748672E-2</c:v>
                </c:pt>
                <c:pt idx="5">
                  <c:v>5.4071210512344044E-2</c:v>
                </c:pt>
                <c:pt idx="6">
                  <c:v>4.8049318876273596E-2</c:v>
                </c:pt>
                <c:pt idx="7">
                  <c:v>4.3037996529209289E-2</c:v>
                </c:pt>
                <c:pt idx="8">
                  <c:v>3.884748321842426E-2</c:v>
                </c:pt>
                <c:pt idx="9">
                  <c:v>3.5324684817007221E-2</c:v>
                </c:pt>
                <c:pt idx="10">
                  <c:v>3.2345275208258806E-2</c:v>
                </c:pt>
                <c:pt idx="11">
                  <c:v>2.9810089785910106E-2</c:v>
                </c:pt>
                <c:pt idx="12">
                  <c:v>2.7636224950928209E-2</c:v>
                </c:pt>
                <c:pt idx="13">
                  <c:v>2.5761976551730497E-2</c:v>
                </c:pt>
                <c:pt idx="14">
                  <c:v>2.4133078165163534E-2</c:v>
                </c:pt>
                <c:pt idx="15">
                  <c:v>2.2707866749053084E-2</c:v>
                </c:pt>
                <c:pt idx="16">
                  <c:v>2.1453567011204096E-2</c:v>
                </c:pt>
                <c:pt idx="17">
                  <c:v>2.0343328764725221E-2</c:v>
                </c:pt>
                <c:pt idx="18">
                  <c:v>1.9354596696557095E-2</c:v>
                </c:pt>
                <c:pt idx="19">
                  <c:v>1.8469414789671124E-2</c:v>
                </c:pt>
                <c:pt idx="20">
                  <c:v>1.767302575931283E-2</c:v>
                </c:pt>
                <c:pt idx="21">
                  <c:v>1.6953328073408377E-2</c:v>
                </c:pt>
                <c:pt idx="22">
                  <c:v>1.6300141645615905E-2</c:v>
                </c:pt>
                <c:pt idx="23">
                  <c:v>1.5705127356404627E-2</c:v>
                </c:pt>
                <c:pt idx="24">
                  <c:v>1.5161113815622863E-2</c:v>
                </c:pt>
                <c:pt idx="25">
                  <c:v>1.4662545951397248E-2</c:v>
                </c:pt>
                <c:pt idx="26">
                  <c:v>1.4204816546783492E-2</c:v>
                </c:pt>
                <c:pt idx="27">
                  <c:v>1.378279890389885E-2</c:v>
                </c:pt>
                <c:pt idx="28">
                  <c:v>1.3392621795386044E-2</c:v>
                </c:pt>
                <c:pt idx="29">
                  <c:v>1.3030907145699693E-2</c:v>
                </c:pt>
                <c:pt idx="30">
                  <c:v>1.2694697926932891E-2</c:v>
                </c:pt>
                <c:pt idx="31">
                  <c:v>1.2381562348131798E-2</c:v>
                </c:pt>
                <c:pt idx="32">
                  <c:v>1.2089278848008441E-2</c:v>
                </c:pt>
                <c:pt idx="33">
                  <c:v>1.1816023893193858E-2</c:v>
                </c:pt>
                <c:pt idx="34">
                  <c:v>1.1559963764766782E-2</c:v>
                </c:pt>
                <c:pt idx="35">
                  <c:v>1.1319673499037971E-2</c:v>
                </c:pt>
                <c:pt idx="36">
                  <c:v>1.1093921936299444E-2</c:v>
                </c:pt>
                <c:pt idx="37">
                  <c:v>1.0881383679567661E-2</c:v>
                </c:pt>
                <c:pt idx="38">
                  <c:v>1.0681079167093613E-2</c:v>
                </c:pt>
                <c:pt idx="39">
                  <c:v>1.0492027711940338E-2</c:v>
                </c:pt>
                <c:pt idx="40">
                  <c:v>1.031336293427459E-2</c:v>
                </c:pt>
                <c:pt idx="41">
                  <c:v>1.0144362122528942E-2</c:v>
                </c:pt>
                <c:pt idx="42">
                  <c:v>9.9842865144066217E-3</c:v>
                </c:pt>
                <c:pt idx="43">
                  <c:v>9.832539496443098E-3</c:v>
                </c:pt>
                <c:pt idx="44">
                  <c:v>9.6884958742987966E-3</c:v>
                </c:pt>
                <c:pt idx="45">
                  <c:v>9.551672305206307E-3</c:v>
                </c:pt>
                <c:pt idx="46">
                  <c:v>9.4215406325619273E-3</c:v>
                </c:pt>
                <c:pt idx="47">
                  <c:v>9.2977155041840398E-3</c:v>
                </c:pt>
                <c:pt idx="48">
                  <c:v>9.1797634449652527E-3</c:v>
                </c:pt>
                <c:pt idx="49">
                  <c:v>9.0672667461442775E-3</c:v>
                </c:pt>
                <c:pt idx="50">
                  <c:v>8.9599929606382356E-3</c:v>
                </c:pt>
                <c:pt idx="51">
                  <c:v>8.8574359046411401E-3</c:v>
                </c:pt>
                <c:pt idx="52">
                  <c:v>8.7593778484119002E-3</c:v>
                </c:pt>
                <c:pt idx="53">
                  <c:v>8.6656172926266404E-3</c:v>
                </c:pt>
                <c:pt idx="54">
                  <c:v>8.5757931051345312E-3</c:v>
                </c:pt>
                <c:pt idx="55">
                  <c:v>8.4898352001199513E-3</c:v>
                </c:pt>
                <c:pt idx="56">
                  <c:v>8.4074978546972989E-3</c:v>
                </c:pt>
                <c:pt idx="57">
                  <c:v>8.3284914790122278E-3</c:v>
                </c:pt>
                <c:pt idx="58">
                  <c:v>8.2527570982953904E-3</c:v>
                </c:pt>
                <c:pt idx="59">
                  <c:v>8.1800214619293325E-3</c:v>
                </c:pt>
                <c:pt idx="60">
                  <c:v>7.799434116786054E-3</c:v>
                </c:pt>
                <c:pt idx="61">
                  <c:v>7.4955690319758704E-3</c:v>
                </c:pt>
                <c:pt idx="62">
                  <c:v>7.2488354527781131E-3</c:v>
                </c:pt>
                <c:pt idx="63">
                  <c:v>7.0455672591431574E-3</c:v>
                </c:pt>
                <c:pt idx="64">
                  <c:v>6.8756500278282185E-3</c:v>
                </c:pt>
                <c:pt idx="65">
                  <c:v>6.7316842970148536E-3</c:v>
                </c:pt>
                <c:pt idx="66">
                  <c:v>6.6082306762677437E-3</c:v>
                </c:pt>
                <c:pt idx="67">
                  <c:v>6.5011323945138675E-3</c:v>
                </c:pt>
                <c:pt idx="68">
                  <c:v>6.4071853621288045E-3</c:v>
                </c:pt>
                <c:pt idx="69">
                  <c:v>6.3238179680850824E-3</c:v>
                </c:pt>
                <c:pt idx="70">
                  <c:v>6.2491299160781525E-3</c:v>
                </c:pt>
                <c:pt idx="71">
                  <c:v>6.1815801438911072E-3</c:v>
                </c:pt>
                <c:pt idx="72">
                  <c:v>6.1200832462728044E-3</c:v>
                </c:pt>
                <c:pt idx="73">
                  <c:v>6.0635871579548571E-3</c:v>
                </c:pt>
                <c:pt idx="74">
                  <c:v>6.0113588840177831E-3</c:v>
                </c:pt>
                <c:pt idx="75">
                  <c:v>5.9628562893986438E-3</c:v>
                </c:pt>
                <c:pt idx="76">
                  <c:v>5.9175568887858713E-3</c:v>
                </c:pt>
                <c:pt idx="77">
                  <c:v>5.8750664864725124E-3</c:v>
                </c:pt>
                <c:pt idx="78">
                  <c:v>5.8350529627543384E-3</c:v>
                </c:pt>
                <c:pt idx="79">
                  <c:v>5.7972486665575831E-3</c:v>
                </c:pt>
                <c:pt idx="80">
                  <c:v>5.7273692629958538E-3</c:v>
                </c:pt>
                <c:pt idx="81">
                  <c:v>5.6640286064483852E-3</c:v>
                </c:pt>
                <c:pt idx="82">
                  <c:v>5.6061200813940651E-3</c:v>
                </c:pt>
                <c:pt idx="83">
                  <c:v>5.5528010545249232E-3</c:v>
                </c:pt>
                <c:pt idx="84">
                  <c:v>5.5035363201652882E-3</c:v>
                </c:pt>
                <c:pt idx="85">
                  <c:v>5.4578582337547138E-3</c:v>
                </c:pt>
                <c:pt idx="86">
                  <c:v>5.4153305503284246E-3</c:v>
                </c:pt>
                <c:pt idx="87">
                  <c:v>5.3755784415402191E-3</c:v>
                </c:pt>
                <c:pt idx="88">
                  <c:v>5.3383189818887612E-3</c:v>
                </c:pt>
                <c:pt idx="89">
                  <c:v>5.303301607640227E-3</c:v>
                </c:pt>
                <c:pt idx="90">
                  <c:v>5.2703029684878916E-3</c:v>
                </c:pt>
                <c:pt idx="91">
                  <c:v>5.2391340765313614E-3</c:v>
                </c:pt>
                <c:pt idx="92">
                  <c:v>5.2096157450999729E-3</c:v>
                </c:pt>
                <c:pt idx="93">
                  <c:v>5.1815945758497978E-3</c:v>
                </c:pt>
                <c:pt idx="94">
                  <c:v>5.1549453070553249E-3</c:v>
                </c:pt>
                <c:pt idx="95">
                  <c:v>5.1434999799837922E-3</c:v>
                </c:pt>
                <c:pt idx="96">
                  <c:v>5.1354900683886796E-3</c:v>
                </c:pt>
                <c:pt idx="97">
                  <c:v>5.1277813769823712E-3</c:v>
                </c:pt>
                <c:pt idx="98">
                  <c:v>5.1203383846275706E-3</c:v>
                </c:pt>
                <c:pt idx="99">
                  <c:v>5.1131256210124112E-3</c:v>
                </c:pt>
                <c:pt idx="100">
                  <c:v>5.1061428538225753E-3</c:v>
                </c:pt>
                <c:pt idx="101">
                  <c:v>5.0993979110361002E-3</c:v>
                </c:pt>
                <c:pt idx="102">
                  <c:v>5.0928663171357852E-3</c:v>
                </c:pt>
                <c:pt idx="103">
                  <c:v>5.0865505240034531E-3</c:v>
                </c:pt>
                <c:pt idx="104">
                  <c:v>5.0804313946861638E-3</c:v>
                </c:pt>
                <c:pt idx="105">
                  <c:v>5.074511506871068E-3</c:v>
                </c:pt>
                <c:pt idx="106">
                  <c:v>5.0687690162477201E-3</c:v>
                </c:pt>
                <c:pt idx="107">
                  <c:v>5.063206520712008E-3</c:v>
                </c:pt>
                <c:pt idx="108">
                  <c:v>5.0578103496588065E-3</c:v>
                </c:pt>
                <c:pt idx="109">
                  <c:v>5.0525722534459291E-3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2C8-4AC0-89FA-AC2497E392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4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  <c:majorUnit val="0.1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decan1ol SOA yields: 2g </a:t>
            </a:r>
            <a:r>
              <a:rPr lang="en-US" dirty="0" smtClean="0"/>
              <a:t>DHF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704000000000</c:v>
                </c:pt>
                <c:pt idx="2">
                  <c:v>1495000000000</c:v>
                </c:pt>
                <c:pt idx="3">
                  <c:v>2218000000000</c:v>
                </c:pt>
                <c:pt idx="4">
                  <c:v>2875000000000</c:v>
                </c:pt>
                <c:pt idx="5">
                  <c:v>3468000000000</c:v>
                </c:pt>
                <c:pt idx="6">
                  <c:v>4001000000000</c:v>
                </c:pt>
                <c:pt idx="7">
                  <c:v>4483000000000</c:v>
                </c:pt>
                <c:pt idx="8">
                  <c:v>4918000000000</c:v>
                </c:pt>
                <c:pt idx="9">
                  <c:v>5313000000000</c:v>
                </c:pt>
                <c:pt idx="10">
                  <c:v>5672000000000</c:v>
                </c:pt>
                <c:pt idx="11">
                  <c:v>6000000000000</c:v>
                </c:pt>
                <c:pt idx="12">
                  <c:v>6298000000000</c:v>
                </c:pt>
                <c:pt idx="13">
                  <c:v>6571000000000</c:v>
                </c:pt>
                <c:pt idx="14">
                  <c:v>6820000000000</c:v>
                </c:pt>
                <c:pt idx="15">
                  <c:v>7049000000000</c:v>
                </c:pt>
                <c:pt idx="16">
                  <c:v>7259000000000</c:v>
                </c:pt>
                <c:pt idx="17">
                  <c:v>7451000000000</c:v>
                </c:pt>
                <c:pt idx="18">
                  <c:v>7628000000000</c:v>
                </c:pt>
                <c:pt idx="19">
                  <c:v>7791000000000</c:v>
                </c:pt>
                <c:pt idx="20">
                  <c:v>7940000000000</c:v>
                </c:pt>
                <c:pt idx="21">
                  <c:v>8078000000000</c:v>
                </c:pt>
                <c:pt idx="22">
                  <c:v>8205000000000</c:v>
                </c:pt>
                <c:pt idx="23">
                  <c:v>8321000000000</c:v>
                </c:pt>
                <c:pt idx="24">
                  <c:v>8428000000000</c:v>
                </c:pt>
                <c:pt idx="25">
                  <c:v>8527000000000</c:v>
                </c:pt>
                <c:pt idx="26">
                  <c:v>8618000000000</c:v>
                </c:pt>
                <c:pt idx="27">
                  <c:v>8702000000000</c:v>
                </c:pt>
                <c:pt idx="28">
                  <c:v>8779000000000</c:v>
                </c:pt>
                <c:pt idx="29">
                  <c:v>8849000000000</c:v>
                </c:pt>
                <c:pt idx="30">
                  <c:v>8914000000000</c:v>
                </c:pt>
                <c:pt idx="31">
                  <c:v>8973000000000</c:v>
                </c:pt>
                <c:pt idx="32">
                  <c:v>9028000000000</c:v>
                </c:pt>
                <c:pt idx="33">
                  <c:v>9077000000000</c:v>
                </c:pt>
                <c:pt idx="34">
                  <c:v>9123000000000</c:v>
                </c:pt>
                <c:pt idx="35">
                  <c:v>9164000000000</c:v>
                </c:pt>
                <c:pt idx="36">
                  <c:v>9201000000000</c:v>
                </c:pt>
                <c:pt idx="37">
                  <c:v>9235000000000</c:v>
                </c:pt>
                <c:pt idx="38">
                  <c:v>9266000000000</c:v>
                </c:pt>
                <c:pt idx="39">
                  <c:v>9293000000000</c:v>
                </c:pt>
                <c:pt idx="40">
                  <c:v>9317000000000</c:v>
                </c:pt>
                <c:pt idx="41">
                  <c:v>9339000000000</c:v>
                </c:pt>
                <c:pt idx="42">
                  <c:v>9358000000000</c:v>
                </c:pt>
                <c:pt idx="43">
                  <c:v>9375000000000</c:v>
                </c:pt>
                <c:pt idx="44">
                  <c:v>9390000000000</c:v>
                </c:pt>
                <c:pt idx="45">
                  <c:v>9402000000000</c:v>
                </c:pt>
                <c:pt idx="46">
                  <c:v>9413000000000</c:v>
                </c:pt>
                <c:pt idx="47">
                  <c:v>9421000000000</c:v>
                </c:pt>
                <c:pt idx="48">
                  <c:v>9428000000000</c:v>
                </c:pt>
                <c:pt idx="49">
                  <c:v>9433000000000</c:v>
                </c:pt>
                <c:pt idx="50">
                  <c:v>9437000000000</c:v>
                </c:pt>
                <c:pt idx="51">
                  <c:v>9439000000000</c:v>
                </c:pt>
                <c:pt idx="52">
                  <c:v>9439000000000</c:v>
                </c:pt>
                <c:pt idx="53">
                  <c:v>9439000000000</c:v>
                </c:pt>
                <c:pt idx="54">
                  <c:v>9437000000000</c:v>
                </c:pt>
                <c:pt idx="55">
                  <c:v>9434000000000</c:v>
                </c:pt>
                <c:pt idx="56">
                  <c:v>9430000000000</c:v>
                </c:pt>
                <c:pt idx="57">
                  <c:v>9425000000000</c:v>
                </c:pt>
                <c:pt idx="58">
                  <c:v>9419000000000</c:v>
                </c:pt>
                <c:pt idx="59">
                  <c:v>9412000000000</c:v>
                </c:pt>
                <c:pt idx="60">
                  <c:v>9404000000000</c:v>
                </c:pt>
                <c:pt idx="61">
                  <c:v>9341000000000</c:v>
                </c:pt>
                <c:pt idx="62">
                  <c:v>9257000000000</c:v>
                </c:pt>
                <c:pt idx="63">
                  <c:v>9159000000000</c:v>
                </c:pt>
                <c:pt idx="64">
                  <c:v>9051000000000</c:v>
                </c:pt>
                <c:pt idx="65">
                  <c:v>8937000000000</c:v>
                </c:pt>
                <c:pt idx="66">
                  <c:v>8819000000000</c:v>
                </c:pt>
                <c:pt idx="67">
                  <c:v>8699000000000</c:v>
                </c:pt>
                <c:pt idx="68">
                  <c:v>8579000000000</c:v>
                </c:pt>
                <c:pt idx="69">
                  <c:v>8460000000000</c:v>
                </c:pt>
                <c:pt idx="70">
                  <c:v>8343000000000</c:v>
                </c:pt>
                <c:pt idx="71">
                  <c:v>8227000000000</c:v>
                </c:pt>
                <c:pt idx="72">
                  <c:v>8114000000000</c:v>
                </c:pt>
                <c:pt idx="73">
                  <c:v>8004000000000</c:v>
                </c:pt>
                <c:pt idx="74">
                  <c:v>7897000000000</c:v>
                </c:pt>
                <c:pt idx="75">
                  <c:v>7793000000000</c:v>
                </c:pt>
                <c:pt idx="76">
                  <c:v>7692000000000</c:v>
                </c:pt>
                <c:pt idx="77">
                  <c:v>7595000000000</c:v>
                </c:pt>
                <c:pt idx="78">
                  <c:v>7500000000000</c:v>
                </c:pt>
                <c:pt idx="79">
                  <c:v>7409000000000</c:v>
                </c:pt>
                <c:pt idx="80">
                  <c:v>7321000000000</c:v>
                </c:pt>
                <c:pt idx="81">
                  <c:v>7153000000000</c:v>
                </c:pt>
                <c:pt idx="82">
                  <c:v>6997000000000</c:v>
                </c:pt>
                <c:pt idx="83">
                  <c:v>6852000000000</c:v>
                </c:pt>
                <c:pt idx="84">
                  <c:v>6717000000000</c:v>
                </c:pt>
                <c:pt idx="85">
                  <c:v>6592000000000</c:v>
                </c:pt>
                <c:pt idx="86">
                  <c:v>6476000000000</c:v>
                </c:pt>
                <c:pt idx="87">
                  <c:v>6369000000000</c:v>
                </c:pt>
                <c:pt idx="88">
                  <c:v>6269000000000</c:v>
                </c:pt>
                <c:pt idx="89">
                  <c:v>6176000000000</c:v>
                </c:pt>
                <c:pt idx="90">
                  <c:v>6091000000000</c:v>
                </c:pt>
                <c:pt idx="91">
                  <c:v>6012000000000</c:v>
                </c:pt>
                <c:pt idx="92">
                  <c:v>5939000000000</c:v>
                </c:pt>
                <c:pt idx="93">
                  <c:v>5871000000000</c:v>
                </c:pt>
                <c:pt idx="94">
                  <c:v>5808000000000</c:v>
                </c:pt>
                <c:pt idx="95">
                  <c:v>5751000000000</c:v>
                </c:pt>
                <c:pt idx="96">
                  <c:v>5660000000000</c:v>
                </c:pt>
                <c:pt idx="97">
                  <c:v>5576000000000</c:v>
                </c:pt>
                <c:pt idx="98">
                  <c:v>5499000000000</c:v>
                </c:pt>
                <c:pt idx="99">
                  <c:v>5430000000000</c:v>
                </c:pt>
                <c:pt idx="100">
                  <c:v>5367000000000</c:v>
                </c:pt>
                <c:pt idx="101">
                  <c:v>5310000000000</c:v>
                </c:pt>
                <c:pt idx="102">
                  <c:v>5259000000000</c:v>
                </c:pt>
                <c:pt idx="103">
                  <c:v>5212000000000</c:v>
                </c:pt>
                <c:pt idx="104">
                  <c:v>5170000000000</c:v>
                </c:pt>
                <c:pt idx="105">
                  <c:v>5133000000000</c:v>
                </c:pt>
                <c:pt idx="106">
                  <c:v>5099000000000</c:v>
                </c:pt>
                <c:pt idx="107">
                  <c:v>5068000000000</c:v>
                </c:pt>
                <c:pt idx="108">
                  <c:v>5041000000000</c:v>
                </c:pt>
                <c:pt idx="109">
                  <c:v>5016000000000</c:v>
                </c:pt>
                <c:pt idx="110">
                  <c:v>4993000000000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92E-4208-8C69-4578A7067D2A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1768600000000</c:v>
                </c:pt>
                <c:pt idx="2">
                  <c:v>3276600000000</c:v>
                </c:pt>
                <c:pt idx="3">
                  <c:v>4480700000000</c:v>
                </c:pt>
                <c:pt idx="4">
                  <c:v>5470100000000</c:v>
                </c:pt>
                <c:pt idx="5">
                  <c:v>6302500000000</c:v>
                </c:pt>
                <c:pt idx="6">
                  <c:v>7015400000000</c:v>
                </c:pt>
                <c:pt idx="7">
                  <c:v>7634300000000</c:v>
                </c:pt>
                <c:pt idx="8">
                  <c:v>8177500000000</c:v>
                </c:pt>
                <c:pt idx="9">
                  <c:v>8659500000000</c:v>
                </c:pt>
                <c:pt idx="10">
                  <c:v>9088100000000</c:v>
                </c:pt>
                <c:pt idx="11">
                  <c:v>9474700000000</c:v>
                </c:pt>
                <c:pt idx="12">
                  <c:v>9825600000000</c:v>
                </c:pt>
                <c:pt idx="13">
                  <c:v>10142900000000</c:v>
                </c:pt>
                <c:pt idx="14">
                  <c:v>10431300000000</c:v>
                </c:pt>
                <c:pt idx="15">
                  <c:v>10692500000000</c:v>
                </c:pt>
                <c:pt idx="16">
                  <c:v>10934400000000</c:v>
                </c:pt>
                <c:pt idx="17">
                  <c:v>11158650000000</c:v>
                </c:pt>
                <c:pt idx="18">
                  <c:v>11365460000000</c:v>
                </c:pt>
                <c:pt idx="19">
                  <c:v>11558160000000</c:v>
                </c:pt>
                <c:pt idx="20">
                  <c:v>11739110000000</c:v>
                </c:pt>
                <c:pt idx="21">
                  <c:v>11904790000000</c:v>
                </c:pt>
                <c:pt idx="22">
                  <c:v>12060620000000</c:v>
                </c:pt>
                <c:pt idx="23">
                  <c:v>12208650000000</c:v>
                </c:pt>
                <c:pt idx="24">
                  <c:v>12347660000000</c:v>
                </c:pt>
                <c:pt idx="25">
                  <c:v>12478430000000</c:v>
                </c:pt>
                <c:pt idx="26">
                  <c:v>12601760000000</c:v>
                </c:pt>
                <c:pt idx="27">
                  <c:v>12717600000000</c:v>
                </c:pt>
                <c:pt idx="28">
                  <c:v>12828070000000</c:v>
                </c:pt>
                <c:pt idx="29">
                  <c:v>12932780000000</c:v>
                </c:pt>
                <c:pt idx="30">
                  <c:v>13032010000000</c:v>
                </c:pt>
                <c:pt idx="31">
                  <c:v>13126190000000</c:v>
                </c:pt>
                <c:pt idx="32">
                  <c:v>13216070000000</c:v>
                </c:pt>
                <c:pt idx="33">
                  <c:v>13301730000000</c:v>
                </c:pt>
                <c:pt idx="34">
                  <c:v>13382850000000</c:v>
                </c:pt>
                <c:pt idx="35">
                  <c:v>13460260000000</c:v>
                </c:pt>
                <c:pt idx="36">
                  <c:v>13533420000000</c:v>
                </c:pt>
                <c:pt idx="37">
                  <c:v>13603560000000</c:v>
                </c:pt>
                <c:pt idx="38">
                  <c:v>13671020000000</c:v>
                </c:pt>
                <c:pt idx="39">
                  <c:v>13735030000000</c:v>
                </c:pt>
                <c:pt idx="40">
                  <c:v>13796760000000</c:v>
                </c:pt>
                <c:pt idx="41">
                  <c:v>13855880000000</c:v>
                </c:pt>
                <c:pt idx="42">
                  <c:v>13912270000000</c:v>
                </c:pt>
                <c:pt idx="43">
                  <c:v>13966590000000</c:v>
                </c:pt>
                <c:pt idx="44">
                  <c:v>14018670000000</c:v>
                </c:pt>
                <c:pt idx="45">
                  <c:v>14068250000000</c:v>
                </c:pt>
                <c:pt idx="46">
                  <c:v>14115670000000</c:v>
                </c:pt>
                <c:pt idx="47">
                  <c:v>14161860000000</c:v>
                </c:pt>
                <c:pt idx="48">
                  <c:v>14205790000000</c:v>
                </c:pt>
                <c:pt idx="49">
                  <c:v>14247600000000</c:v>
                </c:pt>
                <c:pt idx="50">
                  <c:v>14288330000000</c:v>
                </c:pt>
                <c:pt idx="51">
                  <c:v>14327230000000</c:v>
                </c:pt>
                <c:pt idx="52">
                  <c:v>14364930000000</c:v>
                </c:pt>
                <c:pt idx="53">
                  <c:v>14401200000000</c:v>
                </c:pt>
                <c:pt idx="54">
                  <c:v>14435980000000</c:v>
                </c:pt>
                <c:pt idx="55">
                  <c:v>14470040000000</c:v>
                </c:pt>
                <c:pt idx="56">
                  <c:v>14502620000000</c:v>
                </c:pt>
                <c:pt idx="57">
                  <c:v>14534360000000</c:v>
                </c:pt>
                <c:pt idx="58">
                  <c:v>14564700000000</c:v>
                </c:pt>
                <c:pt idx="59">
                  <c:v>14594040000000</c:v>
                </c:pt>
                <c:pt idx="60">
                  <c:v>14622270000000</c:v>
                </c:pt>
                <c:pt idx="61">
                  <c:v>14774360000000</c:v>
                </c:pt>
                <c:pt idx="62">
                  <c:v>14901270000000</c:v>
                </c:pt>
                <c:pt idx="63">
                  <c:v>15008120000000</c:v>
                </c:pt>
                <c:pt idx="64">
                  <c:v>15098140000000</c:v>
                </c:pt>
                <c:pt idx="65">
                  <c:v>15176050000000</c:v>
                </c:pt>
                <c:pt idx="66">
                  <c:v>15243970000000</c:v>
                </c:pt>
                <c:pt idx="67">
                  <c:v>15304040000000</c:v>
                </c:pt>
                <c:pt idx="68">
                  <c:v>15357640000000</c:v>
                </c:pt>
                <c:pt idx="69">
                  <c:v>15405380000000</c:v>
                </c:pt>
                <c:pt idx="70">
                  <c:v>15448430000000</c:v>
                </c:pt>
                <c:pt idx="71">
                  <c:v>15488060000000</c:v>
                </c:pt>
                <c:pt idx="72">
                  <c:v>15524250000000</c:v>
                </c:pt>
                <c:pt idx="73">
                  <c:v>15557740000000</c:v>
                </c:pt>
                <c:pt idx="74">
                  <c:v>15588580000000</c:v>
                </c:pt>
                <c:pt idx="75">
                  <c:v>15617500000000</c:v>
                </c:pt>
                <c:pt idx="76">
                  <c:v>15644620000000</c:v>
                </c:pt>
                <c:pt idx="77">
                  <c:v>15670280000000</c:v>
                </c:pt>
                <c:pt idx="78">
                  <c:v>15694510000000</c:v>
                </c:pt>
                <c:pt idx="79">
                  <c:v>15717390000000</c:v>
                </c:pt>
                <c:pt idx="80">
                  <c:v>15738890000000</c:v>
                </c:pt>
                <c:pt idx="81">
                  <c:v>15778680000000</c:v>
                </c:pt>
                <c:pt idx="82">
                  <c:v>15815080000000</c:v>
                </c:pt>
                <c:pt idx="83">
                  <c:v>15848170000000</c:v>
                </c:pt>
                <c:pt idx="84">
                  <c:v>15878520000000</c:v>
                </c:pt>
                <c:pt idx="85">
                  <c:v>15906360000000</c:v>
                </c:pt>
                <c:pt idx="86">
                  <c:v>15932000000000</c:v>
                </c:pt>
                <c:pt idx="87">
                  <c:v>15955640000000</c:v>
                </c:pt>
                <c:pt idx="88">
                  <c:v>15977490000000</c:v>
                </c:pt>
                <c:pt idx="89">
                  <c:v>15997680000000</c:v>
                </c:pt>
                <c:pt idx="90">
                  <c:v>16016390000000</c:v>
                </c:pt>
                <c:pt idx="91">
                  <c:v>16033760000000</c:v>
                </c:pt>
                <c:pt idx="92">
                  <c:v>16049920000000</c:v>
                </c:pt>
                <c:pt idx="93">
                  <c:v>16064980000000</c:v>
                </c:pt>
                <c:pt idx="94">
                  <c:v>16079020000000</c:v>
                </c:pt>
                <c:pt idx="95">
                  <c:v>16092140000000</c:v>
                </c:pt>
                <c:pt idx="96">
                  <c:v>16091770000000</c:v>
                </c:pt>
                <c:pt idx="97">
                  <c:v>16091170000000</c:v>
                </c:pt>
                <c:pt idx="98">
                  <c:v>16090620000000</c:v>
                </c:pt>
                <c:pt idx="99">
                  <c:v>16090120000000</c:v>
                </c:pt>
                <c:pt idx="100">
                  <c:v>16089670000000</c:v>
                </c:pt>
                <c:pt idx="101">
                  <c:v>16089260000000</c:v>
                </c:pt>
                <c:pt idx="102">
                  <c:v>16088890000000</c:v>
                </c:pt>
                <c:pt idx="103">
                  <c:v>16088560000000</c:v>
                </c:pt>
                <c:pt idx="104">
                  <c:v>16088260000000</c:v>
                </c:pt>
                <c:pt idx="105">
                  <c:v>16087990000000</c:v>
                </c:pt>
                <c:pt idx="106">
                  <c:v>16087750000000</c:v>
                </c:pt>
                <c:pt idx="107">
                  <c:v>16087530000000</c:v>
                </c:pt>
                <c:pt idx="108">
                  <c:v>16087330000000</c:v>
                </c:pt>
                <c:pt idx="109">
                  <c:v>16087160000000</c:v>
                </c:pt>
                <c:pt idx="110">
                  <c:v>16087000000000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92E-4208-8C69-4578A7067D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0.48941150184987903</c:v>
                </c:pt>
                <c:pt idx="1">
                  <c:v>0.56050083413224194</c:v>
                </c:pt>
                <c:pt idx="2">
                  <c:v>0.60721613363588911</c:v>
                </c:pt>
                <c:pt idx="3">
                  <c:v>0.64386881227945403</c:v>
                </c:pt>
                <c:pt idx="4">
                  <c:v>0.67310746084290018</c:v>
                </c:pt>
                <c:pt idx="5">
                  <c:v>0.69690419794858172</c:v>
                </c:pt>
                <c:pt idx="6">
                  <c:v>0.7171565398355112</c:v>
                </c:pt>
                <c:pt idx="7">
                  <c:v>0.73372536316669745</c:v>
                </c:pt>
                <c:pt idx="8">
                  <c:v>0.74824568798589275</c:v>
                </c:pt>
                <c:pt idx="9">
                  <c:v>0.76110254319439996</c:v>
                </c:pt>
                <c:pt idx="10">
                  <c:v>0.77180983254026292</c:v>
                </c:pt>
                <c:pt idx="11">
                  <c:v>0.78103268628633293</c:v>
                </c:pt>
                <c:pt idx="12">
                  <c:v>0.78923435763998306</c:v>
                </c:pt>
                <c:pt idx="13">
                  <c:v>0.79659319057531475</c:v>
                </c:pt>
                <c:pt idx="14">
                  <c:v>0.80310936736965888</c:v>
                </c:pt>
                <c:pt idx="15">
                  <c:v>0.80865552464206991</c:v>
                </c:pt>
                <c:pt idx="16">
                  <c:v>0.81354424059102681</c:v>
                </c:pt>
                <c:pt idx="17">
                  <c:v>0.81782209655170313</c:v>
                </c:pt>
                <c:pt idx="18">
                  <c:v>0.82163374979589243</c:v>
                </c:pt>
                <c:pt idx="19">
                  <c:v>0.82452594542396407</c:v>
                </c:pt>
                <c:pt idx="20">
                  <c:v>0.82743274337288719</c:v>
                </c:pt>
                <c:pt idx="21">
                  <c:v>0.82967595841948705</c:v>
                </c:pt>
                <c:pt idx="22">
                  <c:v>0.83177013279271739</c:v>
                </c:pt>
                <c:pt idx="23">
                  <c:v>0.83319070468973877</c:v>
                </c:pt>
                <c:pt idx="24">
                  <c:v>0.83421604238401614</c:v>
                </c:pt>
                <c:pt idx="25">
                  <c:v>0.83541130172121869</c:v>
                </c:pt>
                <c:pt idx="26">
                  <c:v>0.83587941846368086</c:v>
                </c:pt>
                <c:pt idx="27">
                  <c:v>0.83639259386990872</c:v>
                </c:pt>
                <c:pt idx="28">
                  <c:v>0.8366813598056464</c:v>
                </c:pt>
                <c:pt idx="29">
                  <c:v>0.83673353049308852</c:v>
                </c:pt>
                <c:pt idx="30">
                  <c:v>0.83652713258048661</c:v>
                </c:pt>
                <c:pt idx="31">
                  <c:v>0.83630789718939202</c:v>
                </c:pt>
                <c:pt idx="32">
                  <c:v>0.83578481179819619</c:v>
                </c:pt>
                <c:pt idx="33">
                  <c:v>0.8352674789890614</c:v>
                </c:pt>
                <c:pt idx="34">
                  <c:v>0.83442113474543256</c:v>
                </c:pt>
                <c:pt idx="35">
                  <c:v>0.83356511124786492</c:v>
                </c:pt>
                <c:pt idx="36">
                  <c:v>0.83290315715589225</c:v>
                </c:pt>
                <c:pt idx="37">
                  <c:v>0.83185453336229409</c:v>
                </c:pt>
                <c:pt idx="38">
                  <c:v>0.83074788591865489</c:v>
                </c:pt>
                <c:pt idx="39">
                  <c:v>0.82951284149957971</c:v>
                </c:pt>
                <c:pt idx="40">
                  <c:v>0.82817023020998393</c:v>
                </c:pt>
                <c:pt idx="41">
                  <c:v>0.8270012778386332</c:v>
                </c:pt>
                <c:pt idx="42">
                  <c:v>0.82569174641956133</c:v>
                </c:pt>
                <c:pt idx="43">
                  <c:v>0.82425268533545681</c:v>
                </c:pt>
                <c:pt idx="44">
                  <c:v>0.82270005002420077</c:v>
                </c:pt>
                <c:pt idx="45">
                  <c:v>0.82128397484315785</c:v>
                </c:pt>
                <c:pt idx="46">
                  <c:v>0.8196799314716714</c:v>
                </c:pt>
                <c:pt idx="47">
                  <c:v>0.81821646690880889</c:v>
                </c:pt>
                <c:pt idx="48">
                  <c:v>0.81661651473239727</c:v>
                </c:pt>
                <c:pt idx="49">
                  <c:v>0.81482124852028515</c:v>
                </c:pt>
                <c:pt idx="50">
                  <c:v>0.81314003645075761</c:v>
                </c:pt>
                <c:pt idx="51">
                  <c:v>0.81153571642931299</c:v>
                </c:pt>
                <c:pt idx="52">
                  <c:v>0.80975602562919757</c:v>
                </c:pt>
                <c:pt idx="53">
                  <c:v>0.80806867241264335</c:v>
                </c:pt>
                <c:pt idx="54">
                  <c:v>0.8061666169254178</c:v>
                </c:pt>
                <c:pt idx="55">
                  <c:v>0.80435557117096568</c:v>
                </c:pt>
                <c:pt idx="56">
                  <c:v>0.80259902696613217</c:v>
                </c:pt>
                <c:pt idx="57">
                  <c:v>0.80066588919038506</c:v>
                </c:pt>
                <c:pt idx="58">
                  <c:v>0.79905622269715593</c:v>
                </c:pt>
                <c:pt idx="59">
                  <c:v>0.79699315097605627</c:v>
                </c:pt>
                <c:pt idx="60">
                  <c:v>0.78569849619959187</c:v>
                </c:pt>
                <c:pt idx="61">
                  <c:v>0.77415567974476351</c:v>
                </c:pt>
                <c:pt idx="62">
                  <c:v>0.76230632976038781</c:v>
                </c:pt>
                <c:pt idx="63">
                  <c:v>0.75095723758874611</c:v>
                </c:pt>
                <c:pt idx="64">
                  <c:v>0.73958085197399936</c:v>
                </c:pt>
                <c:pt idx="65">
                  <c:v>0.72829879850874379</c:v>
                </c:pt>
                <c:pt idx="66">
                  <c:v>0.71748466956481149</c:v>
                </c:pt>
                <c:pt idx="67">
                  <c:v>0.70680510885954528</c:v>
                </c:pt>
                <c:pt idx="68">
                  <c:v>0.69646465985550243</c:v>
                </c:pt>
                <c:pt idx="69">
                  <c:v>0.68639642159519187</c:v>
                </c:pt>
                <c:pt idx="70">
                  <c:v>0.67677915233845498</c:v>
                </c:pt>
                <c:pt idx="71">
                  <c:v>0.66735882023739979</c:v>
                </c:pt>
                <c:pt idx="72">
                  <c:v>0.65834105270161647</c:v>
                </c:pt>
                <c:pt idx="73">
                  <c:v>0.64971648544831595</c:v>
                </c:pt>
                <c:pt idx="74">
                  <c:v>0.64120479540270692</c:v>
                </c:pt>
                <c:pt idx="75">
                  <c:v>0.63304056544408938</c:v>
                </c:pt>
                <c:pt idx="76">
                  <c:v>0.62520561259902929</c:v>
                </c:pt>
                <c:pt idx="77">
                  <c:v>0.61769495449829237</c:v>
                </c:pt>
                <c:pt idx="78">
                  <c:v>0.6105019339045441</c:v>
                </c:pt>
                <c:pt idx="79">
                  <c:v>0.60362446518306978</c:v>
                </c:pt>
                <c:pt idx="80">
                  <c:v>0.5905280181346062</c:v>
                </c:pt>
                <c:pt idx="81">
                  <c:v>0.57834297084731423</c:v>
                </c:pt>
                <c:pt idx="82">
                  <c:v>0.56705236159433903</c:v>
                </c:pt>
                <c:pt idx="83">
                  <c:v>0.55662355505185479</c:v>
                </c:pt>
                <c:pt idx="84">
                  <c:v>0.54679912386265261</c:v>
                </c:pt>
                <c:pt idx="85">
                  <c:v>0.53779960608704003</c:v>
                </c:pt>
                <c:pt idx="86">
                  <c:v>0.5296106635876916</c:v>
                </c:pt>
                <c:pt idx="87">
                  <c:v>0.52198062944320101</c:v>
                </c:pt>
                <c:pt idx="88">
                  <c:v>0.51490046809581946</c:v>
                </c:pt>
                <c:pt idx="89">
                  <c:v>0.50836018530644844</c:v>
                </c:pt>
                <c:pt idx="90">
                  <c:v>0.50235169360163268</c:v>
                </c:pt>
                <c:pt idx="91">
                  <c:v>0.49686773690039682</c:v>
                </c:pt>
                <c:pt idx="92">
                  <c:v>0.49166529196718534</c:v>
                </c:pt>
                <c:pt idx="93">
                  <c:v>0.48697670449008157</c:v>
                </c:pt>
                <c:pt idx="94">
                  <c:v>0.48256030442175502</c:v>
                </c:pt>
                <c:pt idx="95">
                  <c:v>0.4759511162064774</c:v>
                </c:pt>
                <c:pt idx="96">
                  <c:v>0.46982122765758216</c:v>
                </c:pt>
                <c:pt idx="97">
                  <c:v>0.46416235229123232</c:v>
                </c:pt>
                <c:pt idx="98">
                  <c:v>0.45897459116342088</c:v>
                </c:pt>
                <c:pt idx="99">
                  <c:v>0.45449450612531078</c:v>
                </c:pt>
                <c:pt idx="100">
                  <c:v>0.45048600287002755</c:v>
                </c:pt>
                <c:pt idx="101">
                  <c:v>0.4467126663174576</c:v>
                </c:pt>
                <c:pt idx="102">
                  <c:v>0.44317454083673186</c:v>
                </c:pt>
                <c:pt idx="103">
                  <c:v>0.4403449212850214</c:v>
                </c:pt>
                <c:pt idx="104">
                  <c:v>0.43751438034842782</c:v>
                </c:pt>
                <c:pt idx="105">
                  <c:v>0.43491943160322116</c:v>
                </c:pt>
                <c:pt idx="106">
                  <c:v>0.43279687001151079</c:v>
                </c:pt>
                <c:pt idx="107">
                  <c:v>0.43067371494572682</c:v>
                </c:pt>
                <c:pt idx="108">
                  <c:v>0.4290227208325112</c:v>
                </c:pt>
                <c:pt idx="109">
                  <c:v>0.42737142616261853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92E-4208-8C69-4578A7067D2A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0.39805495872441476</c:v>
                </c:pt>
                <c:pt idx="1">
                  <c:v>0.45626564121345298</c:v>
                </c:pt>
                <c:pt idx="2">
                  <c:v>0.4950119400986453</c:v>
                </c:pt>
                <c:pt idx="3">
                  <c:v>0.52558454141606181</c:v>
                </c:pt>
                <c:pt idx="4">
                  <c:v>0.55025783419278063</c:v>
                </c:pt>
                <c:pt idx="5">
                  <c:v>0.57031673176155318</c:v>
                </c:pt>
                <c:pt idx="6">
                  <c:v>0.58721821254077</c:v>
                </c:pt>
                <c:pt idx="7">
                  <c:v>0.6014062977682666</c:v>
                </c:pt>
                <c:pt idx="8">
                  <c:v>0.61354581673306774</c:v>
                </c:pt>
                <c:pt idx="9">
                  <c:v>0.62411285087091917</c:v>
                </c:pt>
                <c:pt idx="10">
                  <c:v>0.63326543320632844</c:v>
                </c:pt>
                <c:pt idx="11">
                  <c:v>0.64097866796938607</c:v>
                </c:pt>
                <c:pt idx="12">
                  <c:v>0.64784233306056449</c:v>
                </c:pt>
                <c:pt idx="13">
                  <c:v>0.65380153959717391</c:v>
                </c:pt>
                <c:pt idx="14">
                  <c:v>0.65924713584288053</c:v>
                </c:pt>
                <c:pt idx="15">
                  <c:v>0.66386815920398012</c:v>
                </c:pt>
                <c:pt idx="16">
                  <c:v>0.66773310391490015</c:v>
                </c:pt>
                <c:pt idx="17">
                  <c:v>0.67115629283812539</c:v>
                </c:pt>
                <c:pt idx="18">
                  <c:v>0.67406922901223032</c:v>
                </c:pt>
                <c:pt idx="19">
                  <c:v>0.67637154775787944</c:v>
                </c:pt>
                <c:pt idx="20">
                  <c:v>0.67855039862105926</c:v>
                </c:pt>
                <c:pt idx="21">
                  <c:v>0.68031328406002345</c:v>
                </c:pt>
                <c:pt idx="22">
                  <c:v>0.68156593890397377</c:v>
                </c:pt>
                <c:pt idx="23">
                  <c:v>0.682558476666834</c:v>
                </c:pt>
                <c:pt idx="24">
                  <c:v>0.68333917007187606</c:v>
                </c:pt>
                <c:pt idx="25">
                  <c:v>0.68387272888866313</c:v>
                </c:pt>
                <c:pt idx="26">
                  <c:v>0.68424860036484869</c:v>
                </c:pt>
                <c:pt idx="27">
                  <c:v>0.6843585979808342</c:v>
                </c:pt>
                <c:pt idx="28">
                  <c:v>0.68423030469860313</c:v>
                </c:pt>
                <c:pt idx="29">
                  <c:v>0.68400806936151826</c:v>
                </c:pt>
                <c:pt idx="30">
                  <c:v>0.6835951635623132</c:v>
                </c:pt>
                <c:pt idx="31">
                  <c:v>0.68310776198975942</c:v>
                </c:pt>
                <c:pt idx="32">
                  <c:v>0.6823924406825278</c:v>
                </c:pt>
                <c:pt idx="33">
                  <c:v>0.68169336127954805</c:v>
                </c:pt>
                <c:pt idx="34">
                  <c:v>0.68081894406200183</c:v>
                </c:pt>
                <c:pt idx="35">
                  <c:v>0.67987249342738199</c:v>
                </c:pt>
                <c:pt idx="36">
                  <c:v>0.67886641437976525</c:v>
                </c:pt>
                <c:pt idx="37">
                  <c:v>0.6777841009668627</c:v>
                </c:pt>
                <c:pt idx="38">
                  <c:v>0.6765911687124091</c:v>
                </c:pt>
                <c:pt idx="39">
                  <c:v>0.67530347704823457</c:v>
                </c:pt>
                <c:pt idx="40">
                  <c:v>0.67400987883844254</c:v>
                </c:pt>
                <c:pt idx="41">
                  <c:v>0.67264364478262717</c:v>
                </c:pt>
                <c:pt idx="42">
                  <c:v>0.67124473475630053</c:v>
                </c:pt>
                <c:pt idx="43">
                  <c:v>0.66982103152438854</c:v>
                </c:pt>
                <c:pt idx="44">
                  <c:v>0.66831340074280743</c:v>
                </c:pt>
                <c:pt idx="45">
                  <c:v>0.66684755310941668</c:v>
                </c:pt>
                <c:pt idx="46">
                  <c:v>0.66523747586828286</c:v>
                </c:pt>
                <c:pt idx="47">
                  <c:v>0.66367305162190915</c:v>
                </c:pt>
                <c:pt idx="48">
                  <c:v>0.66207641988826194</c:v>
                </c:pt>
                <c:pt idx="49">
                  <c:v>0.66046906811362838</c:v>
                </c:pt>
                <c:pt idx="50">
                  <c:v>0.65881541651805686</c:v>
                </c:pt>
                <c:pt idx="51">
                  <c:v>0.6570863902573838</c:v>
                </c:pt>
                <c:pt idx="52">
                  <c:v>0.65543149182012606</c:v>
                </c:pt>
                <c:pt idx="53">
                  <c:v>0.65371384554425815</c:v>
                </c:pt>
                <c:pt idx="54">
                  <c:v>0.65196778999919835</c:v>
                </c:pt>
                <c:pt idx="55">
                  <c:v>0.65022733823267798</c:v>
                </c:pt>
                <c:pt idx="56">
                  <c:v>0.64846336543198324</c:v>
                </c:pt>
                <c:pt idx="57">
                  <c:v>0.64670058428941202</c:v>
                </c:pt>
                <c:pt idx="58">
                  <c:v>0.64492080328682122</c:v>
                </c:pt>
                <c:pt idx="59">
                  <c:v>0.64312859768011399</c:v>
                </c:pt>
                <c:pt idx="60">
                  <c:v>0.63224396860506982</c:v>
                </c:pt>
                <c:pt idx="61">
                  <c:v>0.62122221797202515</c:v>
                </c:pt>
                <c:pt idx="62">
                  <c:v>0.61026964070116707</c:v>
                </c:pt>
                <c:pt idx="63">
                  <c:v>0.59947781647275755</c:v>
                </c:pt>
                <c:pt idx="64">
                  <c:v>0.58888841299284067</c:v>
                </c:pt>
                <c:pt idx="65">
                  <c:v>0.5785238359823589</c:v>
                </c:pt>
                <c:pt idx="66">
                  <c:v>0.56841200101411127</c:v>
                </c:pt>
                <c:pt idx="67">
                  <c:v>0.55861447461979841</c:v>
                </c:pt>
                <c:pt idx="68">
                  <c:v>0.54915880036714448</c:v>
                </c:pt>
                <c:pt idx="69">
                  <c:v>0.54005487936314567</c:v>
                </c:pt>
                <c:pt idx="70">
                  <c:v>0.53118337609745825</c:v>
                </c:pt>
                <c:pt idx="71">
                  <c:v>0.52266615134386529</c:v>
                </c:pt>
                <c:pt idx="72">
                  <c:v>0.51447061076994471</c:v>
                </c:pt>
                <c:pt idx="73">
                  <c:v>0.50658879769677545</c:v>
                </c:pt>
                <c:pt idx="74">
                  <c:v>0.49899151592764529</c:v>
                </c:pt>
                <c:pt idx="75">
                  <c:v>0.49167061903708753</c:v>
                </c:pt>
                <c:pt idx="76">
                  <c:v>0.4846754493219011</c:v>
                </c:pt>
                <c:pt idx="77">
                  <c:v>0.4778741101187613</c:v>
                </c:pt>
                <c:pt idx="78">
                  <c:v>0.47138869748730544</c:v>
                </c:pt>
                <c:pt idx="79">
                  <c:v>0.46515351463794463</c:v>
                </c:pt>
                <c:pt idx="80">
                  <c:v>0.45333323193068115</c:v>
                </c:pt>
                <c:pt idx="81">
                  <c:v>0.44242583660658058</c:v>
                </c:pt>
                <c:pt idx="82">
                  <c:v>0.43235275744770529</c:v>
                </c:pt>
                <c:pt idx="83">
                  <c:v>0.42302431208953983</c:v>
                </c:pt>
                <c:pt idx="84">
                  <c:v>0.41442542479863398</c:v>
                </c:pt>
                <c:pt idx="85">
                  <c:v>0.40647752950037658</c:v>
                </c:pt>
                <c:pt idx="86">
                  <c:v>0.39916919659756678</c:v>
                </c:pt>
                <c:pt idx="87">
                  <c:v>0.39236450781693494</c:v>
                </c:pt>
                <c:pt idx="88">
                  <c:v>0.38605597811682696</c:v>
                </c:pt>
                <c:pt idx="89">
                  <c:v>0.38029793230559444</c:v>
                </c:pt>
                <c:pt idx="90">
                  <c:v>0.37495883685423753</c:v>
                </c:pt>
                <c:pt idx="91">
                  <c:v>0.3700329970492065</c:v>
                </c:pt>
                <c:pt idx="92">
                  <c:v>0.36545330277410865</c:v>
                </c:pt>
                <c:pt idx="93">
                  <c:v>0.36121604426140397</c:v>
                </c:pt>
                <c:pt idx="94">
                  <c:v>0.35737944114331593</c:v>
                </c:pt>
                <c:pt idx="95">
                  <c:v>0.35173259374201843</c:v>
                </c:pt>
                <c:pt idx="96">
                  <c:v>0.34652545464375806</c:v>
                </c:pt>
                <c:pt idx="97">
                  <c:v>0.34175190266130206</c:v>
                </c:pt>
                <c:pt idx="98">
                  <c:v>0.33747417669973873</c:v>
                </c:pt>
                <c:pt idx="99">
                  <c:v>0.33356805950650326</c:v>
                </c:pt>
                <c:pt idx="100">
                  <c:v>0.33003382380544538</c:v>
                </c:pt>
                <c:pt idx="101">
                  <c:v>0.32687152438732564</c:v>
                </c:pt>
                <c:pt idx="102">
                  <c:v>0.32395689856643478</c:v>
                </c:pt>
                <c:pt idx="103">
                  <c:v>0.32135234015362757</c:v>
                </c:pt>
                <c:pt idx="104">
                  <c:v>0.31905788106531641</c:v>
                </c:pt>
                <c:pt idx="105">
                  <c:v>0.31694923155817312</c:v>
                </c:pt>
                <c:pt idx="106">
                  <c:v>0.31502660756498979</c:v>
                </c:pt>
                <c:pt idx="107">
                  <c:v>0.31335218460738978</c:v>
                </c:pt>
                <c:pt idx="108">
                  <c:v>0.31180146153827026</c:v>
                </c:pt>
                <c:pt idx="109">
                  <c:v>0.31037483682476535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92E-4208-8C69-4578A7067D2A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510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0.72492107416247376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92E-4208-8C69-4578A7067D2A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510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0.58657313645422471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92E-4208-8C69-4578A7067D2A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0.15267782426778242</c:v>
                </c:pt>
                <c:pt idx="1">
                  <c:v>0.12858023561008361</c:v>
                </c:pt>
                <c:pt idx="2">
                  <c:v>0.11175642198763586</c:v>
                </c:pt>
                <c:pt idx="3">
                  <c:v>9.8227820332352236E-2</c:v>
                </c:pt>
                <c:pt idx="4">
                  <c:v>8.7065767552558515E-2</c:v>
                </c:pt>
                <c:pt idx="5">
                  <c:v>7.7794851327080417E-2</c:v>
                </c:pt>
                <c:pt idx="6">
                  <c:v>7.0073746119487051E-2</c:v>
                </c:pt>
                <c:pt idx="7">
                  <c:v>6.3622378477529801E-2</c:v>
                </c:pt>
                <c:pt idx="8">
                  <c:v>5.8199203187250997E-2</c:v>
                </c:pt>
                <c:pt idx="9">
                  <c:v>5.3633102628712272E-2</c:v>
                </c:pt>
                <c:pt idx="10">
                  <c:v>4.9745110663134452E-2</c:v>
                </c:pt>
                <c:pt idx="11">
                  <c:v>4.6411516853932584E-2</c:v>
                </c:pt>
                <c:pt idx="12">
                  <c:v>4.3550661053544847E-2</c:v>
                </c:pt>
                <c:pt idx="13">
                  <c:v>4.107666350311083E-2</c:v>
                </c:pt>
                <c:pt idx="14">
                  <c:v>3.8932896890343696E-2</c:v>
                </c:pt>
                <c:pt idx="15">
                  <c:v>3.7044373719637105E-2</c:v>
                </c:pt>
                <c:pt idx="16">
                  <c:v>3.5371214259789494E-2</c:v>
                </c:pt>
                <c:pt idx="17">
                  <c:v>3.3886969819083436E-2</c:v>
                </c:pt>
                <c:pt idx="18">
                  <c:v>3.2557344767679283E-2</c:v>
                </c:pt>
                <c:pt idx="19">
                  <c:v>3.1356380509254961E-2</c:v>
                </c:pt>
                <c:pt idx="20">
                  <c:v>3.0280752537424013E-2</c:v>
                </c:pt>
                <c:pt idx="21">
                  <c:v>2.9303634473186287E-2</c:v>
                </c:pt>
                <c:pt idx="22">
                  <c:v>2.8408628308617252E-2</c:v>
                </c:pt>
                <c:pt idx="23">
                  <c:v>2.7588952076749766E-2</c:v>
                </c:pt>
                <c:pt idx="24">
                  <c:v>2.6836068319492114E-2</c:v>
                </c:pt>
                <c:pt idx="25">
                  <c:v>2.6142221403994362E-2</c:v>
                </c:pt>
                <c:pt idx="26">
                  <c:v>2.5502217399509343E-2</c:v>
                </c:pt>
                <c:pt idx="27">
                  <c:v>2.4907955756399834E-2</c:v>
                </c:pt>
                <c:pt idx="28">
                  <c:v>2.4354856419114838E-2</c:v>
                </c:pt>
                <c:pt idx="29">
                  <c:v>2.3839914180544673E-2</c:v>
                </c:pt>
                <c:pt idx="30">
                  <c:v>2.3358872605074282E-2</c:v>
                </c:pt>
                <c:pt idx="31">
                  <c:v>2.290824730801214E-2</c:v>
                </c:pt>
                <c:pt idx="32">
                  <c:v>2.2485345891098376E-2</c:v>
                </c:pt>
                <c:pt idx="33">
                  <c:v>2.2089166358436357E-2</c:v>
                </c:pt>
                <c:pt idx="34">
                  <c:v>2.1716519591746371E-2</c:v>
                </c:pt>
                <c:pt idx="35">
                  <c:v>2.1367030654483494E-2</c:v>
                </c:pt>
                <c:pt idx="36">
                  <c:v>2.1037213788155453E-2</c:v>
                </c:pt>
                <c:pt idx="37">
                  <c:v>2.0725081230222764E-2</c:v>
                </c:pt>
                <c:pt idx="38">
                  <c:v>2.0430752608476283E-2</c:v>
                </c:pt>
                <c:pt idx="39">
                  <c:v>2.0151180422070109E-2</c:v>
                </c:pt>
                <c:pt idx="40">
                  <c:v>1.9885997857949117E-2</c:v>
                </c:pt>
                <c:pt idx="41">
                  <c:v>1.9634682190613033E-2</c:v>
                </c:pt>
                <c:pt idx="42">
                  <c:v>1.9395500261695946E-2</c:v>
                </c:pt>
                <c:pt idx="43">
                  <c:v>1.9167938185291472E-2</c:v>
                </c:pt>
                <c:pt idx="44">
                  <c:v>1.8952037389156434E-2</c:v>
                </c:pt>
                <c:pt idx="45">
                  <c:v>1.8746825336664854E-2</c:v>
                </c:pt>
                <c:pt idx="46">
                  <c:v>1.8550599991808987E-2</c:v>
                </c:pt>
                <c:pt idx="47">
                  <c:v>1.8364061414395116E-2</c:v>
                </c:pt>
                <c:pt idx="48">
                  <c:v>1.8186571773491676E-2</c:v>
                </c:pt>
                <c:pt idx="49">
                  <c:v>1.8016521174972863E-2</c:v>
                </c:pt>
                <c:pt idx="50">
                  <c:v>1.7854323550330384E-2</c:v>
                </c:pt>
                <c:pt idx="51">
                  <c:v>1.7698937620997807E-2</c:v>
                </c:pt>
                <c:pt idx="52">
                  <c:v>1.7550065272338416E-2</c:v>
                </c:pt>
                <c:pt idx="53">
                  <c:v>1.7407685519098808E-2</c:v>
                </c:pt>
                <c:pt idx="54">
                  <c:v>1.7270512037285315E-2</c:v>
                </c:pt>
                <c:pt idx="55">
                  <c:v>1.7138903177494825E-2</c:v>
                </c:pt>
                <c:pt idx="56">
                  <c:v>1.7012238584980695E-2</c:v>
                </c:pt>
                <c:pt idx="57">
                  <c:v>1.6890701490590264E-2</c:v>
                </c:pt>
                <c:pt idx="58">
                  <c:v>1.6773833701976971E-2</c:v>
                </c:pt>
                <c:pt idx="59">
                  <c:v>1.6661845253849096E-2</c:v>
                </c:pt>
                <c:pt idx="60">
                  <c:v>1.6069799300951107E-2</c:v>
                </c:pt>
                <c:pt idx="61">
                  <c:v>1.5587329133691289E-2</c:v>
                </c:pt>
                <c:pt idx="62">
                  <c:v>1.5188311394098661E-2</c:v>
                </c:pt>
                <c:pt idx="63">
                  <c:v>1.4857061863249381E-2</c:v>
                </c:pt>
                <c:pt idx="64">
                  <c:v>1.4575663627887363E-2</c:v>
                </c:pt>
                <c:pt idx="65">
                  <c:v>1.4333011676092251E-2</c:v>
                </c:pt>
                <c:pt idx="66">
                  <c:v>1.4121369259358967E-2</c:v>
                </c:pt>
                <c:pt idx="67">
                  <c:v>1.3934041949153646E-2</c:v>
                </c:pt>
                <c:pt idx="68">
                  <c:v>1.3768501653318516E-2</c:v>
                </c:pt>
                <c:pt idx="69">
                  <c:v>1.3620607401528829E-2</c:v>
                </c:pt>
                <c:pt idx="70">
                  <c:v>1.3485872342953217E-2</c:v>
                </c:pt>
                <c:pt idx="71">
                  <c:v>1.3363286471166079E-2</c:v>
                </c:pt>
                <c:pt idx="72">
                  <c:v>1.3250703508350184E-2</c:v>
                </c:pt>
                <c:pt idx="73">
                  <c:v>1.3147509266398863E-2</c:v>
                </c:pt>
                <c:pt idx="74">
                  <c:v>1.3051384664639027E-2</c:v>
                </c:pt>
                <c:pt idx="75">
                  <c:v>1.2961644322457177E-2</c:v>
                </c:pt>
                <c:pt idx="76">
                  <c:v>1.287724278060124E-2</c:v>
                </c:pt>
                <c:pt idx="77">
                  <c:v>1.2797659818624475E-2</c:v>
                </c:pt>
                <c:pt idx="78">
                  <c:v>1.2722850295118973E-2</c:v>
                </c:pt>
                <c:pt idx="79">
                  <c:v>1.2652607648951101E-2</c:v>
                </c:pt>
                <c:pt idx="80">
                  <c:v>1.2523544428304523E-2</c:v>
                </c:pt>
                <c:pt idx="81">
                  <c:v>1.2406386815621546E-2</c:v>
                </c:pt>
                <c:pt idx="82">
                  <c:v>1.2300095216040717E-2</c:v>
                </c:pt>
                <c:pt idx="83">
                  <c:v>1.2203152434861687E-2</c:v>
                </c:pt>
                <c:pt idx="84">
                  <c:v>1.2114588127013345E-2</c:v>
                </c:pt>
                <c:pt idx="85">
                  <c:v>1.2033391915641477E-2</c:v>
                </c:pt>
                <c:pt idx="86">
                  <c:v>1.1958655372018923E-2</c:v>
                </c:pt>
                <c:pt idx="87">
                  <c:v>1.1889852536286988E-2</c:v>
                </c:pt>
                <c:pt idx="88">
                  <c:v>1.1826464837401423E-2</c:v>
                </c:pt>
                <c:pt idx="89">
                  <c:v>1.1767882775082275E-2</c:v>
                </c:pt>
                <c:pt idx="90">
                  <c:v>1.1713659179132032E-2</c:v>
                </c:pt>
                <c:pt idx="91">
                  <c:v>1.1663235704601644E-2</c:v>
                </c:pt>
                <c:pt idx="92">
                  <c:v>1.1616447701771181E-2</c:v>
                </c:pt>
                <c:pt idx="93">
                  <c:v>1.1572844613664266E-2</c:v>
                </c:pt>
                <c:pt idx="94">
                  <c:v>1.1532276005553021E-2</c:v>
                </c:pt>
                <c:pt idx="95">
                  <c:v>1.1527321108864966E-2</c:v>
                </c:pt>
                <c:pt idx="96">
                  <c:v>1.1529180289562537E-2</c:v>
                </c:pt>
                <c:pt idx="97">
                  <c:v>1.1530879481337575E-2</c:v>
                </c:pt>
                <c:pt idx="98">
                  <c:v>1.1532480801883392E-2</c:v>
                </c:pt>
                <c:pt idx="99">
                  <c:v>1.1533859923789611E-2</c:v>
                </c:pt>
                <c:pt idx="100">
                  <c:v>1.1535148291468967E-2</c:v>
                </c:pt>
                <c:pt idx="101">
                  <c:v>1.1536345888373902E-2</c:v>
                </c:pt>
                <c:pt idx="102">
                  <c:v>1.1537390543342598E-2</c:v>
                </c:pt>
                <c:pt idx="103">
                  <c:v>1.1538351568162125E-2</c:v>
                </c:pt>
                <c:pt idx="104">
                  <c:v>1.1539166794608898E-2</c:v>
                </c:pt>
                <c:pt idx="105">
                  <c:v>1.1539960528973908E-2</c:v>
                </c:pt>
                <c:pt idx="106">
                  <c:v>1.1540677779621856E-2</c:v>
                </c:pt>
                <c:pt idx="107">
                  <c:v>1.1541256380020799E-2</c:v>
                </c:pt>
                <c:pt idx="108">
                  <c:v>1.1541813471116096E-2</c:v>
                </c:pt>
                <c:pt idx="109">
                  <c:v>1.1542363399017841E-2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92E-4208-8C69-4578A7067D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4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decan2ol SOA yields:</a:t>
            </a:r>
            <a:r>
              <a:rPr lang="en-US" baseline="0"/>
              <a:t> 2g: DHF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475600000000</c:v>
                </c:pt>
                <c:pt idx="2">
                  <c:v>1018000000000</c:v>
                </c:pt>
                <c:pt idx="3">
                  <c:v>1525000000000</c:v>
                </c:pt>
                <c:pt idx="4">
                  <c:v>2004000000000</c:v>
                </c:pt>
                <c:pt idx="5">
                  <c:v>2454000000000</c:v>
                </c:pt>
                <c:pt idx="6">
                  <c:v>2873000000000</c:v>
                </c:pt>
                <c:pt idx="7">
                  <c:v>3260000000000</c:v>
                </c:pt>
                <c:pt idx="8">
                  <c:v>3616000000000</c:v>
                </c:pt>
                <c:pt idx="9">
                  <c:v>3942000000000</c:v>
                </c:pt>
                <c:pt idx="10">
                  <c:v>4241000000000</c:v>
                </c:pt>
                <c:pt idx="11">
                  <c:v>4514000000000</c:v>
                </c:pt>
                <c:pt idx="12">
                  <c:v>4765000000000</c:v>
                </c:pt>
                <c:pt idx="13">
                  <c:v>4995000000000</c:v>
                </c:pt>
                <c:pt idx="14">
                  <c:v>5207000000000</c:v>
                </c:pt>
                <c:pt idx="15">
                  <c:v>5402000000000</c:v>
                </c:pt>
                <c:pt idx="16">
                  <c:v>5581000000000</c:v>
                </c:pt>
                <c:pt idx="17">
                  <c:v>5747000000000</c:v>
                </c:pt>
                <c:pt idx="18">
                  <c:v>5901000000000</c:v>
                </c:pt>
                <c:pt idx="19">
                  <c:v>6042000000000</c:v>
                </c:pt>
                <c:pt idx="20">
                  <c:v>6173000000000</c:v>
                </c:pt>
                <c:pt idx="21">
                  <c:v>6294000000000</c:v>
                </c:pt>
                <c:pt idx="22">
                  <c:v>6406000000000</c:v>
                </c:pt>
                <c:pt idx="23">
                  <c:v>6510000000000</c:v>
                </c:pt>
                <c:pt idx="24">
                  <c:v>6605000000000</c:v>
                </c:pt>
                <c:pt idx="25">
                  <c:v>6693000000000</c:v>
                </c:pt>
                <c:pt idx="26">
                  <c:v>6774000000000</c:v>
                </c:pt>
                <c:pt idx="27">
                  <c:v>6849000000000</c:v>
                </c:pt>
                <c:pt idx="28">
                  <c:v>6918000000000</c:v>
                </c:pt>
                <c:pt idx="29">
                  <c:v>6982000000000</c:v>
                </c:pt>
                <c:pt idx="30">
                  <c:v>7040000000000</c:v>
                </c:pt>
                <c:pt idx="31">
                  <c:v>7093000000000</c:v>
                </c:pt>
                <c:pt idx="32">
                  <c:v>7142000000000</c:v>
                </c:pt>
                <c:pt idx="33">
                  <c:v>7187000000000</c:v>
                </c:pt>
                <c:pt idx="34">
                  <c:v>7227000000000</c:v>
                </c:pt>
                <c:pt idx="35">
                  <c:v>7264000000000</c:v>
                </c:pt>
                <c:pt idx="36">
                  <c:v>7297000000000</c:v>
                </c:pt>
                <c:pt idx="37">
                  <c:v>7327000000000</c:v>
                </c:pt>
                <c:pt idx="38">
                  <c:v>7354000000000</c:v>
                </c:pt>
                <c:pt idx="39">
                  <c:v>7378000000000</c:v>
                </c:pt>
                <c:pt idx="40">
                  <c:v>7399000000000</c:v>
                </c:pt>
                <c:pt idx="41">
                  <c:v>7418000000000</c:v>
                </c:pt>
                <c:pt idx="42">
                  <c:v>7434000000000</c:v>
                </c:pt>
                <c:pt idx="43">
                  <c:v>7448000000000</c:v>
                </c:pt>
                <c:pt idx="44">
                  <c:v>7459000000000</c:v>
                </c:pt>
                <c:pt idx="45">
                  <c:v>7469000000000</c:v>
                </c:pt>
                <c:pt idx="46">
                  <c:v>7477000000000</c:v>
                </c:pt>
                <c:pt idx="47">
                  <c:v>7483000000000</c:v>
                </c:pt>
                <c:pt idx="48">
                  <c:v>7487000000000</c:v>
                </c:pt>
                <c:pt idx="49">
                  <c:v>7489000000000</c:v>
                </c:pt>
                <c:pt idx="50">
                  <c:v>7490000000000</c:v>
                </c:pt>
                <c:pt idx="51">
                  <c:v>7490000000000</c:v>
                </c:pt>
                <c:pt idx="52">
                  <c:v>7488000000000</c:v>
                </c:pt>
                <c:pt idx="53">
                  <c:v>7485000000000</c:v>
                </c:pt>
                <c:pt idx="54">
                  <c:v>7481000000000</c:v>
                </c:pt>
                <c:pt idx="55">
                  <c:v>7476000000000</c:v>
                </c:pt>
                <c:pt idx="56">
                  <c:v>7469000000000</c:v>
                </c:pt>
                <c:pt idx="57">
                  <c:v>7462000000000</c:v>
                </c:pt>
                <c:pt idx="58">
                  <c:v>7453000000000</c:v>
                </c:pt>
                <c:pt idx="59">
                  <c:v>7444000000000</c:v>
                </c:pt>
                <c:pt idx="60">
                  <c:v>7434000000000</c:v>
                </c:pt>
                <c:pt idx="61">
                  <c:v>7357000000000</c:v>
                </c:pt>
                <c:pt idx="62">
                  <c:v>7259000000000</c:v>
                </c:pt>
                <c:pt idx="63">
                  <c:v>7147000000000</c:v>
                </c:pt>
                <c:pt idx="64">
                  <c:v>7025000000000</c:v>
                </c:pt>
                <c:pt idx="65">
                  <c:v>6898000000000</c:v>
                </c:pt>
                <c:pt idx="66">
                  <c:v>6766000000000</c:v>
                </c:pt>
                <c:pt idx="67">
                  <c:v>6634000000000</c:v>
                </c:pt>
                <c:pt idx="68">
                  <c:v>6501000000000</c:v>
                </c:pt>
                <c:pt idx="69">
                  <c:v>6370000000000</c:v>
                </c:pt>
                <c:pt idx="70">
                  <c:v>6240000000000</c:v>
                </c:pt>
                <c:pt idx="71">
                  <c:v>6114000000000</c:v>
                </c:pt>
                <c:pt idx="72">
                  <c:v>5990000000000</c:v>
                </c:pt>
                <c:pt idx="73">
                  <c:v>5869000000000</c:v>
                </c:pt>
                <c:pt idx="74">
                  <c:v>5752000000000</c:v>
                </c:pt>
                <c:pt idx="75">
                  <c:v>5639000000000</c:v>
                </c:pt>
                <c:pt idx="76">
                  <c:v>5530000000000</c:v>
                </c:pt>
                <c:pt idx="77">
                  <c:v>5424000000000</c:v>
                </c:pt>
                <c:pt idx="78">
                  <c:v>5322000000000</c:v>
                </c:pt>
                <c:pt idx="79">
                  <c:v>5223000000000</c:v>
                </c:pt>
                <c:pt idx="80">
                  <c:v>5128000000000</c:v>
                </c:pt>
                <c:pt idx="81">
                  <c:v>4949000000000</c:v>
                </c:pt>
                <c:pt idx="82">
                  <c:v>4783000000000</c:v>
                </c:pt>
                <c:pt idx="83">
                  <c:v>4630000000000</c:v>
                </c:pt>
                <c:pt idx="84">
                  <c:v>4488000000000</c:v>
                </c:pt>
                <c:pt idx="85">
                  <c:v>4357000000000</c:v>
                </c:pt>
                <c:pt idx="86">
                  <c:v>4237000000000</c:v>
                </c:pt>
                <c:pt idx="87">
                  <c:v>4126000000000</c:v>
                </c:pt>
                <c:pt idx="88">
                  <c:v>4024000000000</c:v>
                </c:pt>
                <c:pt idx="89">
                  <c:v>3930000000000</c:v>
                </c:pt>
                <c:pt idx="90">
                  <c:v>3843000000000</c:v>
                </c:pt>
                <c:pt idx="91">
                  <c:v>3764000000000</c:v>
                </c:pt>
                <c:pt idx="92">
                  <c:v>3691000000000</c:v>
                </c:pt>
                <c:pt idx="93">
                  <c:v>3623000000000</c:v>
                </c:pt>
                <c:pt idx="94">
                  <c:v>3562000000000</c:v>
                </c:pt>
                <c:pt idx="95">
                  <c:v>3505000000000</c:v>
                </c:pt>
                <c:pt idx="96">
                  <c:v>3428000000000</c:v>
                </c:pt>
                <c:pt idx="97">
                  <c:v>3357000000000</c:v>
                </c:pt>
                <c:pt idx="98">
                  <c:v>3293000000000</c:v>
                </c:pt>
                <c:pt idx="99">
                  <c:v>3235000000000</c:v>
                </c:pt>
                <c:pt idx="100">
                  <c:v>3183000000000</c:v>
                </c:pt>
                <c:pt idx="101">
                  <c:v>3136000000000</c:v>
                </c:pt>
                <c:pt idx="102">
                  <c:v>3093000000000</c:v>
                </c:pt>
                <c:pt idx="103">
                  <c:v>3055000000000</c:v>
                </c:pt>
                <c:pt idx="104">
                  <c:v>3021000000000</c:v>
                </c:pt>
                <c:pt idx="105">
                  <c:v>2990000000000</c:v>
                </c:pt>
                <c:pt idx="106">
                  <c:v>2962000000000</c:v>
                </c:pt>
                <c:pt idx="107">
                  <c:v>2937000000000</c:v>
                </c:pt>
                <c:pt idx="108">
                  <c:v>2914000000000</c:v>
                </c:pt>
                <c:pt idx="109">
                  <c:v>2894000000000</c:v>
                </c:pt>
                <c:pt idx="110">
                  <c:v>2876000000000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20-4C57-9F51-03AAACF7041C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1999900000000</c:v>
                </c:pt>
                <c:pt idx="2">
                  <c:v>3701500000000</c:v>
                </c:pt>
                <c:pt idx="3">
                  <c:v>5052500000000</c:v>
                </c:pt>
                <c:pt idx="4">
                  <c:v>6155700000000</c:v>
                </c:pt>
                <c:pt idx="5">
                  <c:v>7077700000000</c:v>
                </c:pt>
                <c:pt idx="6">
                  <c:v>7862400000000</c:v>
                </c:pt>
                <c:pt idx="7">
                  <c:v>8540100000000</c:v>
                </c:pt>
                <c:pt idx="8">
                  <c:v>9132400000000</c:v>
                </c:pt>
                <c:pt idx="9">
                  <c:v>9654700000000</c:v>
                </c:pt>
                <c:pt idx="10">
                  <c:v>10120300000000</c:v>
                </c:pt>
                <c:pt idx="11">
                  <c:v>10535500000000</c:v>
                </c:pt>
                <c:pt idx="12">
                  <c:v>10910400000000</c:v>
                </c:pt>
                <c:pt idx="13">
                  <c:v>11250410000000</c:v>
                </c:pt>
                <c:pt idx="14">
                  <c:v>11556790000000</c:v>
                </c:pt>
                <c:pt idx="15">
                  <c:v>11836150000000</c:v>
                </c:pt>
                <c:pt idx="16">
                  <c:v>12091030000000</c:v>
                </c:pt>
                <c:pt idx="17">
                  <c:v>12325910000000</c:v>
                </c:pt>
                <c:pt idx="18">
                  <c:v>12543020000000</c:v>
                </c:pt>
                <c:pt idx="19">
                  <c:v>12743910000000</c:v>
                </c:pt>
                <c:pt idx="20">
                  <c:v>12930410000000</c:v>
                </c:pt>
                <c:pt idx="21">
                  <c:v>13104210000000</c:v>
                </c:pt>
                <c:pt idx="22">
                  <c:v>13265910000000</c:v>
                </c:pt>
                <c:pt idx="23">
                  <c:v>13417180000000</c:v>
                </c:pt>
                <c:pt idx="24">
                  <c:v>13558800000000</c:v>
                </c:pt>
                <c:pt idx="25">
                  <c:v>13691630000000</c:v>
                </c:pt>
                <c:pt idx="26">
                  <c:v>13816940000000</c:v>
                </c:pt>
                <c:pt idx="27">
                  <c:v>13934390000000</c:v>
                </c:pt>
                <c:pt idx="28">
                  <c:v>14045190000000</c:v>
                </c:pt>
                <c:pt idx="29">
                  <c:v>14150100000000</c:v>
                </c:pt>
                <c:pt idx="30">
                  <c:v>14249320000000</c:v>
                </c:pt>
                <c:pt idx="31">
                  <c:v>14343520000000</c:v>
                </c:pt>
                <c:pt idx="32">
                  <c:v>14432600000000</c:v>
                </c:pt>
                <c:pt idx="33">
                  <c:v>14517710000000</c:v>
                </c:pt>
                <c:pt idx="34">
                  <c:v>14598170000000</c:v>
                </c:pt>
                <c:pt idx="35">
                  <c:v>14674640000000</c:v>
                </c:pt>
                <c:pt idx="36">
                  <c:v>14747500000000</c:v>
                </c:pt>
                <c:pt idx="37">
                  <c:v>14816690000000</c:v>
                </c:pt>
                <c:pt idx="38">
                  <c:v>14883010000000</c:v>
                </c:pt>
                <c:pt idx="39">
                  <c:v>14946090000000</c:v>
                </c:pt>
                <c:pt idx="40">
                  <c:v>15006410000000</c:v>
                </c:pt>
                <c:pt idx="41">
                  <c:v>15063960000000</c:v>
                </c:pt>
                <c:pt idx="42">
                  <c:v>15118830000000</c:v>
                </c:pt>
                <c:pt idx="43">
                  <c:v>15171600000000</c:v>
                </c:pt>
                <c:pt idx="44">
                  <c:v>15221830000000</c:v>
                </c:pt>
                <c:pt idx="45">
                  <c:v>15270320000000</c:v>
                </c:pt>
                <c:pt idx="46">
                  <c:v>15316810000000</c:v>
                </c:pt>
                <c:pt idx="47">
                  <c:v>15361200000000</c:v>
                </c:pt>
                <c:pt idx="48">
                  <c:v>15404010000000</c:v>
                </c:pt>
                <c:pt idx="49">
                  <c:v>15445140000000</c:v>
                </c:pt>
                <c:pt idx="50">
                  <c:v>15484530000000</c:v>
                </c:pt>
                <c:pt idx="51">
                  <c:v>15522470000000</c:v>
                </c:pt>
                <c:pt idx="52">
                  <c:v>15558810000000</c:v>
                </c:pt>
                <c:pt idx="53">
                  <c:v>15593930000000</c:v>
                </c:pt>
                <c:pt idx="54">
                  <c:v>15627540000000</c:v>
                </c:pt>
                <c:pt idx="55">
                  <c:v>15660180000000</c:v>
                </c:pt>
                <c:pt idx="56">
                  <c:v>15691560000000</c:v>
                </c:pt>
                <c:pt idx="57">
                  <c:v>15721840000000</c:v>
                </c:pt>
                <c:pt idx="58">
                  <c:v>15751080000000</c:v>
                </c:pt>
                <c:pt idx="59">
                  <c:v>15779250000000</c:v>
                </c:pt>
                <c:pt idx="60">
                  <c:v>15806400000000</c:v>
                </c:pt>
                <c:pt idx="61">
                  <c:v>15951810000000</c:v>
                </c:pt>
                <c:pt idx="62">
                  <c:v>16071450000000</c:v>
                </c:pt>
                <c:pt idx="63">
                  <c:v>16171300000000</c:v>
                </c:pt>
                <c:pt idx="64">
                  <c:v>16255760000000</c:v>
                </c:pt>
                <c:pt idx="65">
                  <c:v>16328160000000</c:v>
                </c:pt>
                <c:pt idx="66">
                  <c:v>16390800000000</c:v>
                </c:pt>
                <c:pt idx="67">
                  <c:v>16445690000000</c:v>
                </c:pt>
                <c:pt idx="68">
                  <c:v>16494020000000</c:v>
                </c:pt>
                <c:pt idx="69">
                  <c:v>16537420000000</c:v>
                </c:pt>
                <c:pt idx="70">
                  <c:v>16576390000000</c:v>
                </c:pt>
                <c:pt idx="71">
                  <c:v>16611710000000</c:v>
                </c:pt>
                <c:pt idx="72">
                  <c:v>16644050000000</c:v>
                </c:pt>
                <c:pt idx="73">
                  <c:v>16673890000000</c:v>
                </c:pt>
                <c:pt idx="74">
                  <c:v>16701500000000</c:v>
                </c:pt>
                <c:pt idx="75">
                  <c:v>16727270000000</c:v>
                </c:pt>
                <c:pt idx="76">
                  <c:v>16751350000000</c:v>
                </c:pt>
                <c:pt idx="77">
                  <c:v>16773920000000</c:v>
                </c:pt>
                <c:pt idx="78">
                  <c:v>16795210000000</c:v>
                </c:pt>
                <c:pt idx="79">
                  <c:v>16815340000000</c:v>
                </c:pt>
                <c:pt idx="80">
                  <c:v>16834390000000</c:v>
                </c:pt>
                <c:pt idx="81">
                  <c:v>16869660000000</c:v>
                </c:pt>
                <c:pt idx="82">
                  <c:v>16901640000000</c:v>
                </c:pt>
                <c:pt idx="83">
                  <c:v>16930820000000</c:v>
                </c:pt>
                <c:pt idx="84">
                  <c:v>16957520000000</c:v>
                </c:pt>
                <c:pt idx="85">
                  <c:v>16982020000000</c:v>
                </c:pt>
                <c:pt idx="86">
                  <c:v>17004570000000</c:v>
                </c:pt>
                <c:pt idx="87">
                  <c:v>17025370000000</c:v>
                </c:pt>
                <c:pt idx="88">
                  <c:v>17044600000000</c:v>
                </c:pt>
                <c:pt idx="89">
                  <c:v>17062400000000</c:v>
                </c:pt>
                <c:pt idx="90">
                  <c:v>17078890000000</c:v>
                </c:pt>
                <c:pt idx="91">
                  <c:v>17094220000000</c:v>
                </c:pt>
                <c:pt idx="92">
                  <c:v>17108470000000</c:v>
                </c:pt>
                <c:pt idx="93">
                  <c:v>17121740000000</c:v>
                </c:pt>
                <c:pt idx="94">
                  <c:v>17134120000000</c:v>
                </c:pt>
                <c:pt idx="95">
                  <c:v>17145680000000</c:v>
                </c:pt>
                <c:pt idx="96">
                  <c:v>17145420000000</c:v>
                </c:pt>
                <c:pt idx="97">
                  <c:v>17145020000000</c:v>
                </c:pt>
                <c:pt idx="98">
                  <c:v>17144660000000</c:v>
                </c:pt>
                <c:pt idx="99">
                  <c:v>17144340000000</c:v>
                </c:pt>
                <c:pt idx="100">
                  <c:v>17144050000000</c:v>
                </c:pt>
                <c:pt idx="101">
                  <c:v>17143780000000</c:v>
                </c:pt>
                <c:pt idx="102">
                  <c:v>17143550000000</c:v>
                </c:pt>
                <c:pt idx="103">
                  <c:v>17143330000000</c:v>
                </c:pt>
                <c:pt idx="104">
                  <c:v>17143140000000</c:v>
                </c:pt>
                <c:pt idx="105">
                  <c:v>17142970000000</c:v>
                </c:pt>
                <c:pt idx="106">
                  <c:v>17142810000000</c:v>
                </c:pt>
                <c:pt idx="107">
                  <c:v>17142670000000</c:v>
                </c:pt>
                <c:pt idx="108">
                  <c:v>17142550000000</c:v>
                </c:pt>
                <c:pt idx="109">
                  <c:v>17142430000000</c:v>
                </c:pt>
                <c:pt idx="110">
                  <c:v>17142330000000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320-4C57-9F51-03AAACF70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0.29259738902990612</c:v>
                </c:pt>
                <c:pt idx="1">
                  <c:v>0.3384826156181287</c:v>
                </c:pt>
                <c:pt idx="2">
                  <c:v>0.37079520846613256</c:v>
                </c:pt>
                <c:pt idx="3">
                  <c:v>0.39915629776992623</c:v>
                </c:pt>
                <c:pt idx="4">
                  <c:v>0.42413805859106346</c:v>
                </c:pt>
                <c:pt idx="5">
                  <c:v>0.44602257846366977</c:v>
                </c:pt>
                <c:pt idx="6">
                  <c:v>0.46511455893714632</c:v>
                </c:pt>
                <c:pt idx="7">
                  <c:v>0.48160978281913808</c:v>
                </c:pt>
                <c:pt idx="8">
                  <c:v>0.49575174201302563</c:v>
                </c:pt>
                <c:pt idx="9">
                  <c:v>0.50790718170907767</c:v>
                </c:pt>
                <c:pt idx="10">
                  <c:v>0.51894819775973633</c:v>
                </c:pt>
                <c:pt idx="11">
                  <c:v>0.52831671484738008</c:v>
                </c:pt>
                <c:pt idx="12">
                  <c:v>0.53669922519609337</c:v>
                </c:pt>
                <c:pt idx="13">
                  <c:v>0.54419935560828558</c:v>
                </c:pt>
                <c:pt idx="14">
                  <c:v>0.55096339816923756</c:v>
                </c:pt>
                <c:pt idx="15">
                  <c:v>0.55697071243392893</c:v>
                </c:pt>
                <c:pt idx="16">
                  <c:v>0.56240836513832337</c:v>
                </c:pt>
                <c:pt idx="17">
                  <c:v>0.56723351486222029</c:v>
                </c:pt>
                <c:pt idx="18">
                  <c:v>0.57142814741276893</c:v>
                </c:pt>
                <c:pt idx="19">
                  <c:v>0.57525030457272264</c:v>
                </c:pt>
                <c:pt idx="20">
                  <c:v>0.57865384846186707</c:v>
                </c:pt>
                <c:pt idx="21">
                  <c:v>0.58163870043607835</c:v>
                </c:pt>
                <c:pt idx="22">
                  <c:v>0.58443893000488367</c:v>
                </c:pt>
                <c:pt idx="23">
                  <c:v>0.58675279828679971</c:v>
                </c:pt>
                <c:pt idx="24">
                  <c:v>0.58884120629688752</c:v>
                </c:pt>
                <c:pt idx="25">
                  <c:v>0.59038498086243651</c:v>
                </c:pt>
                <c:pt idx="26">
                  <c:v>0.59196183487759002</c:v>
                </c:pt>
                <c:pt idx="27">
                  <c:v>0.59325155818852637</c:v>
                </c:pt>
                <c:pt idx="28">
                  <c:v>0.59423079683107072</c:v>
                </c:pt>
                <c:pt idx="29">
                  <c:v>0.59516628348864964</c:v>
                </c:pt>
                <c:pt idx="30">
                  <c:v>0.59576694008674969</c:v>
                </c:pt>
                <c:pt idx="31">
                  <c:v>0.59630769903007319</c:v>
                </c:pt>
                <c:pt idx="32">
                  <c:v>0.59674296127181925</c:v>
                </c:pt>
                <c:pt idx="33">
                  <c:v>0.59684210972889262</c:v>
                </c:pt>
                <c:pt idx="34">
                  <c:v>0.59684320626552212</c:v>
                </c:pt>
                <c:pt idx="35">
                  <c:v>0.59673240064548327</c:v>
                </c:pt>
                <c:pt idx="36">
                  <c:v>0.59677046416212043</c:v>
                </c:pt>
                <c:pt idx="37">
                  <c:v>0.59641197742961194</c:v>
                </c:pt>
                <c:pt idx="38">
                  <c:v>0.59593132133413196</c:v>
                </c:pt>
                <c:pt idx="39">
                  <c:v>0.59531068279946753</c:v>
                </c:pt>
                <c:pt idx="40">
                  <c:v>0.59480436780625112</c:v>
                </c:pt>
                <c:pt idx="41">
                  <c:v>0.59415559988202005</c:v>
                </c:pt>
                <c:pt idx="42">
                  <c:v>0.59334289689852338</c:v>
                </c:pt>
                <c:pt idx="43">
                  <c:v>0.59263470167561938</c:v>
                </c:pt>
                <c:pt idx="44">
                  <c:v>0.59174945581651717</c:v>
                </c:pt>
                <c:pt idx="45">
                  <c:v>0.59069856595445736</c:v>
                </c:pt>
                <c:pt idx="46">
                  <c:v>0.58973464663240538</c:v>
                </c:pt>
                <c:pt idx="47">
                  <c:v>0.58858967816940189</c:v>
                </c:pt>
                <c:pt idx="48">
                  <c:v>0.58751495441198909</c:v>
                </c:pt>
                <c:pt idx="49">
                  <c:v>0.5862661275654516</c:v>
                </c:pt>
                <c:pt idx="50">
                  <c:v>0.58507828699654973</c:v>
                </c:pt>
                <c:pt idx="51">
                  <c:v>0.58371174643532064</c:v>
                </c:pt>
                <c:pt idx="52">
                  <c:v>0.58239713513882219</c:v>
                </c:pt>
                <c:pt idx="53">
                  <c:v>0.58114457922074314</c:v>
                </c:pt>
                <c:pt idx="54">
                  <c:v>0.57969036372960359</c:v>
                </c:pt>
                <c:pt idx="55">
                  <c:v>0.57828862923678659</c:v>
                </c:pt>
                <c:pt idx="56">
                  <c:v>0.57693285300591535</c:v>
                </c:pt>
                <c:pt idx="57">
                  <c:v>0.57537874045043114</c:v>
                </c:pt>
                <c:pt idx="58">
                  <c:v>0.57386929902025974</c:v>
                </c:pt>
                <c:pt idx="59">
                  <c:v>0.57240217266404059</c:v>
                </c:pt>
                <c:pt idx="60">
                  <c:v>0.56289115723419536</c:v>
                </c:pt>
                <c:pt idx="61">
                  <c:v>0.55278240972489923</c:v>
                </c:pt>
                <c:pt idx="62">
                  <c:v>0.54254624288272224</c:v>
                </c:pt>
                <c:pt idx="63">
                  <c:v>0.53200357209680849</c:v>
                </c:pt>
                <c:pt idx="64">
                  <c:v>0.52148908892360968</c:v>
                </c:pt>
                <c:pt idx="65">
                  <c:v>0.51113963076635449</c:v>
                </c:pt>
                <c:pt idx="66">
                  <c:v>0.50087365871831036</c:v>
                </c:pt>
                <c:pt idx="67">
                  <c:v>0.49087113880843447</c:v>
                </c:pt>
                <c:pt idx="68">
                  <c:v>0.48130050265974572</c:v>
                </c:pt>
                <c:pt idx="69">
                  <c:v>0.47167652421168288</c:v>
                </c:pt>
                <c:pt idx="70">
                  <c:v>0.46242826277027077</c:v>
                </c:pt>
                <c:pt idx="71">
                  <c:v>0.45352898435140743</c:v>
                </c:pt>
                <c:pt idx="72">
                  <c:v>0.44495907699575932</c:v>
                </c:pt>
                <c:pt idx="73">
                  <c:v>0.43647805985471977</c:v>
                </c:pt>
                <c:pt idx="74">
                  <c:v>0.42852703182090829</c:v>
                </c:pt>
                <c:pt idx="75">
                  <c:v>0.42064289806315586</c:v>
                </c:pt>
                <c:pt idx="76">
                  <c:v>0.41327220422787936</c:v>
                </c:pt>
                <c:pt idx="77">
                  <c:v>0.40595225504259697</c:v>
                </c:pt>
                <c:pt idx="78">
                  <c:v>0.39913087035138045</c:v>
                </c:pt>
                <c:pt idx="79">
                  <c:v>0.39235096760231808</c:v>
                </c:pt>
                <c:pt idx="80">
                  <c:v>0.37980278836163173</c:v>
                </c:pt>
                <c:pt idx="81">
                  <c:v>0.36805379595017984</c:v>
                </c:pt>
                <c:pt idx="82">
                  <c:v>0.35730699883355876</c:v>
                </c:pt>
                <c:pt idx="83">
                  <c:v>0.34754534114281299</c:v>
                </c:pt>
                <c:pt idx="84">
                  <c:v>0.33830622618802114</c:v>
                </c:pt>
                <c:pt idx="85">
                  <c:v>0.32980271050757154</c:v>
                </c:pt>
                <c:pt idx="86">
                  <c:v>0.32224863976049017</c:v>
                </c:pt>
                <c:pt idx="87">
                  <c:v>0.31496521409165662</c:v>
                </c:pt>
                <c:pt idx="88">
                  <c:v>0.30839295785745602</c:v>
                </c:pt>
                <c:pt idx="89">
                  <c:v>0.302303097845118</c:v>
                </c:pt>
                <c:pt idx="90">
                  <c:v>0.29669023447302639</c:v>
                </c:pt>
                <c:pt idx="91">
                  <c:v>0.29177296841645117</c:v>
                </c:pt>
                <c:pt idx="92">
                  <c:v>0.28688030620685206</c:v>
                </c:pt>
                <c:pt idx="93">
                  <c:v>0.28267603488695225</c:v>
                </c:pt>
                <c:pt idx="94">
                  <c:v>0.27871305827733961</c:v>
                </c:pt>
                <c:pt idx="95">
                  <c:v>0.27339147680384079</c:v>
                </c:pt>
                <c:pt idx="96">
                  <c:v>0.2682938367341578</c:v>
                </c:pt>
                <c:pt idx="97">
                  <c:v>0.26386110024919984</c:v>
                </c:pt>
                <c:pt idx="98">
                  <c:v>0.25987141761546756</c:v>
                </c:pt>
                <c:pt idx="99">
                  <c:v>0.25632499108047552</c:v>
                </c:pt>
                <c:pt idx="100">
                  <c:v>0.25300007956641751</c:v>
                </c:pt>
                <c:pt idx="101">
                  <c:v>0.25011834651362364</c:v>
                </c:pt>
                <c:pt idx="102">
                  <c:v>0.24745832763893466</c:v>
                </c:pt>
                <c:pt idx="103">
                  <c:v>0.24501975028118508</c:v>
                </c:pt>
                <c:pt idx="104">
                  <c:v>0.24280277623962959</c:v>
                </c:pt>
                <c:pt idx="105">
                  <c:v>0.24080756033778836</c:v>
                </c:pt>
                <c:pt idx="106">
                  <c:v>0.23903397283854108</c:v>
                </c:pt>
                <c:pt idx="107">
                  <c:v>0.23748202537954821</c:v>
                </c:pt>
                <c:pt idx="108">
                  <c:v>0.23615200356452071</c:v>
                </c:pt>
                <c:pt idx="109">
                  <c:v>0.23482168916121207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320-4C57-9F51-03AAACF7041C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0.23781189059452973</c:v>
                </c:pt>
                <c:pt idx="1">
                  <c:v>0.2750236390652438</c:v>
                </c:pt>
                <c:pt idx="2">
                  <c:v>0.30183077684314696</c:v>
                </c:pt>
                <c:pt idx="3">
                  <c:v>0.32555192748184608</c:v>
                </c:pt>
                <c:pt idx="4">
                  <c:v>0.34672280543114287</c:v>
                </c:pt>
                <c:pt idx="5">
                  <c:v>0.36541005291005291</c:v>
                </c:pt>
                <c:pt idx="6">
                  <c:v>0.3817285511879252</c:v>
                </c:pt>
                <c:pt idx="7">
                  <c:v>0.39595287109631644</c:v>
                </c:pt>
                <c:pt idx="8">
                  <c:v>0.40829854889328515</c:v>
                </c:pt>
                <c:pt idx="9">
                  <c:v>0.41905872355562584</c:v>
                </c:pt>
                <c:pt idx="10">
                  <c:v>0.42845617198993879</c:v>
                </c:pt>
                <c:pt idx="11">
                  <c:v>0.436739257955712</c:v>
                </c:pt>
                <c:pt idx="12">
                  <c:v>0.44398381925636488</c:v>
                </c:pt>
                <c:pt idx="13">
                  <c:v>0.45055763754468153</c:v>
                </c:pt>
                <c:pt idx="14">
                  <c:v>0.4563984065764628</c:v>
                </c:pt>
                <c:pt idx="15">
                  <c:v>0.46158185034691007</c:v>
                </c:pt>
                <c:pt idx="16">
                  <c:v>0.46625360723873532</c:v>
                </c:pt>
                <c:pt idx="17">
                  <c:v>0.47046086189769287</c:v>
                </c:pt>
                <c:pt idx="18">
                  <c:v>0.47410880961965363</c:v>
                </c:pt>
                <c:pt idx="19">
                  <c:v>0.47740172198716052</c:v>
                </c:pt>
                <c:pt idx="20">
                  <c:v>0.48030365813734671</c:v>
                </c:pt>
                <c:pt idx="21">
                  <c:v>0.48289186343040169</c:v>
                </c:pt>
                <c:pt idx="22">
                  <c:v>0.4851988271753081</c:v>
                </c:pt>
                <c:pt idx="23">
                  <c:v>0.48713750479393458</c:v>
                </c:pt>
                <c:pt idx="24">
                  <c:v>0.48883880151596265</c:v>
                </c:pt>
                <c:pt idx="25">
                  <c:v>0.49026774379855453</c:v>
                </c:pt>
                <c:pt idx="26">
                  <c:v>0.49151774853438146</c:v>
                </c:pt>
                <c:pt idx="27">
                  <c:v>0.49255296653160263</c:v>
                </c:pt>
                <c:pt idx="28">
                  <c:v>0.49342407474152128</c:v>
                </c:pt>
                <c:pt idx="29">
                  <c:v>0.49405866385202946</c:v>
                </c:pt>
                <c:pt idx="30">
                  <c:v>0.49450901870670516</c:v>
                </c:pt>
                <c:pt idx="31">
                  <c:v>0.49485193243074704</c:v>
                </c:pt>
                <c:pt idx="32">
                  <c:v>0.49505052794139021</c:v>
                </c:pt>
                <c:pt idx="33">
                  <c:v>0.495062052298336</c:v>
                </c:pt>
                <c:pt idx="34">
                  <c:v>0.49500362530188136</c:v>
                </c:pt>
                <c:pt idx="35">
                  <c:v>0.49479572808950667</c:v>
                </c:pt>
                <c:pt idx="36">
                  <c:v>0.49450990740846978</c:v>
                </c:pt>
                <c:pt idx="37">
                  <c:v>0.49412047697340794</c:v>
                </c:pt>
                <c:pt idx="38">
                  <c:v>0.49364081174407487</c:v>
                </c:pt>
                <c:pt idx="39">
                  <c:v>0.49305596741659063</c:v>
                </c:pt>
                <c:pt idx="40">
                  <c:v>0.49243359647795137</c:v>
                </c:pt>
                <c:pt idx="41">
                  <c:v>0.4917047152458226</c:v>
                </c:pt>
                <c:pt idx="42">
                  <c:v>0.49091724010651483</c:v>
                </c:pt>
                <c:pt idx="43">
                  <c:v>0.49001992533092276</c:v>
                </c:pt>
                <c:pt idx="44">
                  <c:v>0.48911876109996383</c:v>
                </c:pt>
                <c:pt idx="45">
                  <c:v>0.48815647644646631</c:v>
                </c:pt>
                <c:pt idx="46">
                  <c:v>0.48713642163372656</c:v>
                </c:pt>
                <c:pt idx="47">
                  <c:v>0.48604227081130175</c:v>
                </c:pt>
                <c:pt idx="48">
                  <c:v>0.4848774436489407</c:v>
                </c:pt>
                <c:pt idx="49">
                  <c:v>0.48370857882028062</c:v>
                </c:pt>
                <c:pt idx="50">
                  <c:v>0.4825262989717487</c:v>
                </c:pt>
                <c:pt idx="51">
                  <c:v>0.48127073985735414</c:v>
                </c:pt>
                <c:pt idx="52">
                  <c:v>0.47999445938259311</c:v>
                </c:pt>
                <c:pt idx="53">
                  <c:v>0.4787061815231316</c:v>
                </c:pt>
                <c:pt idx="54">
                  <c:v>0.47738914878373045</c:v>
                </c:pt>
                <c:pt idx="55">
                  <c:v>0.47598836572017061</c:v>
                </c:pt>
                <c:pt idx="56">
                  <c:v>0.47462637960951137</c:v>
                </c:pt>
                <c:pt idx="57">
                  <c:v>0.47317390299585804</c:v>
                </c:pt>
                <c:pt idx="58">
                  <c:v>0.47175879715449087</c:v>
                </c:pt>
                <c:pt idx="59">
                  <c:v>0.47031582143941697</c:v>
                </c:pt>
                <c:pt idx="60">
                  <c:v>0.46120158151332041</c:v>
                </c:pt>
                <c:pt idx="61">
                  <c:v>0.45167050888376592</c:v>
                </c:pt>
                <c:pt idx="62">
                  <c:v>0.44195581060273448</c:v>
                </c:pt>
                <c:pt idx="63">
                  <c:v>0.43215451015516959</c:v>
                </c:pt>
                <c:pt idx="64">
                  <c:v>0.4224603384582219</c:v>
                </c:pt>
                <c:pt idx="65">
                  <c:v>0.41279254215779582</c:v>
                </c:pt>
                <c:pt idx="66">
                  <c:v>0.40338836497586905</c:v>
                </c:pt>
                <c:pt idx="67">
                  <c:v>0.39414284692270291</c:v>
                </c:pt>
                <c:pt idx="68">
                  <c:v>0.38518704852389307</c:v>
                </c:pt>
                <c:pt idx="69">
                  <c:v>0.37643901959353032</c:v>
                </c:pt>
                <c:pt idx="70">
                  <c:v>0.36805362000660979</c:v>
                </c:pt>
                <c:pt idx="71">
                  <c:v>0.35988836851607631</c:v>
                </c:pt>
                <c:pt idx="72">
                  <c:v>0.3519874486397595</c:v>
                </c:pt>
                <c:pt idx="73">
                  <c:v>0.34440020357452922</c:v>
                </c:pt>
                <c:pt idx="74">
                  <c:v>0.33711418539905197</c:v>
                </c:pt>
                <c:pt idx="75">
                  <c:v>0.33012264683144943</c:v>
                </c:pt>
                <c:pt idx="76">
                  <c:v>0.32335911939487011</c:v>
                </c:pt>
                <c:pt idx="77">
                  <c:v>0.31687606168663568</c:v>
                </c:pt>
                <c:pt idx="78">
                  <c:v>0.31060924132369611</c:v>
                </c:pt>
                <c:pt idx="79">
                  <c:v>0.30461454201785748</c:v>
                </c:pt>
                <c:pt idx="80">
                  <c:v>0.29336690840242186</c:v>
                </c:pt>
                <c:pt idx="81">
                  <c:v>0.28299028969969781</c:v>
                </c:pt>
                <c:pt idx="82">
                  <c:v>0.27346578606352201</c:v>
                </c:pt>
                <c:pt idx="83">
                  <c:v>0.26466134198868702</c:v>
                </c:pt>
                <c:pt idx="84">
                  <c:v>0.25656547336535934</c:v>
                </c:pt>
                <c:pt idx="85">
                  <c:v>0.24916831181264801</c:v>
                </c:pt>
                <c:pt idx="86">
                  <c:v>0.24234421924457442</c:v>
                </c:pt>
                <c:pt idx="87">
                  <c:v>0.23608650246999049</c:v>
                </c:pt>
                <c:pt idx="88">
                  <c:v>0.23033102025506377</c:v>
                </c:pt>
                <c:pt idx="89">
                  <c:v>0.22501462331568386</c:v>
                </c:pt>
                <c:pt idx="90">
                  <c:v>0.22019138632824428</c:v>
                </c:pt>
                <c:pt idx="91">
                  <c:v>0.21574109198543179</c:v>
                </c:pt>
                <c:pt idx="92">
                  <c:v>0.2116023254645848</c:v>
                </c:pt>
                <c:pt idx="93">
                  <c:v>0.20788928757356667</c:v>
                </c:pt>
                <c:pt idx="94">
                  <c:v>0.20442467140410878</c:v>
                </c:pt>
                <c:pt idx="95">
                  <c:v>0.19993677611863694</c:v>
                </c:pt>
                <c:pt idx="96">
                  <c:v>0.19580029652925457</c:v>
                </c:pt>
                <c:pt idx="97">
                  <c:v>0.19207146715070464</c:v>
                </c:pt>
                <c:pt idx="98">
                  <c:v>0.18869201147434081</c:v>
                </c:pt>
                <c:pt idx="99">
                  <c:v>0.18566208101352946</c:v>
                </c:pt>
                <c:pt idx="100">
                  <c:v>0.18292348595233957</c:v>
                </c:pt>
                <c:pt idx="101">
                  <c:v>0.18041770811763025</c:v>
                </c:pt>
                <c:pt idx="102">
                  <c:v>0.17820341788905655</c:v>
                </c:pt>
                <c:pt idx="103">
                  <c:v>0.17622209233547648</c:v>
                </c:pt>
                <c:pt idx="104">
                  <c:v>0.17441551843117034</c:v>
                </c:pt>
                <c:pt idx="105">
                  <c:v>0.17278380848880667</c:v>
                </c:pt>
                <c:pt idx="106">
                  <c:v>0.1713268703183343</c:v>
                </c:pt>
                <c:pt idx="107">
                  <c:v>0.16998637892262236</c:v>
                </c:pt>
                <c:pt idx="108">
                  <c:v>0.16882087312008859</c:v>
                </c:pt>
                <c:pt idx="109">
                  <c:v>0.16777182565030541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320-4C57-9F51-03AAACF7041C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0.52969598630744152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320-4C57-9F51-03AAACF7041C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0.43685135738873704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320-4C57-9F51-03AAACF7041C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0.13427571378568928</c:v>
                </c:pt>
                <c:pt idx="1">
                  <c:v>0.11234364446845874</c:v>
                </c:pt>
                <c:pt idx="2">
                  <c:v>9.7068579910935177E-2</c:v>
                </c:pt>
                <c:pt idx="3">
                  <c:v>8.4823659372614005E-2</c:v>
                </c:pt>
                <c:pt idx="4">
                  <c:v>7.4753097757746162E-2</c:v>
                </c:pt>
                <c:pt idx="5">
                  <c:v>6.6411782661782659E-2</c:v>
                </c:pt>
                <c:pt idx="6">
                  <c:v>5.9476821114506855E-2</c:v>
                </c:pt>
                <c:pt idx="7">
                  <c:v>5.3689063115938858E-2</c:v>
                </c:pt>
                <c:pt idx="8">
                  <c:v>4.8839425357597853E-2</c:v>
                </c:pt>
                <c:pt idx="9">
                  <c:v>4.474521506279458E-2</c:v>
                </c:pt>
                <c:pt idx="10">
                  <c:v>4.1281287077025296E-2</c:v>
                </c:pt>
                <c:pt idx="11">
                  <c:v>3.8321509752163072E-2</c:v>
                </c:pt>
                <c:pt idx="12">
                  <c:v>3.5776385038411934E-2</c:v>
                </c:pt>
                <c:pt idx="13">
                  <c:v>3.3586229394148376E-2</c:v>
                </c:pt>
                <c:pt idx="14">
                  <c:v>3.1682430520059313E-2</c:v>
                </c:pt>
                <c:pt idx="15">
                  <c:v>3.0019113342701159E-2</c:v>
                </c:pt>
                <c:pt idx="16">
                  <c:v>2.855188785249933E-2</c:v>
                </c:pt>
                <c:pt idx="17">
                  <c:v>2.7249657578477911E-2</c:v>
                </c:pt>
                <c:pt idx="18">
                  <c:v>2.608846107670252E-2</c:v>
                </c:pt>
                <c:pt idx="19">
                  <c:v>2.5046692254924632E-2</c:v>
                </c:pt>
                <c:pt idx="20">
                  <c:v>2.4106985464976523E-2</c:v>
                </c:pt>
                <c:pt idx="21">
                  <c:v>2.325697973226111E-2</c:v>
                </c:pt>
                <c:pt idx="22">
                  <c:v>2.2484158370089692E-2</c:v>
                </c:pt>
                <c:pt idx="23">
                  <c:v>2.1778918488361804E-2</c:v>
                </c:pt>
                <c:pt idx="24">
                  <c:v>2.1133057203561591E-2</c:v>
                </c:pt>
                <c:pt idx="25">
                  <c:v>2.0538411544090081E-2</c:v>
                </c:pt>
                <c:pt idx="26">
                  <c:v>1.9991474330774438E-2</c:v>
                </c:pt>
                <c:pt idx="27">
                  <c:v>1.9485603256346122E-2</c:v>
                </c:pt>
                <c:pt idx="28">
                  <c:v>1.9015978685662998E-2</c:v>
                </c:pt>
                <c:pt idx="29">
                  <c:v>1.8579342733547988E-2</c:v>
                </c:pt>
                <c:pt idx="30">
                  <c:v>1.8171968944861512E-2</c:v>
                </c:pt>
                <c:pt idx="31">
                  <c:v>1.7791873952025278E-2</c:v>
                </c:pt>
                <c:pt idx="32">
                  <c:v>1.7435256662379949E-2</c:v>
                </c:pt>
                <c:pt idx="33">
                  <c:v>1.7101458607482994E-2</c:v>
                </c:pt>
                <c:pt idx="34">
                  <c:v>1.6788146080585282E-2</c:v>
                </c:pt>
                <c:pt idx="35">
                  <c:v>1.649350737413121E-2</c:v>
                </c:pt>
                <c:pt idx="36">
                  <c:v>1.6216442403802739E-2</c:v>
                </c:pt>
                <c:pt idx="37">
                  <c:v>1.5954635520637292E-2</c:v>
                </c:pt>
                <c:pt idx="38">
                  <c:v>1.5707720213112595E-2</c:v>
                </c:pt>
                <c:pt idx="39">
                  <c:v>1.5474054087553252E-2</c:v>
                </c:pt>
                <c:pt idx="40">
                  <c:v>1.5253027756313745E-2</c:v>
                </c:pt>
                <c:pt idx="41">
                  <c:v>1.5043822835497191E-2</c:v>
                </c:pt>
                <c:pt idx="42">
                  <c:v>1.4845039415750482E-2</c:v>
                </c:pt>
                <c:pt idx="43">
                  <c:v>1.4656582027259535E-2</c:v>
                </c:pt>
                <c:pt idx="44">
                  <c:v>1.4477037809292798E-2</c:v>
                </c:pt>
                <c:pt idx="45">
                  <c:v>1.4306112042912329E-2</c:v>
                </c:pt>
                <c:pt idx="46">
                  <c:v>1.4143361195739916E-2</c:v>
                </c:pt>
                <c:pt idx="47">
                  <c:v>1.3988045969848111E-2</c:v>
                </c:pt>
                <c:pt idx="48">
                  <c:v>1.3839758008020646E-2</c:v>
                </c:pt>
                <c:pt idx="49">
                  <c:v>1.3698252384799539E-2</c:v>
                </c:pt>
                <c:pt idx="50">
                  <c:v>1.3563047633527395E-2</c:v>
                </c:pt>
                <c:pt idx="51">
                  <c:v>1.3433996558862793E-2</c:v>
                </c:pt>
                <c:pt idx="52">
                  <c:v>1.331037140733606E-2</c:v>
                </c:pt>
                <c:pt idx="53">
                  <c:v>1.3192223472152367E-2</c:v>
                </c:pt>
                <c:pt idx="54">
                  <c:v>1.3078713016070057E-2</c:v>
                </c:pt>
                <c:pt idx="55">
                  <c:v>1.2969838562896232E-2</c:v>
                </c:pt>
                <c:pt idx="56">
                  <c:v>1.2865351638230639E-2</c:v>
                </c:pt>
                <c:pt idx="57">
                  <c:v>1.276502944559992E-2</c:v>
                </c:pt>
                <c:pt idx="58">
                  <c:v>1.2668599584897888E-2</c:v>
                </c:pt>
                <c:pt idx="59">
                  <c:v>1.2575981880757162E-2</c:v>
                </c:pt>
                <c:pt idx="60">
                  <c:v>1.2087719199263281E-2</c:v>
                </c:pt>
                <c:pt idx="61">
                  <c:v>1.1693842185988196E-2</c:v>
                </c:pt>
                <c:pt idx="62">
                  <c:v>1.1371256485254741E-2</c:v>
                </c:pt>
                <c:pt idx="63">
                  <c:v>1.1102649153284743E-2</c:v>
                </c:pt>
                <c:pt idx="64">
                  <c:v>1.0875444630625864E-2</c:v>
                </c:pt>
                <c:pt idx="65">
                  <c:v>1.0681113795543842E-2</c:v>
                </c:pt>
                <c:pt idx="66">
                  <c:v>1.0512784808664154E-2</c:v>
                </c:pt>
                <c:pt idx="67">
                  <c:v>1.0365453661387582E-2</c:v>
                </c:pt>
                <c:pt idx="68">
                  <c:v>1.0235091084340847E-2</c:v>
                </c:pt>
                <c:pt idx="69">
                  <c:v>1.0118367147491101E-2</c:v>
                </c:pt>
                <c:pt idx="70">
                  <c:v>1.0013418245322125E-2</c:v>
                </c:pt>
                <c:pt idx="71">
                  <c:v>9.9179586699150741E-3</c:v>
                </c:pt>
                <c:pt idx="72">
                  <c:v>9.8305794268763926E-3</c:v>
                </c:pt>
                <c:pt idx="73">
                  <c:v>9.7499027033499993E-3</c:v>
                </c:pt>
                <c:pt idx="74">
                  <c:v>9.6752787514041445E-3</c:v>
                </c:pt>
                <c:pt idx="75">
                  <c:v>9.6056138758965695E-3</c:v>
                </c:pt>
                <c:pt idx="76">
                  <c:v>9.5405248147123634E-3</c:v>
                </c:pt>
                <c:pt idx="77">
                  <c:v>9.4794289562321644E-3</c:v>
                </c:pt>
                <c:pt idx="78">
                  <c:v>9.4219325925018471E-3</c:v>
                </c:pt>
                <c:pt idx="79">
                  <c:v>9.3676099935905005E-3</c:v>
                </c:pt>
                <c:pt idx="80">
                  <c:v>9.2674659714540777E-3</c:v>
                </c:pt>
                <c:pt idx="81">
                  <c:v>9.1770976070961168E-3</c:v>
                </c:pt>
                <c:pt idx="82">
                  <c:v>9.0951294739416051E-3</c:v>
                </c:pt>
                <c:pt idx="83">
                  <c:v>9.0203048558987406E-3</c:v>
                </c:pt>
                <c:pt idx="84">
                  <c:v>8.9518796939351154E-3</c:v>
                </c:pt>
                <c:pt idx="85">
                  <c:v>8.889139801829744E-3</c:v>
                </c:pt>
                <c:pt idx="86">
                  <c:v>8.8314086566106936E-3</c:v>
                </c:pt>
                <c:pt idx="87">
                  <c:v>8.7782054140314227E-3</c:v>
                </c:pt>
                <c:pt idx="88">
                  <c:v>8.729076800450113E-3</c:v>
                </c:pt>
                <c:pt idx="89">
                  <c:v>8.6836439604681577E-3</c:v>
                </c:pt>
                <c:pt idx="90">
                  <c:v>8.6415174251881638E-3</c:v>
                </c:pt>
                <c:pt idx="91">
                  <c:v>8.6024057089850812E-3</c:v>
                </c:pt>
                <c:pt idx="92">
                  <c:v>8.5660686355475552E-3</c:v>
                </c:pt>
                <c:pt idx="93">
                  <c:v>8.5322152523736264E-3</c:v>
                </c:pt>
                <c:pt idx="94">
                  <c:v>8.5006835541080895E-3</c:v>
                </c:pt>
                <c:pt idx="95">
                  <c:v>8.4964381158350154E-3</c:v>
                </c:pt>
                <c:pt idx="96">
                  <c:v>8.4975112306663984E-3</c:v>
                </c:pt>
                <c:pt idx="97">
                  <c:v>8.4985062404270492E-3</c:v>
                </c:pt>
                <c:pt idx="98">
                  <c:v>8.4994231332323079E-3</c:v>
                </c:pt>
                <c:pt idx="99">
                  <c:v>8.5002668564312395E-3</c:v>
                </c:pt>
                <c:pt idx="100">
                  <c:v>8.5009840303596988E-3</c:v>
                </c:pt>
                <c:pt idx="101">
                  <c:v>8.5016813903771391E-3</c:v>
                </c:pt>
                <c:pt idx="102">
                  <c:v>8.50225714607372E-3</c:v>
                </c:pt>
                <c:pt idx="103">
                  <c:v>8.502818036835726E-3</c:v>
                </c:pt>
                <c:pt idx="104">
                  <c:v>8.503310686537981E-3</c:v>
                </c:pt>
                <c:pt idx="105">
                  <c:v>8.5037400519518101E-3</c:v>
                </c:pt>
                <c:pt idx="106">
                  <c:v>8.5041011697711034E-3</c:v>
                </c:pt>
                <c:pt idx="107">
                  <c:v>8.504452371438322E-3</c:v>
                </c:pt>
                <c:pt idx="108">
                  <c:v>8.5048035780224858E-3</c:v>
                </c:pt>
                <c:pt idx="109">
                  <c:v>8.5050865314108409E-3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320-4C57-9F51-03AAACF70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8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decan3ol SOA yields: 2g DHF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318300000000</c:v>
                </c:pt>
                <c:pt idx="2">
                  <c:v>678800000000</c:v>
                </c:pt>
                <c:pt idx="3">
                  <c:v>1015000000000</c:v>
                </c:pt>
                <c:pt idx="4">
                  <c:v>1334000000000</c:v>
                </c:pt>
                <c:pt idx="5">
                  <c:v>1638000000000</c:v>
                </c:pt>
                <c:pt idx="6">
                  <c:v>1923000000000</c:v>
                </c:pt>
                <c:pt idx="7">
                  <c:v>2189000000000</c:v>
                </c:pt>
                <c:pt idx="8">
                  <c:v>2437000000000</c:v>
                </c:pt>
                <c:pt idx="9">
                  <c:v>2665000000000</c:v>
                </c:pt>
                <c:pt idx="10">
                  <c:v>2875000000000</c:v>
                </c:pt>
                <c:pt idx="11">
                  <c:v>3069000000000</c:v>
                </c:pt>
                <c:pt idx="12">
                  <c:v>3247000000000</c:v>
                </c:pt>
                <c:pt idx="13">
                  <c:v>3410000000000</c:v>
                </c:pt>
                <c:pt idx="14">
                  <c:v>3561000000000</c:v>
                </c:pt>
                <c:pt idx="15">
                  <c:v>3700000000000</c:v>
                </c:pt>
                <c:pt idx="16">
                  <c:v>3829000000000</c:v>
                </c:pt>
                <c:pt idx="17">
                  <c:v>3949000000000</c:v>
                </c:pt>
                <c:pt idx="18">
                  <c:v>4059000000000</c:v>
                </c:pt>
                <c:pt idx="19">
                  <c:v>4162000000000</c:v>
                </c:pt>
                <c:pt idx="20">
                  <c:v>4257000000000</c:v>
                </c:pt>
                <c:pt idx="21">
                  <c:v>4346000000000</c:v>
                </c:pt>
                <c:pt idx="22">
                  <c:v>4428000000000</c:v>
                </c:pt>
                <c:pt idx="23">
                  <c:v>4504000000000</c:v>
                </c:pt>
                <c:pt idx="24">
                  <c:v>4575000000000</c:v>
                </c:pt>
                <c:pt idx="25">
                  <c:v>4641000000000</c:v>
                </c:pt>
                <c:pt idx="26">
                  <c:v>4702000000000</c:v>
                </c:pt>
                <c:pt idx="27">
                  <c:v>4758000000000</c:v>
                </c:pt>
                <c:pt idx="28">
                  <c:v>4810000000000</c:v>
                </c:pt>
                <c:pt idx="29">
                  <c:v>4858000000000</c:v>
                </c:pt>
                <c:pt idx="30">
                  <c:v>4903000000000</c:v>
                </c:pt>
                <c:pt idx="31">
                  <c:v>4944000000000</c:v>
                </c:pt>
                <c:pt idx="32">
                  <c:v>4981000000000</c:v>
                </c:pt>
                <c:pt idx="33">
                  <c:v>5016000000000</c:v>
                </c:pt>
                <c:pt idx="34">
                  <c:v>5047000000000</c:v>
                </c:pt>
                <c:pt idx="35">
                  <c:v>5076000000000</c:v>
                </c:pt>
                <c:pt idx="36">
                  <c:v>5102000000000</c:v>
                </c:pt>
                <c:pt idx="37">
                  <c:v>5126000000000</c:v>
                </c:pt>
                <c:pt idx="38">
                  <c:v>5147000000000</c:v>
                </c:pt>
                <c:pt idx="39">
                  <c:v>5166000000000</c:v>
                </c:pt>
                <c:pt idx="40">
                  <c:v>5183000000000</c:v>
                </c:pt>
                <c:pt idx="41">
                  <c:v>5198000000000</c:v>
                </c:pt>
                <c:pt idx="42">
                  <c:v>5211000000000</c:v>
                </c:pt>
                <c:pt idx="43">
                  <c:v>5222000000000</c:v>
                </c:pt>
                <c:pt idx="44">
                  <c:v>5232000000000</c:v>
                </c:pt>
                <c:pt idx="45">
                  <c:v>5240000000000</c:v>
                </c:pt>
                <c:pt idx="46">
                  <c:v>5246000000000</c:v>
                </c:pt>
                <c:pt idx="47">
                  <c:v>5251000000000</c:v>
                </c:pt>
                <c:pt idx="48">
                  <c:v>5255000000000</c:v>
                </c:pt>
                <c:pt idx="49">
                  <c:v>5257000000000</c:v>
                </c:pt>
                <c:pt idx="50">
                  <c:v>5258000000000</c:v>
                </c:pt>
                <c:pt idx="51">
                  <c:v>5258000000000</c:v>
                </c:pt>
                <c:pt idx="52">
                  <c:v>5257000000000</c:v>
                </c:pt>
                <c:pt idx="53">
                  <c:v>5255000000000</c:v>
                </c:pt>
                <c:pt idx="54">
                  <c:v>5252000000000</c:v>
                </c:pt>
                <c:pt idx="55">
                  <c:v>5248000000000</c:v>
                </c:pt>
                <c:pt idx="56">
                  <c:v>5243000000000</c:v>
                </c:pt>
                <c:pt idx="57">
                  <c:v>5237000000000</c:v>
                </c:pt>
                <c:pt idx="58">
                  <c:v>5231000000000</c:v>
                </c:pt>
                <c:pt idx="59">
                  <c:v>5223000000000</c:v>
                </c:pt>
                <c:pt idx="60">
                  <c:v>5215000000000</c:v>
                </c:pt>
                <c:pt idx="61">
                  <c:v>5154000000000</c:v>
                </c:pt>
                <c:pt idx="62">
                  <c:v>5076000000000</c:v>
                </c:pt>
                <c:pt idx="63">
                  <c:v>4985000000000</c:v>
                </c:pt>
                <c:pt idx="64">
                  <c:v>4886000000000</c:v>
                </c:pt>
                <c:pt idx="65">
                  <c:v>4782000000000</c:v>
                </c:pt>
                <c:pt idx="66">
                  <c:v>4675000000000</c:v>
                </c:pt>
                <c:pt idx="67">
                  <c:v>4566000000000</c:v>
                </c:pt>
                <c:pt idx="68">
                  <c:v>4457000000000</c:v>
                </c:pt>
                <c:pt idx="69">
                  <c:v>4348000000000</c:v>
                </c:pt>
                <c:pt idx="70">
                  <c:v>4241000000000</c:v>
                </c:pt>
                <c:pt idx="71">
                  <c:v>4137000000000</c:v>
                </c:pt>
                <c:pt idx="72">
                  <c:v>4034000000000</c:v>
                </c:pt>
                <c:pt idx="73">
                  <c:v>3935000000000</c:v>
                </c:pt>
                <c:pt idx="74">
                  <c:v>3838000000000</c:v>
                </c:pt>
                <c:pt idx="75">
                  <c:v>3744000000000</c:v>
                </c:pt>
                <c:pt idx="76">
                  <c:v>3653000000000</c:v>
                </c:pt>
                <c:pt idx="77">
                  <c:v>3566000000000</c:v>
                </c:pt>
                <c:pt idx="78">
                  <c:v>3481000000000</c:v>
                </c:pt>
                <c:pt idx="79">
                  <c:v>3400000000000</c:v>
                </c:pt>
                <c:pt idx="80">
                  <c:v>3322000000000</c:v>
                </c:pt>
                <c:pt idx="81">
                  <c:v>3174000000000</c:v>
                </c:pt>
                <c:pt idx="82">
                  <c:v>3037000000000</c:v>
                </c:pt>
                <c:pt idx="83">
                  <c:v>2911000000000</c:v>
                </c:pt>
                <c:pt idx="84">
                  <c:v>2795000000000</c:v>
                </c:pt>
                <c:pt idx="85">
                  <c:v>2688000000000</c:v>
                </c:pt>
                <c:pt idx="86">
                  <c:v>2590000000000</c:v>
                </c:pt>
                <c:pt idx="87">
                  <c:v>2500000000000</c:v>
                </c:pt>
                <c:pt idx="88">
                  <c:v>2417000000000</c:v>
                </c:pt>
                <c:pt idx="89">
                  <c:v>2341000000000</c:v>
                </c:pt>
                <c:pt idx="90">
                  <c:v>2272000000000</c:v>
                </c:pt>
                <c:pt idx="91">
                  <c:v>2208000000000</c:v>
                </c:pt>
                <c:pt idx="92">
                  <c:v>2149000000000</c:v>
                </c:pt>
                <c:pt idx="93">
                  <c:v>2096000000000</c:v>
                </c:pt>
                <c:pt idx="94">
                  <c:v>2047000000000</c:v>
                </c:pt>
                <c:pt idx="95">
                  <c:v>2002000000000</c:v>
                </c:pt>
                <c:pt idx="96">
                  <c:v>1948000000000</c:v>
                </c:pt>
                <c:pt idx="97">
                  <c:v>1898000000000</c:v>
                </c:pt>
                <c:pt idx="98">
                  <c:v>1852000000000</c:v>
                </c:pt>
                <c:pt idx="99">
                  <c:v>1811000000000</c:v>
                </c:pt>
                <c:pt idx="100">
                  <c:v>1774000000000</c:v>
                </c:pt>
                <c:pt idx="101">
                  <c:v>1740000000000</c:v>
                </c:pt>
                <c:pt idx="102">
                  <c:v>1710000000000</c:v>
                </c:pt>
                <c:pt idx="103">
                  <c:v>1683000000000</c:v>
                </c:pt>
                <c:pt idx="104">
                  <c:v>1659000000000</c:v>
                </c:pt>
                <c:pt idx="105">
                  <c:v>1637000000000</c:v>
                </c:pt>
                <c:pt idx="106">
                  <c:v>1617000000000</c:v>
                </c:pt>
                <c:pt idx="107">
                  <c:v>1599000000000</c:v>
                </c:pt>
                <c:pt idx="108">
                  <c:v>1583000000000</c:v>
                </c:pt>
                <c:pt idx="109">
                  <c:v>1569000000000</c:v>
                </c:pt>
                <c:pt idx="110">
                  <c:v>1556000000000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DE-47DC-8305-974432D72225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2285000000000</c:v>
                </c:pt>
                <c:pt idx="2">
                  <c:v>4213600000000</c:v>
                </c:pt>
                <c:pt idx="3">
                  <c:v>5728100000000</c:v>
                </c:pt>
                <c:pt idx="4">
                  <c:v>6951600000000</c:v>
                </c:pt>
                <c:pt idx="5">
                  <c:v>7963400000000</c:v>
                </c:pt>
                <c:pt idx="6">
                  <c:v>8816000000000</c:v>
                </c:pt>
                <c:pt idx="7">
                  <c:v>9546400000000</c:v>
                </c:pt>
                <c:pt idx="8">
                  <c:v>10179500000000</c:v>
                </c:pt>
                <c:pt idx="9">
                  <c:v>10733900000000</c:v>
                </c:pt>
                <c:pt idx="10">
                  <c:v>11223800000000</c:v>
                </c:pt>
                <c:pt idx="11">
                  <c:v>11660750000000</c:v>
                </c:pt>
                <c:pt idx="12">
                  <c:v>12051850000000</c:v>
                </c:pt>
                <c:pt idx="13">
                  <c:v>12405120000000</c:v>
                </c:pt>
                <c:pt idx="14">
                  <c:v>12722880000000</c:v>
                </c:pt>
                <c:pt idx="15">
                  <c:v>13011420000000</c:v>
                </c:pt>
                <c:pt idx="16">
                  <c:v>13274820000000</c:v>
                </c:pt>
                <c:pt idx="17">
                  <c:v>13516490000000</c:v>
                </c:pt>
                <c:pt idx="18">
                  <c:v>13739170000000</c:v>
                </c:pt>
                <c:pt idx="19">
                  <c:v>13943300000000</c:v>
                </c:pt>
                <c:pt idx="20">
                  <c:v>14132050000000</c:v>
                </c:pt>
                <c:pt idx="21">
                  <c:v>14307370000000</c:v>
                </c:pt>
                <c:pt idx="22">
                  <c:v>14470390000000</c:v>
                </c:pt>
                <c:pt idx="23">
                  <c:v>14621690000000</c:v>
                </c:pt>
                <c:pt idx="24">
                  <c:v>14763130000000</c:v>
                </c:pt>
                <c:pt idx="25">
                  <c:v>14895570000000</c:v>
                </c:pt>
                <c:pt idx="26">
                  <c:v>15018780000000</c:v>
                </c:pt>
                <c:pt idx="27">
                  <c:v>15135580000000</c:v>
                </c:pt>
                <c:pt idx="28">
                  <c:v>15245790000000</c:v>
                </c:pt>
                <c:pt idx="29">
                  <c:v>15349620000000</c:v>
                </c:pt>
                <c:pt idx="30">
                  <c:v>15447250000000</c:v>
                </c:pt>
                <c:pt idx="31">
                  <c:v>15539490000000</c:v>
                </c:pt>
                <c:pt idx="32">
                  <c:v>15626450000000</c:v>
                </c:pt>
                <c:pt idx="33">
                  <c:v>15708790000000</c:v>
                </c:pt>
                <c:pt idx="34">
                  <c:v>15786790000000</c:v>
                </c:pt>
                <c:pt idx="35">
                  <c:v>15860840000000</c:v>
                </c:pt>
                <c:pt idx="36">
                  <c:v>15931260000000</c:v>
                </c:pt>
                <c:pt idx="37">
                  <c:v>15998350000000</c:v>
                </c:pt>
                <c:pt idx="38">
                  <c:v>16062210000000</c:v>
                </c:pt>
                <c:pt idx="39">
                  <c:v>16123030000000</c:v>
                </c:pt>
                <c:pt idx="40">
                  <c:v>16180980000000</c:v>
                </c:pt>
                <c:pt idx="41">
                  <c:v>16236270000000</c:v>
                </c:pt>
                <c:pt idx="42">
                  <c:v>16289060000000</c:v>
                </c:pt>
                <c:pt idx="43">
                  <c:v>16339490000000</c:v>
                </c:pt>
                <c:pt idx="44">
                  <c:v>16387710000000</c:v>
                </c:pt>
                <c:pt idx="45">
                  <c:v>16433830000000</c:v>
                </c:pt>
                <c:pt idx="46">
                  <c:v>16478050000000</c:v>
                </c:pt>
                <c:pt idx="47">
                  <c:v>16520230000000</c:v>
                </c:pt>
                <c:pt idx="48">
                  <c:v>16560750000000</c:v>
                </c:pt>
                <c:pt idx="49">
                  <c:v>16599610000000</c:v>
                </c:pt>
                <c:pt idx="50">
                  <c:v>16636910000000</c:v>
                </c:pt>
                <c:pt idx="51">
                  <c:v>16672710000000</c:v>
                </c:pt>
                <c:pt idx="52">
                  <c:v>16707140000000</c:v>
                </c:pt>
                <c:pt idx="53">
                  <c:v>16740220000000</c:v>
                </c:pt>
                <c:pt idx="54">
                  <c:v>16772050000000</c:v>
                </c:pt>
                <c:pt idx="55">
                  <c:v>16802680000000</c:v>
                </c:pt>
                <c:pt idx="56">
                  <c:v>16832140000000</c:v>
                </c:pt>
                <c:pt idx="57">
                  <c:v>16860540000000</c:v>
                </c:pt>
                <c:pt idx="58">
                  <c:v>16887890000000</c:v>
                </c:pt>
                <c:pt idx="59">
                  <c:v>16914270000000</c:v>
                </c:pt>
                <c:pt idx="60">
                  <c:v>16939720000000</c:v>
                </c:pt>
                <c:pt idx="61">
                  <c:v>17075080000000</c:v>
                </c:pt>
                <c:pt idx="62">
                  <c:v>17186010000000</c:v>
                </c:pt>
                <c:pt idx="63">
                  <c:v>17278190000000</c:v>
                </c:pt>
                <c:pt idx="64">
                  <c:v>17355750000000</c:v>
                </c:pt>
                <c:pt idx="65">
                  <c:v>17421920000000</c:v>
                </c:pt>
                <c:pt idx="66">
                  <c:v>17479000000000</c:v>
                </c:pt>
                <c:pt idx="67">
                  <c:v>17528800000000</c:v>
                </c:pt>
                <c:pt idx="68">
                  <c:v>17572690000000</c:v>
                </c:pt>
                <c:pt idx="69">
                  <c:v>17611760000000</c:v>
                </c:pt>
                <c:pt idx="70">
                  <c:v>17646870000000</c:v>
                </c:pt>
                <c:pt idx="71">
                  <c:v>17678670000000</c:v>
                </c:pt>
                <c:pt idx="72">
                  <c:v>17707700000000</c:v>
                </c:pt>
                <c:pt idx="73">
                  <c:v>17734370000000</c:v>
                </c:pt>
                <c:pt idx="74">
                  <c:v>17759020000000</c:v>
                </c:pt>
                <c:pt idx="75">
                  <c:v>17781930000000</c:v>
                </c:pt>
                <c:pt idx="76">
                  <c:v>17803300000000</c:v>
                </c:pt>
                <c:pt idx="77">
                  <c:v>17823350000000</c:v>
                </c:pt>
                <c:pt idx="78">
                  <c:v>17842180000000</c:v>
                </c:pt>
                <c:pt idx="79">
                  <c:v>17859960000000</c:v>
                </c:pt>
                <c:pt idx="80">
                  <c:v>17876770000000</c:v>
                </c:pt>
                <c:pt idx="81">
                  <c:v>17907830000000</c:v>
                </c:pt>
                <c:pt idx="82">
                  <c:v>17935920000000</c:v>
                </c:pt>
                <c:pt idx="83">
                  <c:v>17961530000000</c:v>
                </c:pt>
                <c:pt idx="84">
                  <c:v>17984930000000</c:v>
                </c:pt>
                <c:pt idx="85">
                  <c:v>18006380000000</c:v>
                </c:pt>
                <c:pt idx="86">
                  <c:v>18026100000000</c:v>
                </c:pt>
                <c:pt idx="87">
                  <c:v>18044280000000</c:v>
                </c:pt>
                <c:pt idx="88">
                  <c:v>18061070000000</c:v>
                </c:pt>
                <c:pt idx="89">
                  <c:v>18076610000000</c:v>
                </c:pt>
                <c:pt idx="90">
                  <c:v>18091010000000</c:v>
                </c:pt>
                <c:pt idx="91">
                  <c:v>18104380000000</c:v>
                </c:pt>
                <c:pt idx="92">
                  <c:v>18116810000000</c:v>
                </c:pt>
                <c:pt idx="93">
                  <c:v>18128390000000</c:v>
                </c:pt>
                <c:pt idx="94">
                  <c:v>18139180000000</c:v>
                </c:pt>
                <c:pt idx="95">
                  <c:v>18149260000000</c:v>
                </c:pt>
                <c:pt idx="96">
                  <c:v>18149180000000</c:v>
                </c:pt>
                <c:pt idx="97">
                  <c:v>18148980000000</c:v>
                </c:pt>
                <c:pt idx="98">
                  <c:v>18148790000000</c:v>
                </c:pt>
                <c:pt idx="99">
                  <c:v>18148620000000</c:v>
                </c:pt>
                <c:pt idx="100">
                  <c:v>18148460000000</c:v>
                </c:pt>
                <c:pt idx="101">
                  <c:v>18148320000000</c:v>
                </c:pt>
                <c:pt idx="102">
                  <c:v>18148200000000</c:v>
                </c:pt>
                <c:pt idx="103">
                  <c:v>18148080000000</c:v>
                </c:pt>
                <c:pt idx="104">
                  <c:v>18147980000000</c:v>
                </c:pt>
                <c:pt idx="105">
                  <c:v>18147890000000</c:v>
                </c:pt>
                <c:pt idx="106">
                  <c:v>18147810000000</c:v>
                </c:pt>
                <c:pt idx="107">
                  <c:v>18147730000000</c:v>
                </c:pt>
                <c:pt idx="108">
                  <c:v>18147670000000</c:v>
                </c:pt>
                <c:pt idx="109">
                  <c:v>18147610000000</c:v>
                </c:pt>
                <c:pt idx="110">
                  <c:v>18147550000000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6DE-47DC-8305-974432D72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0.17266922642403609</c:v>
                </c:pt>
                <c:pt idx="1">
                  <c:v>0.19973501596753074</c:v>
                </c:pt>
                <c:pt idx="2">
                  <c:v>0.21932536919159012</c:v>
                </c:pt>
                <c:pt idx="3">
                  <c:v>0.2370422716810307</c:v>
                </c:pt>
                <c:pt idx="4">
                  <c:v>0.2531254510895945</c:v>
                </c:pt>
                <c:pt idx="5">
                  <c:v>0.26765944415891479</c:v>
                </c:pt>
                <c:pt idx="6">
                  <c:v>0.2805791678671456</c:v>
                </c:pt>
                <c:pt idx="7">
                  <c:v>0.29205816453946742</c:v>
                </c:pt>
                <c:pt idx="8">
                  <c:v>0.30217548932272431</c:v>
                </c:pt>
                <c:pt idx="9">
                  <c:v>0.31105406190837731</c:v>
                </c:pt>
                <c:pt idx="10">
                  <c:v>0.31884481960335376</c:v>
                </c:pt>
                <c:pt idx="11">
                  <c:v>0.32579796772842917</c:v>
                </c:pt>
                <c:pt idx="12">
                  <c:v>0.33185524215657963</c:v>
                </c:pt>
                <c:pt idx="13">
                  <c:v>0.33732308224693647</c:v>
                </c:pt>
                <c:pt idx="14">
                  <c:v>0.34212401279778021</c:v>
                </c:pt>
                <c:pt idx="15">
                  <c:v>0.34651341386805024</c:v>
                </c:pt>
                <c:pt idx="16">
                  <c:v>0.35073290005037577</c:v>
                </c:pt>
                <c:pt idx="17">
                  <c:v>0.35418685456129112</c:v>
                </c:pt>
                <c:pt idx="18">
                  <c:v>0.35746054681425921</c:v>
                </c:pt>
                <c:pt idx="19">
                  <c:v>0.36022457650198331</c:v>
                </c:pt>
                <c:pt idx="20">
                  <c:v>0.36299047924462541</c:v>
                </c:pt>
                <c:pt idx="21">
                  <c:v>0.36521146339889143</c:v>
                </c:pt>
                <c:pt idx="22">
                  <c:v>0.36741722778905322</c:v>
                </c:pt>
                <c:pt idx="23">
                  <c:v>0.36930920938585632</c:v>
                </c:pt>
                <c:pt idx="24">
                  <c:v>0.3711341166565657</c:v>
                </c:pt>
                <c:pt idx="25">
                  <c:v>0.37264938464794894</c:v>
                </c:pt>
                <c:pt idx="26">
                  <c:v>0.37404706783588948</c:v>
                </c:pt>
                <c:pt idx="27">
                  <c:v>0.37533606297501615</c:v>
                </c:pt>
                <c:pt idx="28">
                  <c:v>0.37626734977958204</c:v>
                </c:pt>
                <c:pt idx="29">
                  <c:v>0.37709120796382489</c:v>
                </c:pt>
                <c:pt idx="30">
                  <c:v>0.37779095514913602</c:v>
                </c:pt>
                <c:pt idx="31">
                  <c:v>0.37861032909212922</c:v>
                </c:pt>
                <c:pt idx="32">
                  <c:v>0.37904781653357222</c:v>
                </c:pt>
                <c:pt idx="33">
                  <c:v>0.37934405952336442</c:v>
                </c:pt>
                <c:pt idx="34">
                  <c:v>0.37973193481563999</c:v>
                </c:pt>
                <c:pt idx="35">
                  <c:v>0.37996399526939273</c:v>
                </c:pt>
                <c:pt idx="36">
                  <c:v>0.38003532990998223</c:v>
                </c:pt>
                <c:pt idx="37">
                  <c:v>0.37994563163916989</c:v>
                </c:pt>
                <c:pt idx="38">
                  <c:v>0.37992826582079292</c:v>
                </c:pt>
                <c:pt idx="39">
                  <c:v>0.37974327970852034</c:v>
                </c:pt>
                <c:pt idx="40">
                  <c:v>0.37962179740293361</c:v>
                </c:pt>
                <c:pt idx="41">
                  <c:v>0.37932580944857558</c:v>
                </c:pt>
                <c:pt idx="42">
                  <c:v>0.37908647936952122</c:v>
                </c:pt>
                <c:pt idx="43">
                  <c:v>0.37866754358274052</c:v>
                </c:pt>
                <c:pt idx="44">
                  <c:v>0.3780678834583816</c:v>
                </c:pt>
                <c:pt idx="45">
                  <c:v>0.37751510401918897</c:v>
                </c:pt>
                <c:pt idx="46">
                  <c:v>0.37701183302847113</c:v>
                </c:pt>
                <c:pt idx="47">
                  <c:v>0.37631912272307788</c:v>
                </c:pt>
                <c:pt idx="48">
                  <c:v>0.37566735778253113</c:v>
                </c:pt>
                <c:pt idx="49">
                  <c:v>0.37505380183007264</c:v>
                </c:pt>
                <c:pt idx="50">
                  <c:v>0.3742484782740631</c:v>
                </c:pt>
                <c:pt idx="51">
                  <c:v>0.37347722867018257</c:v>
                </c:pt>
                <c:pt idx="52">
                  <c:v>0.37273920809910227</c:v>
                </c:pt>
                <c:pt idx="53">
                  <c:v>0.37203182355196618</c:v>
                </c:pt>
                <c:pt idx="54">
                  <c:v>0.37112720285814416</c:v>
                </c:pt>
                <c:pt idx="55">
                  <c:v>0.37025160862707956</c:v>
                </c:pt>
                <c:pt idx="56">
                  <c:v>0.36917663829673719</c:v>
                </c:pt>
                <c:pt idx="57">
                  <c:v>0.36835346273474051</c:v>
                </c:pt>
                <c:pt idx="58">
                  <c:v>0.36732908515796753</c:v>
                </c:pt>
                <c:pt idx="59">
                  <c:v>0.36632800841137353</c:v>
                </c:pt>
                <c:pt idx="60">
                  <c:v>0.35985883604047386</c:v>
                </c:pt>
                <c:pt idx="61">
                  <c:v>0.35310837526642597</c:v>
                </c:pt>
                <c:pt idx="62">
                  <c:v>0.34571943799123461</c:v>
                </c:pt>
                <c:pt idx="63">
                  <c:v>0.33825555044469108</c:v>
                </c:pt>
                <c:pt idx="64">
                  <c:v>0.33085599553154038</c:v>
                </c:pt>
                <c:pt idx="65">
                  <c:v>0.32346300614606044</c:v>
                </c:pt>
                <c:pt idx="66">
                  <c:v>0.31603237905041159</c:v>
                </c:pt>
                <c:pt idx="67">
                  <c:v>0.30874765601457255</c:v>
                </c:pt>
                <c:pt idx="68">
                  <c:v>0.30158174588130787</c:v>
                </c:pt>
                <c:pt idx="69">
                  <c:v>0.29451363388036783</c:v>
                </c:pt>
                <c:pt idx="70">
                  <c:v>0.28774263047336607</c:v>
                </c:pt>
                <c:pt idx="71">
                  <c:v>0.28103989833952003</c:v>
                </c:pt>
                <c:pt idx="72">
                  <c:v>0.27461015665440186</c:v>
                </c:pt>
                <c:pt idx="73">
                  <c:v>0.26844447256615522</c:v>
                </c:pt>
                <c:pt idx="74">
                  <c:v>0.2623215472401747</c:v>
                </c:pt>
                <c:pt idx="75">
                  <c:v>0.2566639588396365</c:v>
                </c:pt>
                <c:pt idx="76">
                  <c:v>0.25103852678104399</c:v>
                </c:pt>
                <c:pt idx="77">
                  <c:v>0.24565576131842701</c:v>
                </c:pt>
                <c:pt idx="78">
                  <c:v>0.24051150248612957</c:v>
                </c:pt>
                <c:pt idx="79">
                  <c:v>0.2356030778316334</c:v>
                </c:pt>
                <c:pt idx="80">
                  <c:v>0.22605861181754278</c:v>
                </c:pt>
                <c:pt idx="81">
                  <c:v>0.21743156840451844</c:v>
                </c:pt>
                <c:pt idx="82">
                  <c:v>0.20941108620649238</c:v>
                </c:pt>
                <c:pt idx="83">
                  <c:v>0.20203053370121471</c:v>
                </c:pt>
                <c:pt idx="84">
                  <c:v>0.19521848916540438</c:v>
                </c:pt>
                <c:pt idx="85">
                  <c:v>0.18896840606720242</c:v>
                </c:pt>
                <c:pt idx="86">
                  <c:v>0.18321145805226022</c:v>
                </c:pt>
                <c:pt idx="87">
                  <c:v>0.17792213962381234</c:v>
                </c:pt>
                <c:pt idx="88">
                  <c:v>0.17307553921095828</c:v>
                </c:pt>
                <c:pt idx="89">
                  <c:v>0.16860539277797174</c:v>
                </c:pt>
                <c:pt idx="90">
                  <c:v>0.16450895806028643</c:v>
                </c:pt>
                <c:pt idx="91">
                  <c:v>0.16076290920474393</c:v>
                </c:pt>
                <c:pt idx="92">
                  <c:v>0.15730219862664352</c:v>
                </c:pt>
                <c:pt idx="93">
                  <c:v>0.15414625866278953</c:v>
                </c:pt>
                <c:pt idx="94">
                  <c:v>0.15125153976534933</c:v>
                </c:pt>
                <c:pt idx="95">
                  <c:v>0.14773032556985541</c:v>
                </c:pt>
                <c:pt idx="96">
                  <c:v>0.1444825633352235</c:v>
                </c:pt>
                <c:pt idx="97">
                  <c:v>0.14152814808102807</c:v>
                </c:pt>
                <c:pt idx="98">
                  <c:v>0.13886701738761609</c:v>
                </c:pt>
                <c:pt idx="99">
                  <c:v>0.13645733469022264</c:v>
                </c:pt>
                <c:pt idx="100">
                  <c:v>0.13427807205161127</c:v>
                </c:pt>
                <c:pt idx="101">
                  <c:v>0.13232924200923377</c:v>
                </c:pt>
                <c:pt idx="102">
                  <c:v>0.13056906982138591</c:v>
                </c:pt>
                <c:pt idx="103">
                  <c:v>0.12897645210561379</c:v>
                </c:pt>
                <c:pt idx="104">
                  <c:v>0.12753050211469022</c:v>
                </c:pt>
                <c:pt idx="105">
                  <c:v>0.12625218958034667</c:v>
                </c:pt>
                <c:pt idx="106">
                  <c:v>0.12507869203455158</c:v>
                </c:pt>
                <c:pt idx="107">
                  <c:v>0.12403083951685463</c:v>
                </c:pt>
                <c:pt idx="108">
                  <c:v>0.12308780702228096</c:v>
                </c:pt>
                <c:pt idx="109">
                  <c:v>0.12222863013079475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6DE-47DC-8305-974432D72225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0.13929978118161926</c:v>
                </c:pt>
                <c:pt idx="1">
                  <c:v>0.16109739889880387</c:v>
                </c:pt>
                <c:pt idx="2">
                  <c:v>0.17719662715385556</c:v>
                </c:pt>
                <c:pt idx="3">
                  <c:v>0.19189826802462742</c:v>
                </c:pt>
                <c:pt idx="4">
                  <c:v>0.20569103649195067</c:v>
                </c:pt>
                <c:pt idx="5">
                  <c:v>0.21812613430127042</c:v>
                </c:pt>
                <c:pt idx="6">
                  <c:v>0.22930109779602781</c:v>
                </c:pt>
                <c:pt idx="7">
                  <c:v>0.23940272115526304</c:v>
                </c:pt>
                <c:pt idx="8">
                  <c:v>0.24827881757795395</c:v>
                </c:pt>
                <c:pt idx="9">
                  <c:v>0.256152105347565</c:v>
                </c:pt>
                <c:pt idx="10">
                  <c:v>0.26319061809917887</c:v>
                </c:pt>
                <c:pt idx="11">
                  <c:v>0.2694192177964379</c:v>
                </c:pt>
                <c:pt idx="12">
                  <c:v>0.27488649847804775</c:v>
                </c:pt>
                <c:pt idx="13">
                  <c:v>0.27988945899041728</c:v>
                </c:pt>
                <c:pt idx="14">
                  <c:v>0.28436558039014959</c:v>
                </c:pt>
                <c:pt idx="15">
                  <c:v>0.28844082254975961</c:v>
                </c:pt>
                <c:pt idx="16">
                  <c:v>0.29216164847530685</c:v>
                </c:pt>
                <c:pt idx="17">
                  <c:v>0.29543269353243318</c:v>
                </c:pt>
                <c:pt idx="18">
                  <c:v>0.29849461748653477</c:v>
                </c:pt>
                <c:pt idx="19">
                  <c:v>0.30123018245760524</c:v>
                </c:pt>
                <c:pt idx="20">
                  <c:v>0.30375953092706764</c:v>
                </c:pt>
                <c:pt idx="21">
                  <c:v>0.30600419200864665</c:v>
                </c:pt>
                <c:pt idx="22">
                  <c:v>0.30803552804087625</c:v>
                </c:pt>
                <c:pt idx="23">
                  <c:v>0.30989363366711531</c:v>
                </c:pt>
                <c:pt idx="24">
                  <c:v>0.31156914438319583</c:v>
                </c:pt>
                <c:pt idx="25">
                  <c:v>0.31307469714584008</c:v>
                </c:pt>
                <c:pt idx="26">
                  <c:v>0.31435861724492886</c:v>
                </c:pt>
                <c:pt idx="27">
                  <c:v>0.31549693390765582</c:v>
                </c:pt>
                <c:pt idx="28">
                  <c:v>0.31648991962015999</c:v>
                </c:pt>
                <c:pt idx="29">
                  <c:v>0.31740277395652949</c:v>
                </c:pt>
                <c:pt idx="30">
                  <c:v>0.31815715959790186</c:v>
                </c:pt>
                <c:pt idx="31">
                  <c:v>0.31875441958986206</c:v>
                </c:pt>
                <c:pt idx="32">
                  <c:v>0.31931167200019861</c:v>
                </c:pt>
                <c:pt idx="33">
                  <c:v>0.31969767128086202</c:v>
                </c:pt>
                <c:pt idx="34">
                  <c:v>0.32003349129049913</c:v>
                </c:pt>
                <c:pt idx="35">
                  <c:v>0.32025087783389389</c:v>
                </c:pt>
                <c:pt idx="36">
                  <c:v>0.32040804207933943</c:v>
                </c:pt>
                <c:pt idx="37">
                  <c:v>0.32044158306982662</c:v>
                </c:pt>
                <c:pt idx="38">
                  <c:v>0.32041123783804903</c:v>
                </c:pt>
                <c:pt idx="39">
                  <c:v>0.32031434437221973</c:v>
                </c:pt>
                <c:pt idx="40">
                  <c:v>0.32014742302265237</c:v>
                </c:pt>
                <c:pt idx="41">
                  <c:v>0.31990796276764893</c:v>
                </c:pt>
                <c:pt idx="42">
                  <c:v>0.31959381841171297</c:v>
                </c:pt>
                <c:pt idx="43">
                  <c:v>0.31926364330342677</c:v>
                </c:pt>
                <c:pt idx="44">
                  <c:v>0.31885446058526834</c:v>
                </c:pt>
                <c:pt idx="45">
                  <c:v>0.31836291308741022</c:v>
                </c:pt>
                <c:pt idx="46">
                  <c:v>0.31785271754691069</c:v>
                </c:pt>
                <c:pt idx="47">
                  <c:v>0.31731654665398606</c:v>
                </c:pt>
                <c:pt idx="48">
                  <c:v>0.31669418739355926</c:v>
                </c:pt>
                <c:pt idx="49">
                  <c:v>0.31604426543150138</c:v>
                </c:pt>
                <c:pt idx="50">
                  <c:v>0.31536564841588438</c:v>
                </c:pt>
                <c:pt idx="51">
                  <c:v>0.31465588963760405</c:v>
                </c:pt>
                <c:pt idx="52">
                  <c:v>0.3139146319462946</c:v>
                </c:pt>
                <c:pt idx="53">
                  <c:v>0.31314001568084998</c:v>
                </c:pt>
                <c:pt idx="54">
                  <c:v>0.31233112812956026</c:v>
                </c:pt>
                <c:pt idx="55">
                  <c:v>0.31148742821768355</c:v>
                </c:pt>
                <c:pt idx="56">
                  <c:v>0.31060689633902594</c:v>
                </c:pt>
                <c:pt idx="57">
                  <c:v>0.30974858315633275</c:v>
                </c:pt>
                <c:pt idx="58">
                  <c:v>0.30879251661466917</c:v>
                </c:pt>
                <c:pt idx="59">
                  <c:v>0.30785632820377196</c:v>
                </c:pt>
                <c:pt idx="60">
                  <c:v>0.30184338814225176</c:v>
                </c:pt>
                <c:pt idx="61">
                  <c:v>0.29535651381559769</c:v>
                </c:pt>
                <c:pt idx="62">
                  <c:v>0.28851401680384348</c:v>
                </c:pt>
                <c:pt idx="63">
                  <c:v>0.2815205335407574</c:v>
                </c:pt>
                <c:pt idx="64">
                  <c:v>0.27448180223534491</c:v>
                </c:pt>
                <c:pt idx="65">
                  <c:v>0.26746381371932032</c:v>
                </c:pt>
                <c:pt idx="66">
                  <c:v>0.26048560083976086</c:v>
                </c:pt>
                <c:pt idx="67">
                  <c:v>0.25363219859907615</c:v>
                </c:pt>
                <c:pt idx="68">
                  <c:v>0.24688049348844182</c:v>
                </c:pt>
                <c:pt idx="69">
                  <c:v>0.24032590482051491</c:v>
                </c:pt>
                <c:pt idx="70">
                  <c:v>0.23401081642453872</c:v>
                </c:pt>
                <c:pt idx="71">
                  <c:v>0.22781050051672436</c:v>
                </c:pt>
                <c:pt idx="72">
                  <c:v>0.22188552511309959</c:v>
                </c:pt>
                <c:pt idx="73">
                  <c:v>0.21611552889742791</c:v>
                </c:pt>
                <c:pt idx="74">
                  <c:v>0.21055082322335089</c:v>
                </c:pt>
                <c:pt idx="75">
                  <c:v>0.2051866788741413</c:v>
                </c:pt>
                <c:pt idx="76">
                  <c:v>0.20007462121318384</c:v>
                </c:pt>
                <c:pt idx="77">
                  <c:v>0.19509947775439998</c:v>
                </c:pt>
                <c:pt idx="78">
                  <c:v>0.19036996723396918</c:v>
                </c:pt>
                <c:pt idx="79">
                  <c:v>0.1858277530001225</c:v>
                </c:pt>
                <c:pt idx="80">
                  <c:v>0.17724090523530769</c:v>
                </c:pt>
                <c:pt idx="81">
                  <c:v>0.16932501929089783</c:v>
                </c:pt>
                <c:pt idx="82">
                  <c:v>0.1620685988331729</c:v>
                </c:pt>
                <c:pt idx="83">
                  <c:v>0.15540788871571923</c:v>
                </c:pt>
                <c:pt idx="84">
                  <c:v>0.14928042171719136</c:v>
                </c:pt>
                <c:pt idx="85">
                  <c:v>0.14368055208836075</c:v>
                </c:pt>
                <c:pt idx="86">
                  <c:v>0.1385480606596661</c:v>
                </c:pt>
                <c:pt idx="87">
                  <c:v>0.13382374355450702</c:v>
                </c:pt>
                <c:pt idx="88">
                  <c:v>0.12950437056505618</c:v>
                </c:pt>
                <c:pt idx="89">
                  <c:v>0.12558723918675629</c:v>
                </c:pt>
                <c:pt idx="90">
                  <c:v>0.12195943744000071</c:v>
                </c:pt>
                <c:pt idx="91">
                  <c:v>0.11861911672087967</c:v>
                </c:pt>
                <c:pt idx="92">
                  <c:v>0.11561975442937845</c:v>
                </c:pt>
                <c:pt idx="93">
                  <c:v>0.11284964369943956</c:v>
                </c:pt>
                <c:pt idx="94">
                  <c:v>0.11030752768983419</c:v>
                </c:pt>
                <c:pt idx="95">
                  <c:v>0.10733267288108884</c:v>
                </c:pt>
                <c:pt idx="96">
                  <c:v>0.10457887991501451</c:v>
                </c:pt>
                <c:pt idx="97">
                  <c:v>0.10204537051781414</c:v>
                </c:pt>
                <c:pt idx="98">
                  <c:v>9.9787201451129612E-2</c:v>
                </c:pt>
                <c:pt idx="99">
                  <c:v>9.7749340715410568E-2</c:v>
                </c:pt>
                <c:pt idx="100">
                  <c:v>9.5876643127297739E-2</c:v>
                </c:pt>
                <c:pt idx="101">
                  <c:v>9.4224220583859555E-2</c:v>
                </c:pt>
                <c:pt idx="102">
                  <c:v>9.2737082931086928E-2</c:v>
                </c:pt>
                <c:pt idx="103">
                  <c:v>9.1415132703474442E-2</c:v>
                </c:pt>
                <c:pt idx="104">
                  <c:v>9.0203323912587077E-2</c:v>
                </c:pt>
                <c:pt idx="105">
                  <c:v>8.9101660200321689E-2</c:v>
                </c:pt>
                <c:pt idx="106">
                  <c:v>8.8110193396088651E-2</c:v>
                </c:pt>
                <c:pt idx="107">
                  <c:v>8.7228828824857413E-2</c:v>
                </c:pt>
                <c:pt idx="108">
                  <c:v>8.6457665775272891E-2</c:v>
                </c:pt>
                <c:pt idx="109">
                  <c:v>8.5741601483395824E-2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6DE-47DC-8305-974432D72225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0.34380265919478198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6DE-47DC-8305-974432D72225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0.28971005852606013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6DE-47DC-8305-974432D72225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0.11669321663019694</c:v>
                </c:pt>
                <c:pt idx="1">
                  <c:v>9.7093459274729441E-2</c:v>
                </c:pt>
                <c:pt idx="2">
                  <c:v>8.3449835023829896E-2</c:v>
                </c:pt>
                <c:pt idx="3">
                  <c:v>7.2525605615973307E-2</c:v>
                </c:pt>
                <c:pt idx="4">
                  <c:v>6.3557400105482581E-2</c:v>
                </c:pt>
                <c:pt idx="5">
                  <c:v>5.6144283121597097E-2</c:v>
                </c:pt>
                <c:pt idx="6">
                  <c:v>4.9989629598592142E-2</c:v>
                </c:pt>
                <c:pt idx="7">
                  <c:v>4.4864580775087183E-2</c:v>
                </c:pt>
                <c:pt idx="8">
                  <c:v>4.0576957117170832E-2</c:v>
                </c:pt>
                <c:pt idx="9">
                  <c:v>3.6971168409985926E-2</c:v>
                </c:pt>
                <c:pt idx="10">
                  <c:v>3.3917543897262183E-2</c:v>
                </c:pt>
                <c:pt idx="11">
                  <c:v>3.131934101403519E-2</c:v>
                </c:pt>
                <c:pt idx="12">
                  <c:v>2.9089279265335603E-2</c:v>
                </c:pt>
                <c:pt idx="13">
                  <c:v>2.7170656329384542E-2</c:v>
                </c:pt>
                <c:pt idx="14">
                  <c:v>2.550651658312467E-2</c:v>
                </c:pt>
                <c:pt idx="15">
                  <c:v>2.4052002211706072E-2</c:v>
                </c:pt>
                <c:pt idx="16">
                  <c:v>2.2772036231299694E-2</c:v>
                </c:pt>
                <c:pt idx="17">
                  <c:v>2.1637988320983001E-2</c:v>
                </c:pt>
                <c:pt idx="18">
                  <c:v>2.0631414371059937E-2</c:v>
                </c:pt>
                <c:pt idx="19">
                  <c:v>1.9731461465250972E-2</c:v>
                </c:pt>
                <c:pt idx="20">
                  <c:v>1.8921716569851761E-2</c:v>
                </c:pt>
                <c:pt idx="21">
                  <c:v>1.8190041871711821E-2</c:v>
                </c:pt>
                <c:pt idx="22">
                  <c:v>1.7527454076785926E-2</c:v>
                </c:pt>
                <c:pt idx="23">
                  <c:v>1.6923850159146468E-2</c:v>
                </c:pt>
                <c:pt idx="24">
                  <c:v>1.6371847468744063E-2</c:v>
                </c:pt>
                <c:pt idx="25">
                  <c:v>1.5866601681361604E-2</c:v>
                </c:pt>
                <c:pt idx="26">
                  <c:v>1.5400863396050894E-2</c:v>
                </c:pt>
                <c:pt idx="27">
                  <c:v>1.4969903166710286E-2</c:v>
                </c:pt>
                <c:pt idx="28">
                  <c:v>1.4570523569964598E-2</c:v>
                </c:pt>
                <c:pt idx="29">
                  <c:v>1.4200197446147372E-2</c:v>
                </c:pt>
                <c:pt idx="30">
                  <c:v>1.3855667077877073E-2</c:v>
                </c:pt>
                <c:pt idx="31">
                  <c:v>1.3534871963881753E-2</c:v>
                </c:pt>
                <c:pt idx="32">
                  <c:v>1.323539241405608E-2</c:v>
                </c:pt>
                <c:pt idx="33">
                  <c:v>1.295538865089103E-2</c:v>
                </c:pt>
                <c:pt idx="34">
                  <c:v>1.2693022563748199E-2</c:v>
                </c:pt>
                <c:pt idx="35">
                  <c:v>1.2446598699663429E-2</c:v>
                </c:pt>
                <c:pt idx="36">
                  <c:v>1.2214572127750675E-2</c:v>
                </c:pt>
                <c:pt idx="37">
                  <c:v>1.1995858602272041E-2</c:v>
                </c:pt>
                <c:pt idx="38">
                  <c:v>1.1789533356943454E-2</c:v>
                </c:pt>
                <c:pt idx="39">
                  <c:v>1.1594662375208424E-2</c:v>
                </c:pt>
                <c:pt idx="40">
                  <c:v>1.1410317763870644E-2</c:v>
                </c:pt>
                <c:pt idx="41">
                  <c:v>1.1235761916280007E-2</c:v>
                </c:pt>
                <c:pt idx="42">
                  <c:v>1.1070357765144444E-2</c:v>
                </c:pt>
                <c:pt idx="43">
                  <c:v>1.0913361293310659E-2</c:v>
                </c:pt>
                <c:pt idx="44">
                  <c:v>1.0764319699059804E-2</c:v>
                </c:pt>
                <c:pt idx="45">
                  <c:v>1.0622555460142432E-2</c:v>
                </c:pt>
                <c:pt idx="46">
                  <c:v>1.0487807978460347E-2</c:v>
                </c:pt>
                <c:pt idx="47">
                  <c:v>1.0359373820630104E-2</c:v>
                </c:pt>
                <c:pt idx="48">
                  <c:v>1.0236987495489352E-2</c:v>
                </c:pt>
                <c:pt idx="49">
                  <c:v>1.0120208620470989E-2</c:v>
                </c:pt>
                <c:pt idx="50">
                  <c:v>1.0008750826950148E-2</c:v>
                </c:pt>
                <c:pt idx="51">
                  <c:v>9.9022334163716835E-3</c:v>
                </c:pt>
                <c:pt idx="52">
                  <c:v>9.8003490993547274E-3</c:v>
                </c:pt>
                <c:pt idx="53">
                  <c:v>9.7028091378215543E-3</c:v>
                </c:pt>
                <c:pt idx="54">
                  <c:v>9.6094194497544447E-3</c:v>
                </c:pt>
                <c:pt idx="55">
                  <c:v>9.5199422058038965E-3</c:v>
                </c:pt>
                <c:pt idx="56">
                  <c:v>9.4341580993254071E-3</c:v>
                </c:pt>
                <c:pt idx="57">
                  <c:v>9.3517899512609338E-3</c:v>
                </c:pt>
                <c:pt idx="58">
                  <c:v>9.2727619932755009E-3</c:v>
                </c:pt>
                <c:pt idx="59">
                  <c:v>9.1968462288632875E-3</c:v>
                </c:pt>
                <c:pt idx="60">
                  <c:v>8.797967564427224E-3</c:v>
                </c:pt>
                <c:pt idx="61">
                  <c:v>8.4774767383470617E-3</c:v>
                </c:pt>
                <c:pt idx="62">
                  <c:v>8.2155017394761835E-3</c:v>
                </c:pt>
                <c:pt idx="63">
                  <c:v>7.9980986128516483E-3</c:v>
                </c:pt>
                <c:pt idx="64">
                  <c:v>7.8149825047985535E-3</c:v>
                </c:pt>
                <c:pt idx="65">
                  <c:v>7.6587905486583899E-3</c:v>
                </c:pt>
                <c:pt idx="66">
                  <c:v>7.5238464698096849E-3</c:v>
                </c:pt>
                <c:pt idx="67">
                  <c:v>7.405980530015609E-3</c:v>
                </c:pt>
                <c:pt idx="68">
                  <c:v>7.3018823785924863E-3</c:v>
                </c:pt>
                <c:pt idx="69">
                  <c:v>7.2090404700663633E-3</c:v>
                </c:pt>
                <c:pt idx="70">
                  <c:v>7.1254794619731009E-3</c:v>
                </c:pt>
                <c:pt idx="71">
                  <c:v>7.049645069658962E-3</c:v>
                </c:pt>
                <c:pt idx="72">
                  <c:v>6.9803438182467151E-3</c:v>
                </c:pt>
                <c:pt idx="73">
                  <c:v>6.9165978753332113E-3</c:v>
                </c:pt>
                <c:pt idx="74">
                  <c:v>6.8576358134353243E-3</c:v>
                </c:pt>
                <c:pt idx="75">
                  <c:v>6.802783753573776E-3</c:v>
                </c:pt>
                <c:pt idx="76">
                  <c:v>6.7515927140520725E-3</c:v>
                </c:pt>
                <c:pt idx="77">
                  <c:v>6.7036090881271238E-3</c:v>
                </c:pt>
                <c:pt idx="78">
                  <c:v>6.6585255510090728E-3</c:v>
                </c:pt>
                <c:pt idx="79">
                  <c:v>6.615960265752706E-3</c:v>
                </c:pt>
                <c:pt idx="80">
                  <c:v>6.537643031009341E-3</c:v>
                </c:pt>
                <c:pt idx="81">
                  <c:v>6.4671341085375048E-3</c:v>
                </c:pt>
                <c:pt idx="82">
                  <c:v>6.4031293547932725E-3</c:v>
                </c:pt>
                <c:pt idx="83">
                  <c:v>6.3448120176169713E-3</c:v>
                </c:pt>
                <c:pt idx="84">
                  <c:v>6.2914922377512858E-3</c:v>
                </c:pt>
                <c:pt idx="85">
                  <c:v>6.2426148750977751E-3</c:v>
                </c:pt>
                <c:pt idx="86">
                  <c:v>6.1976981071009763E-3</c:v>
                </c:pt>
                <c:pt idx="87">
                  <c:v>6.1562797774439718E-3</c:v>
                </c:pt>
                <c:pt idx="88">
                  <c:v>6.1180165971385118E-3</c:v>
                </c:pt>
                <c:pt idx="89">
                  <c:v>6.0826896895198219E-3</c:v>
                </c:pt>
                <c:pt idx="90">
                  <c:v>6.0498619671040931E-3</c:v>
                </c:pt>
                <c:pt idx="91">
                  <c:v>6.0194371967250302E-3</c:v>
                </c:pt>
                <c:pt idx="92">
                  <c:v>5.9911553094345385E-3</c:v>
                </c:pt>
                <c:pt idx="93">
                  <c:v>5.9648231066674459E-3</c:v>
                </c:pt>
                <c:pt idx="94">
                  <c:v>5.9402421916926644E-3</c:v>
                </c:pt>
                <c:pt idx="95">
                  <c:v>5.9364665511058906E-3</c:v>
                </c:pt>
                <c:pt idx="96">
                  <c:v>5.9369727665136004E-3</c:v>
                </c:pt>
                <c:pt idx="97">
                  <c:v>5.9374206214298586E-3</c:v>
                </c:pt>
                <c:pt idx="98">
                  <c:v>5.9378619421201172E-3</c:v>
                </c:pt>
                <c:pt idx="99">
                  <c:v>5.9382448979142036E-3</c:v>
                </c:pt>
                <c:pt idx="100">
                  <c:v>5.9386213159124367E-3</c:v>
                </c:pt>
                <c:pt idx="101">
                  <c:v>5.9389360928356529E-3</c:v>
                </c:pt>
                <c:pt idx="102">
                  <c:v>5.9391957716739179E-3</c:v>
                </c:pt>
                <c:pt idx="103">
                  <c:v>5.939448908363355E-3</c:v>
                </c:pt>
                <c:pt idx="104">
                  <c:v>5.9396987748989005E-3</c:v>
                </c:pt>
                <c:pt idx="105">
                  <c:v>5.9398902677513157E-3</c:v>
                </c:pt>
                <c:pt idx="106">
                  <c:v>5.9400817622920331E-3</c:v>
                </c:pt>
                <c:pt idx="107">
                  <c:v>5.9402116084323773E-3</c:v>
                </c:pt>
                <c:pt idx="108">
                  <c:v>5.94039655910613E-3</c:v>
                </c:pt>
                <c:pt idx="109">
                  <c:v>5.940526407145868E-3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6DE-47DC-8305-974432D72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60000000000000009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soa</a:t>
            </a:r>
            <a:r>
              <a:rPr lang="en-US" dirty="0" smtClean="0"/>
              <a:t> yields &amp;</a:t>
            </a:r>
            <a:r>
              <a:rPr lang="en-US" baseline="0" dirty="0" smtClean="0"/>
              <a:t> </a:t>
            </a:r>
            <a:r>
              <a:rPr lang="en-US" dirty="0" smtClean="0"/>
              <a:t>isomer fates: 1 gen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paths_all!$A$11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val>
            <c:numRef>
              <c:f>paths_all!$B$11:$F$11</c:f>
              <c:numCache>
                <c:formatCode>0.00E+00</c:formatCode>
                <c:ptCount val="5"/>
                <c:pt idx="0">
                  <c:v>294233200000</c:v>
                </c:pt>
                <c:pt idx="1">
                  <c:v>459769600000</c:v>
                </c:pt>
                <c:pt idx="2">
                  <c:v>44835881650</c:v>
                </c:pt>
                <c:pt idx="3">
                  <c:v>53434328360</c:v>
                </c:pt>
                <c:pt idx="4">
                  <c:v>82334357420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26-4FD8-9FFE-CD5855D1EDA3}"/>
            </c:ext>
          </c:extLst>
        </c:ser>
        <c:ser>
          <c:idx val="2"/>
          <c:order val="1"/>
          <c:tx>
            <c:strRef>
              <c:f>paths_all!$A$9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paths_all!$B$9:$F$9</c:f>
              <c:numCache>
                <c:formatCode>0.00E+00</c:formatCode>
                <c:ptCount val="5"/>
                <c:pt idx="0">
                  <c:v>7089666189588.7998</c:v>
                </c:pt>
                <c:pt idx="1">
                  <c:v>4076980105117.2002</c:v>
                </c:pt>
                <c:pt idx="2">
                  <c:v>141197138472.20001</c:v>
                </c:pt>
                <c:pt idx="3">
                  <c:v>92783387600</c:v>
                </c:pt>
                <c:pt idx="4">
                  <c:v>35714857111.199997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26-4FD8-9FFE-CD5855D1EDA3}"/>
            </c:ext>
          </c:extLst>
        </c:ser>
        <c:ser>
          <c:idx val="3"/>
          <c:order val="2"/>
          <c:tx>
            <c:strRef>
              <c:f>paths_all!$A$10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paths_all!$B$10:$F$10</c:f>
              <c:numCache>
                <c:formatCode>0.00E+00</c:formatCode>
                <c:ptCount val="5"/>
                <c:pt idx="0">
                  <c:v>1366955910000</c:v>
                </c:pt>
                <c:pt idx="1">
                  <c:v>1017654880000</c:v>
                </c:pt>
                <c:pt idx="2">
                  <c:v>68178527800</c:v>
                </c:pt>
                <c:pt idx="3">
                  <c:v>69935088432</c:v>
                </c:pt>
                <c:pt idx="4">
                  <c:v>65777736000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26-4FD8-9FFE-CD5855D1EDA3}"/>
            </c:ext>
          </c:extLst>
        </c:ser>
        <c:ser>
          <c:idx val="1"/>
          <c:order val="3"/>
          <c:tx>
            <c:strRef>
              <c:f>paths_all!$A$8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paths_all!$B$8:$F$8</c:f>
              <c:numCache>
                <c:formatCode>0.00E+00</c:formatCode>
                <c:ptCount val="5"/>
                <c:pt idx="0">
                  <c:v>913148600000</c:v>
                </c:pt>
                <c:pt idx="1">
                  <c:v>3252161440000</c:v>
                </c:pt>
                <c:pt idx="2">
                  <c:v>398818265400</c:v>
                </c:pt>
                <c:pt idx="3">
                  <c:v>393653691500</c:v>
                </c:pt>
                <c:pt idx="4">
                  <c:v>379693070800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26-4FD8-9FFE-CD5855D1EDA3}"/>
            </c:ext>
          </c:extLst>
        </c:ser>
        <c:ser>
          <c:idx val="5"/>
          <c:order val="4"/>
          <c:tx>
            <c:strRef>
              <c:f>paths_all!$A$12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paths_all!$B$12:$F$12</c:f>
              <c:numCache>
                <c:formatCode>0.00E+00</c:formatCode>
                <c:ptCount val="5"/>
                <c:pt idx="0">
                  <c:v>676186979000</c:v>
                </c:pt>
                <c:pt idx="1">
                  <c:v>861793167100</c:v>
                </c:pt>
                <c:pt idx="2">
                  <c:v>177912905207</c:v>
                </c:pt>
                <c:pt idx="3">
                  <c:v>208664733896.45001</c:v>
                </c:pt>
                <c:pt idx="4">
                  <c:v>254805813304.78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26-4FD8-9FFE-CD5855D1ED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paths_all!$A$15</c:f>
              <c:strCache>
                <c:ptCount val="1"/>
                <c:pt idx="0">
                  <c:v>[SOA]/d[gas]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plus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paths_all!$B$15:$F$15</c:f>
              <c:numCache>
                <c:formatCode>0.000</c:formatCode>
                <c:ptCount val="5"/>
                <c:pt idx="0" formatCode="0.00">
                  <c:v>0.4223190969563686</c:v>
                </c:pt>
                <c:pt idx="1">
                  <c:v>0.21233136145162471</c:v>
                </c:pt>
                <c:pt idx="2">
                  <c:v>0.10316554172809095</c:v>
                </c:pt>
                <c:pt idx="3" formatCode="0.00">
                  <c:v>6.1721537782088831E-2</c:v>
                </c:pt>
                <c:pt idx="4" formatCode="0.00">
                  <c:v>2.7867527832183651E-2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C26-4FD8-9FFE-CD5855D1EDA3}"/>
            </c:ext>
          </c:extLst>
        </c:ser>
        <c:ser>
          <c:idx val="6"/>
          <c:order val="6"/>
          <c:tx>
            <c:strRef>
              <c:f>paths_all!$A$17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paths_all!$B$17:$F$17</c:f>
              <c:numCache>
                <c:formatCode>0.000</c:formatCode>
                <c:ptCount val="5"/>
                <c:pt idx="0" formatCode="0.00">
                  <c:v>0.53010662934486075</c:v>
                </c:pt>
                <c:pt idx="1">
                  <c:v>0.26760526122931111</c:v>
                </c:pt>
                <c:pt idx="2">
                  <c:v>0.13218635570164744</c:v>
                </c:pt>
                <c:pt idx="3" formatCode="0.00">
                  <c:v>8.0964811003302661E-2</c:v>
                </c:pt>
                <c:pt idx="4" formatCode="0.00">
                  <c:v>3.8728690210725648E-2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C26-4FD8-9FFE-CD5855D1ED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8629327"/>
        <c:axId val="182862849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1828628495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en-US"/>
          </a:p>
        </c:txPr>
        <c:crossAx val="1828629327"/>
        <c:crosses val="max"/>
        <c:crossBetween val="between"/>
      </c:valAx>
      <c:catAx>
        <c:axId val="1828629327"/>
        <c:scaling>
          <c:orientation val="minMax"/>
        </c:scaling>
        <c:delete val="1"/>
        <c:axPos val="b"/>
        <c:majorTickMark val="out"/>
        <c:minorTickMark val="none"/>
        <c:tickLblPos val="nextTo"/>
        <c:crossAx val="18286284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94495479461366849"/>
          <c:h val="0.197276489136994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decan4ol SOA yields, 2g DHF simulation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210300000000</c:v>
                </c:pt>
                <c:pt idx="2">
                  <c:v>446200000000</c:v>
                </c:pt>
                <c:pt idx="3">
                  <c:v>667700000000</c:v>
                </c:pt>
                <c:pt idx="4">
                  <c:v>880000000000</c:v>
                </c:pt>
                <c:pt idx="5">
                  <c:v>1084000000000</c:v>
                </c:pt>
                <c:pt idx="6">
                  <c:v>1278000000000</c:v>
                </c:pt>
                <c:pt idx="7">
                  <c:v>1461000000000</c:v>
                </c:pt>
                <c:pt idx="8">
                  <c:v>1633000000000</c:v>
                </c:pt>
                <c:pt idx="9">
                  <c:v>1793000000000</c:v>
                </c:pt>
                <c:pt idx="10">
                  <c:v>1941000000000</c:v>
                </c:pt>
                <c:pt idx="11">
                  <c:v>2077000000000</c:v>
                </c:pt>
                <c:pt idx="12">
                  <c:v>2202000000000</c:v>
                </c:pt>
                <c:pt idx="13">
                  <c:v>2317000000000</c:v>
                </c:pt>
                <c:pt idx="14">
                  <c:v>2422000000000</c:v>
                </c:pt>
                <c:pt idx="15">
                  <c:v>2519000000000</c:v>
                </c:pt>
                <c:pt idx="16">
                  <c:v>2607000000000</c:v>
                </c:pt>
                <c:pt idx="17">
                  <c:v>2689000000000</c:v>
                </c:pt>
                <c:pt idx="18">
                  <c:v>2764000000000</c:v>
                </c:pt>
                <c:pt idx="19">
                  <c:v>2834000000000</c:v>
                </c:pt>
                <c:pt idx="20">
                  <c:v>2898000000000</c:v>
                </c:pt>
                <c:pt idx="21">
                  <c:v>2957000000000</c:v>
                </c:pt>
                <c:pt idx="22">
                  <c:v>3011000000000</c:v>
                </c:pt>
                <c:pt idx="23">
                  <c:v>3062000000000</c:v>
                </c:pt>
                <c:pt idx="24">
                  <c:v>3109000000000</c:v>
                </c:pt>
                <c:pt idx="25">
                  <c:v>3153000000000</c:v>
                </c:pt>
                <c:pt idx="26">
                  <c:v>3193000000000</c:v>
                </c:pt>
                <c:pt idx="27">
                  <c:v>3230000000000</c:v>
                </c:pt>
                <c:pt idx="28">
                  <c:v>3265000000000</c:v>
                </c:pt>
                <c:pt idx="29">
                  <c:v>3297000000000</c:v>
                </c:pt>
                <c:pt idx="30">
                  <c:v>3326000000000</c:v>
                </c:pt>
                <c:pt idx="31">
                  <c:v>3354000000000</c:v>
                </c:pt>
                <c:pt idx="32">
                  <c:v>3379000000000</c:v>
                </c:pt>
                <c:pt idx="33">
                  <c:v>3402000000000</c:v>
                </c:pt>
                <c:pt idx="34">
                  <c:v>3423000000000</c:v>
                </c:pt>
                <c:pt idx="35">
                  <c:v>3443000000000</c:v>
                </c:pt>
                <c:pt idx="36">
                  <c:v>3460000000000</c:v>
                </c:pt>
                <c:pt idx="37">
                  <c:v>3476000000000</c:v>
                </c:pt>
                <c:pt idx="38">
                  <c:v>3491000000000</c:v>
                </c:pt>
                <c:pt idx="39">
                  <c:v>3504000000000</c:v>
                </c:pt>
                <c:pt idx="40">
                  <c:v>3516000000000</c:v>
                </c:pt>
                <c:pt idx="41">
                  <c:v>3527000000000</c:v>
                </c:pt>
                <c:pt idx="42">
                  <c:v>3536000000000</c:v>
                </c:pt>
                <c:pt idx="43">
                  <c:v>3545000000000</c:v>
                </c:pt>
                <c:pt idx="44">
                  <c:v>3552000000000</c:v>
                </c:pt>
                <c:pt idx="45">
                  <c:v>3558000000000</c:v>
                </c:pt>
                <c:pt idx="46">
                  <c:v>3563000000000</c:v>
                </c:pt>
                <c:pt idx="47">
                  <c:v>3567000000000</c:v>
                </c:pt>
                <c:pt idx="48">
                  <c:v>3571000000000</c:v>
                </c:pt>
                <c:pt idx="49">
                  <c:v>3573000000000</c:v>
                </c:pt>
                <c:pt idx="50">
                  <c:v>3575000000000</c:v>
                </c:pt>
                <c:pt idx="51">
                  <c:v>3576000000000</c:v>
                </c:pt>
                <c:pt idx="52">
                  <c:v>3576000000000</c:v>
                </c:pt>
                <c:pt idx="53">
                  <c:v>3575000000000</c:v>
                </c:pt>
                <c:pt idx="54">
                  <c:v>3574000000000</c:v>
                </c:pt>
                <c:pt idx="55">
                  <c:v>3572000000000</c:v>
                </c:pt>
                <c:pt idx="56">
                  <c:v>3570000000000</c:v>
                </c:pt>
                <c:pt idx="57">
                  <c:v>3567000000000</c:v>
                </c:pt>
                <c:pt idx="58">
                  <c:v>3563000000000</c:v>
                </c:pt>
                <c:pt idx="59">
                  <c:v>3559000000000</c:v>
                </c:pt>
                <c:pt idx="60">
                  <c:v>3555000000000</c:v>
                </c:pt>
                <c:pt idx="61">
                  <c:v>3518000000000</c:v>
                </c:pt>
                <c:pt idx="62">
                  <c:v>3469000000000</c:v>
                </c:pt>
                <c:pt idx="63">
                  <c:v>3411000000000</c:v>
                </c:pt>
                <c:pt idx="64">
                  <c:v>3346000000000</c:v>
                </c:pt>
                <c:pt idx="65">
                  <c:v>3276000000000</c:v>
                </c:pt>
                <c:pt idx="66">
                  <c:v>3203000000000</c:v>
                </c:pt>
                <c:pt idx="67">
                  <c:v>3129000000000</c:v>
                </c:pt>
                <c:pt idx="68">
                  <c:v>3053000000000</c:v>
                </c:pt>
                <c:pt idx="69">
                  <c:v>2978000000000</c:v>
                </c:pt>
                <c:pt idx="70">
                  <c:v>2903000000000</c:v>
                </c:pt>
                <c:pt idx="71">
                  <c:v>2830000000000</c:v>
                </c:pt>
                <c:pt idx="72">
                  <c:v>2757000000000</c:v>
                </c:pt>
                <c:pt idx="73">
                  <c:v>2687000000000</c:v>
                </c:pt>
                <c:pt idx="74">
                  <c:v>2618000000000</c:v>
                </c:pt>
                <c:pt idx="75">
                  <c:v>2551000000000</c:v>
                </c:pt>
                <c:pt idx="76">
                  <c:v>2486000000000</c:v>
                </c:pt>
                <c:pt idx="77">
                  <c:v>2424000000000</c:v>
                </c:pt>
                <c:pt idx="78">
                  <c:v>2363000000000</c:v>
                </c:pt>
                <c:pt idx="79">
                  <c:v>2305000000000</c:v>
                </c:pt>
                <c:pt idx="80">
                  <c:v>2248000000000</c:v>
                </c:pt>
                <c:pt idx="81">
                  <c:v>2142000000000</c:v>
                </c:pt>
                <c:pt idx="82">
                  <c:v>2044000000000</c:v>
                </c:pt>
                <c:pt idx="83">
                  <c:v>1954000000000</c:v>
                </c:pt>
                <c:pt idx="84">
                  <c:v>1871000000000</c:v>
                </c:pt>
                <c:pt idx="85">
                  <c:v>1795000000000</c:v>
                </c:pt>
                <c:pt idx="86">
                  <c:v>1726000000000</c:v>
                </c:pt>
                <c:pt idx="87">
                  <c:v>1662000000000</c:v>
                </c:pt>
                <c:pt idx="88">
                  <c:v>1604000000000</c:v>
                </c:pt>
                <c:pt idx="89">
                  <c:v>1551000000000</c:v>
                </c:pt>
                <c:pt idx="90">
                  <c:v>1502000000000</c:v>
                </c:pt>
                <c:pt idx="91">
                  <c:v>1458000000000</c:v>
                </c:pt>
                <c:pt idx="92">
                  <c:v>1417000000000</c:v>
                </c:pt>
                <c:pt idx="93">
                  <c:v>1380000000000</c:v>
                </c:pt>
                <c:pt idx="94">
                  <c:v>1346000000000</c:v>
                </c:pt>
                <c:pt idx="95">
                  <c:v>1316000000000</c:v>
                </c:pt>
                <c:pt idx="96">
                  <c:v>1281000000000</c:v>
                </c:pt>
                <c:pt idx="97">
                  <c:v>1248000000000</c:v>
                </c:pt>
                <c:pt idx="98">
                  <c:v>1219000000000</c:v>
                </c:pt>
                <c:pt idx="99">
                  <c:v>1193000000000</c:v>
                </c:pt>
                <c:pt idx="100">
                  <c:v>1169000000000</c:v>
                </c:pt>
                <c:pt idx="101">
                  <c:v>1147000000000</c:v>
                </c:pt>
                <c:pt idx="102">
                  <c:v>1128000000000</c:v>
                </c:pt>
                <c:pt idx="103">
                  <c:v>1110000000000</c:v>
                </c:pt>
                <c:pt idx="104">
                  <c:v>1094000000000</c:v>
                </c:pt>
                <c:pt idx="105">
                  <c:v>1080000000000</c:v>
                </c:pt>
                <c:pt idx="106">
                  <c:v>1067000000000</c:v>
                </c:pt>
                <c:pt idx="107">
                  <c:v>1055000000000</c:v>
                </c:pt>
                <c:pt idx="108">
                  <c:v>1045000000000</c:v>
                </c:pt>
                <c:pt idx="109">
                  <c:v>1035000000000</c:v>
                </c:pt>
                <c:pt idx="110">
                  <c:v>1027000000000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85B-4377-A92B-4A9E5465047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2324900000000</c:v>
                </c:pt>
                <c:pt idx="2">
                  <c:v>4284500000000</c:v>
                </c:pt>
                <c:pt idx="3">
                  <c:v>5819900000000</c:v>
                </c:pt>
                <c:pt idx="4">
                  <c:v>7056500000000</c:v>
                </c:pt>
                <c:pt idx="5">
                  <c:v>8076300000000</c:v>
                </c:pt>
                <c:pt idx="6">
                  <c:v>8933700000000</c:v>
                </c:pt>
                <c:pt idx="7">
                  <c:v>9666500000000</c:v>
                </c:pt>
                <c:pt idx="8">
                  <c:v>10301000000000</c:v>
                </c:pt>
                <c:pt idx="9">
                  <c:v>10856200000000</c:v>
                </c:pt>
                <c:pt idx="10">
                  <c:v>11346770000000</c:v>
                </c:pt>
                <c:pt idx="11">
                  <c:v>11783960000000</c:v>
                </c:pt>
                <c:pt idx="12">
                  <c:v>12175330000000</c:v>
                </c:pt>
                <c:pt idx="13">
                  <c:v>12528480000000</c:v>
                </c:pt>
                <c:pt idx="14">
                  <c:v>12846080000000</c:v>
                </c:pt>
                <c:pt idx="15">
                  <c:v>13135520000000</c:v>
                </c:pt>
                <c:pt idx="16">
                  <c:v>13399630000000</c:v>
                </c:pt>
                <c:pt idx="17">
                  <c:v>13642140000000</c:v>
                </c:pt>
                <c:pt idx="18">
                  <c:v>13864900000000</c:v>
                </c:pt>
                <c:pt idx="19">
                  <c:v>14069790000000</c:v>
                </c:pt>
                <c:pt idx="20">
                  <c:v>14259610000000</c:v>
                </c:pt>
                <c:pt idx="21">
                  <c:v>14435890000000</c:v>
                </c:pt>
                <c:pt idx="22">
                  <c:v>14599280000000</c:v>
                </c:pt>
                <c:pt idx="23">
                  <c:v>14751620000000</c:v>
                </c:pt>
                <c:pt idx="24">
                  <c:v>14893990000000</c:v>
                </c:pt>
                <c:pt idx="25">
                  <c:v>15027300000000</c:v>
                </c:pt>
                <c:pt idx="26">
                  <c:v>15151560000000</c:v>
                </c:pt>
                <c:pt idx="27">
                  <c:v>15267920000000</c:v>
                </c:pt>
                <c:pt idx="28">
                  <c:v>15377760000000</c:v>
                </c:pt>
                <c:pt idx="29">
                  <c:v>15481070000000</c:v>
                </c:pt>
                <c:pt idx="30">
                  <c:v>15578710000000</c:v>
                </c:pt>
                <c:pt idx="31">
                  <c:v>15670930000000</c:v>
                </c:pt>
                <c:pt idx="32">
                  <c:v>15758150000000</c:v>
                </c:pt>
                <c:pt idx="33">
                  <c:v>15840730000000</c:v>
                </c:pt>
                <c:pt idx="34">
                  <c:v>15919000000000</c:v>
                </c:pt>
                <c:pt idx="35">
                  <c:v>15993380000000</c:v>
                </c:pt>
                <c:pt idx="36">
                  <c:v>16063900000000</c:v>
                </c:pt>
                <c:pt idx="37">
                  <c:v>16130950000000</c:v>
                </c:pt>
                <c:pt idx="38">
                  <c:v>16194830000000</c:v>
                </c:pt>
                <c:pt idx="39">
                  <c:v>16255570000000</c:v>
                </c:pt>
                <c:pt idx="40">
                  <c:v>16313550000000</c:v>
                </c:pt>
                <c:pt idx="41">
                  <c:v>16368760000000</c:v>
                </c:pt>
                <c:pt idx="42">
                  <c:v>16421540000000</c:v>
                </c:pt>
                <c:pt idx="43">
                  <c:v>16471960000000</c:v>
                </c:pt>
                <c:pt idx="44">
                  <c:v>16520070000000</c:v>
                </c:pt>
                <c:pt idx="45">
                  <c:v>16566160000000</c:v>
                </c:pt>
                <c:pt idx="46">
                  <c:v>16610280000000</c:v>
                </c:pt>
                <c:pt idx="47">
                  <c:v>16652450000000</c:v>
                </c:pt>
                <c:pt idx="48">
                  <c:v>16692940000000</c:v>
                </c:pt>
                <c:pt idx="49">
                  <c:v>16731760000000</c:v>
                </c:pt>
                <c:pt idx="50">
                  <c:v>16769000000000</c:v>
                </c:pt>
                <c:pt idx="51">
                  <c:v>16804690000000</c:v>
                </c:pt>
                <c:pt idx="52">
                  <c:v>16839100000000</c:v>
                </c:pt>
                <c:pt idx="53">
                  <c:v>16872120000000</c:v>
                </c:pt>
                <c:pt idx="54">
                  <c:v>16903880000000</c:v>
                </c:pt>
                <c:pt idx="55">
                  <c:v>16934420000000</c:v>
                </c:pt>
                <c:pt idx="56">
                  <c:v>16963780000000</c:v>
                </c:pt>
                <c:pt idx="57">
                  <c:v>16992080000000</c:v>
                </c:pt>
                <c:pt idx="58">
                  <c:v>17019340000000</c:v>
                </c:pt>
                <c:pt idx="59">
                  <c:v>17045610000000</c:v>
                </c:pt>
                <c:pt idx="60">
                  <c:v>17070940000000</c:v>
                </c:pt>
                <c:pt idx="61">
                  <c:v>17205420000000</c:v>
                </c:pt>
                <c:pt idx="62">
                  <c:v>17315270000000</c:v>
                </c:pt>
                <c:pt idx="63">
                  <c:v>17406240000000</c:v>
                </c:pt>
                <c:pt idx="64">
                  <c:v>17482600000000</c:v>
                </c:pt>
                <c:pt idx="65">
                  <c:v>17547460000000</c:v>
                </c:pt>
                <c:pt idx="66">
                  <c:v>17603240000000</c:v>
                </c:pt>
                <c:pt idx="67">
                  <c:v>17651750000000</c:v>
                </c:pt>
                <c:pt idx="68">
                  <c:v>17694270000000</c:v>
                </c:pt>
                <c:pt idx="69">
                  <c:v>17732020000000</c:v>
                </c:pt>
                <c:pt idx="70">
                  <c:v>17765850000000</c:v>
                </c:pt>
                <c:pt idx="71">
                  <c:v>17796430000000</c:v>
                </c:pt>
                <c:pt idx="72">
                  <c:v>17824280000000</c:v>
                </c:pt>
                <c:pt idx="73">
                  <c:v>17849810000000</c:v>
                </c:pt>
                <c:pt idx="74">
                  <c:v>17873370000000</c:v>
                </c:pt>
                <c:pt idx="75">
                  <c:v>17895220000000</c:v>
                </c:pt>
                <c:pt idx="76">
                  <c:v>17915580000000</c:v>
                </c:pt>
                <c:pt idx="77">
                  <c:v>17934650000000</c:v>
                </c:pt>
                <c:pt idx="78">
                  <c:v>17952560000000</c:v>
                </c:pt>
                <c:pt idx="79">
                  <c:v>17969430000000</c:v>
                </c:pt>
                <c:pt idx="80">
                  <c:v>17985380000000</c:v>
                </c:pt>
                <c:pt idx="81">
                  <c:v>18014820000000</c:v>
                </c:pt>
                <c:pt idx="82">
                  <c:v>18041430000000</c:v>
                </c:pt>
                <c:pt idx="83">
                  <c:v>18065740000000</c:v>
                </c:pt>
                <c:pt idx="84">
                  <c:v>18087940000000</c:v>
                </c:pt>
                <c:pt idx="85">
                  <c:v>18108280000000</c:v>
                </c:pt>
                <c:pt idx="86">
                  <c:v>18126980000000</c:v>
                </c:pt>
                <c:pt idx="87">
                  <c:v>18144210000000</c:v>
                </c:pt>
                <c:pt idx="88">
                  <c:v>18160110000000</c:v>
                </c:pt>
                <c:pt idx="89">
                  <c:v>18174830000000</c:v>
                </c:pt>
                <c:pt idx="90">
                  <c:v>18188470000000</c:v>
                </c:pt>
                <c:pt idx="91">
                  <c:v>18201130000000</c:v>
                </c:pt>
                <c:pt idx="92">
                  <c:v>18212900000000</c:v>
                </c:pt>
                <c:pt idx="93">
                  <c:v>18223870000000</c:v>
                </c:pt>
                <c:pt idx="94">
                  <c:v>18234100000000</c:v>
                </c:pt>
                <c:pt idx="95">
                  <c:v>18243660000000</c:v>
                </c:pt>
                <c:pt idx="96">
                  <c:v>18243660000000</c:v>
                </c:pt>
                <c:pt idx="97">
                  <c:v>18243530000000</c:v>
                </c:pt>
                <c:pt idx="98">
                  <c:v>18243410000000</c:v>
                </c:pt>
                <c:pt idx="99">
                  <c:v>18243300000000</c:v>
                </c:pt>
                <c:pt idx="100">
                  <c:v>18243210000000</c:v>
                </c:pt>
                <c:pt idx="101">
                  <c:v>18243120000000</c:v>
                </c:pt>
                <c:pt idx="102">
                  <c:v>18243040000000</c:v>
                </c:pt>
                <c:pt idx="103">
                  <c:v>18242970000000</c:v>
                </c:pt>
                <c:pt idx="104">
                  <c:v>18242900000000</c:v>
                </c:pt>
                <c:pt idx="105">
                  <c:v>18242840000000</c:v>
                </c:pt>
                <c:pt idx="106">
                  <c:v>18242790000000</c:v>
                </c:pt>
                <c:pt idx="107">
                  <c:v>18242740000000</c:v>
                </c:pt>
                <c:pt idx="108">
                  <c:v>18242700000000</c:v>
                </c:pt>
                <c:pt idx="109">
                  <c:v>18242660000000</c:v>
                </c:pt>
                <c:pt idx="110">
                  <c:v>18242630000000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85B-4377-A92B-4A9E546504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0.11377003122823916</c:v>
                </c:pt>
                <c:pt idx="1">
                  <c:v>0.13116040212086705</c:v>
                </c:pt>
                <c:pt idx="2">
                  <c:v>0.14428101937123522</c:v>
                </c:pt>
                <c:pt idx="3">
                  <c:v>0.15646977338560189</c:v>
                </c:pt>
                <c:pt idx="4">
                  <c:v>0.16780460070297024</c:v>
                </c:pt>
                <c:pt idx="5">
                  <c:v>0.17827492026774136</c:v>
                </c:pt>
                <c:pt idx="6">
                  <c:v>0.18774635541275109</c:v>
                </c:pt>
                <c:pt idx="7">
                  <c:v>0.19623786944309132</c:v>
                </c:pt>
                <c:pt idx="8">
                  <c:v>0.20383039853098919</c:v>
                </c:pt>
                <c:pt idx="9">
                  <c:v>0.2105093794150629</c:v>
                </c:pt>
                <c:pt idx="10">
                  <c:v>0.21638918698964971</c:v>
                </c:pt>
                <c:pt idx="11">
                  <c:v>0.22155822918543275</c:v>
                </c:pt>
                <c:pt idx="12">
                  <c:v>0.22609382927058208</c:v>
                </c:pt>
                <c:pt idx="13">
                  <c:v>0.23007052629454752</c:v>
                </c:pt>
                <c:pt idx="14">
                  <c:v>0.23357461433093538</c:v>
                </c:pt>
                <c:pt idx="15">
                  <c:v>0.23666562856138851</c:v>
                </c:pt>
                <c:pt idx="16">
                  <c:v>0.23937511600745656</c:v>
                </c:pt>
                <c:pt idx="17">
                  <c:v>0.24178583323149438</c:v>
                </c:pt>
                <c:pt idx="18">
                  <c:v>0.24391657518787518</c:v>
                </c:pt>
                <c:pt idx="19">
                  <c:v>0.24581920781837988</c:v>
                </c:pt>
                <c:pt idx="20">
                  <c:v>0.24748245725969431</c:v>
                </c:pt>
                <c:pt idx="21">
                  <c:v>0.24898672355025012</c:v>
                </c:pt>
                <c:pt idx="22">
                  <c:v>0.25031000828283206</c:v>
                </c:pt>
                <c:pt idx="23">
                  <c:v>0.25146812201677055</c:v>
                </c:pt>
                <c:pt idx="24">
                  <c:v>0.25250341362744194</c:v>
                </c:pt>
                <c:pt idx="25">
                  <c:v>0.25337059285180086</c:v>
                </c:pt>
                <c:pt idx="26">
                  <c:v>0.25418076790791511</c:v>
                </c:pt>
                <c:pt idx="27">
                  <c:v>0.25483937860906447</c:v>
                </c:pt>
                <c:pt idx="28">
                  <c:v>0.25559641391984139</c:v>
                </c:pt>
                <c:pt idx="29">
                  <c:v>0.2559482597670929</c:v>
                </c:pt>
                <c:pt idx="30">
                  <c:v>0.25638436596873176</c:v>
                </c:pt>
                <c:pt idx="31">
                  <c:v>0.25665541152865512</c:v>
                </c:pt>
                <c:pt idx="32">
                  <c:v>0.25699873011977192</c:v>
                </c:pt>
                <c:pt idx="33">
                  <c:v>0.25716915622060438</c:v>
                </c:pt>
                <c:pt idx="34">
                  <c:v>0.25740050580811741</c:v>
                </c:pt>
                <c:pt idx="35">
                  <c:v>0.25745477051044796</c:v>
                </c:pt>
                <c:pt idx="36">
                  <c:v>0.25732809023274317</c:v>
                </c:pt>
                <c:pt idx="37">
                  <c:v>0.2574877379732437</c:v>
                </c:pt>
                <c:pt idx="38">
                  <c:v>0.25722778687022596</c:v>
                </c:pt>
                <c:pt idx="39">
                  <c:v>0.25724647085098729</c:v>
                </c:pt>
                <c:pt idx="40">
                  <c:v>0.257076120390545</c:v>
                </c:pt>
                <c:pt idx="41">
                  <c:v>0.25671324071752583</c:v>
                </c:pt>
                <c:pt idx="42">
                  <c:v>0.25662039628710204</c:v>
                </c:pt>
                <c:pt idx="43">
                  <c:v>0.25633368002640639</c:v>
                </c:pt>
                <c:pt idx="44">
                  <c:v>0.25585018221954314</c:v>
                </c:pt>
                <c:pt idx="45">
                  <c:v>0.25562871241464019</c:v>
                </c:pt>
                <c:pt idx="46">
                  <c:v>0.25520984639082661</c:v>
                </c:pt>
                <c:pt idx="47">
                  <c:v>0.2548187391684863</c:v>
                </c:pt>
                <c:pt idx="48">
                  <c:v>0.25422752440957747</c:v>
                </c:pt>
                <c:pt idx="49">
                  <c:v>0.25388983487980576</c:v>
                </c:pt>
                <c:pt idx="50">
                  <c:v>0.25335062063623087</c:v>
                </c:pt>
                <c:pt idx="51">
                  <c:v>0.25283290918751378</c:v>
                </c:pt>
                <c:pt idx="52">
                  <c:v>0.25233809628543791</c:v>
                </c:pt>
                <c:pt idx="53">
                  <c:v>0.25163890916258236</c:v>
                </c:pt>
                <c:pt idx="54">
                  <c:v>0.25118509661477584</c:v>
                </c:pt>
                <c:pt idx="55">
                  <c:v>0.25052607417279177</c:v>
                </c:pt>
                <c:pt idx="56">
                  <c:v>0.24988491634023907</c:v>
                </c:pt>
                <c:pt idx="57">
                  <c:v>0.24926112128686412</c:v>
                </c:pt>
                <c:pt idx="58">
                  <c:v>0.24865376215213814</c:v>
                </c:pt>
                <c:pt idx="59">
                  <c:v>0.24783905397766992</c:v>
                </c:pt>
                <c:pt idx="60">
                  <c:v>0.2436905607225428</c:v>
                </c:pt>
                <c:pt idx="61">
                  <c:v>0.23884858208984239</c:v>
                </c:pt>
                <c:pt idx="62">
                  <c:v>0.23410295454127056</c:v>
                </c:pt>
                <c:pt idx="63">
                  <c:v>0.22894549912789247</c:v>
                </c:pt>
                <c:pt idx="64">
                  <c:v>0.22397959332303025</c:v>
                </c:pt>
                <c:pt idx="65">
                  <c:v>0.21873097746110631</c:v>
                </c:pt>
                <c:pt idx="66">
                  <c:v>0.21364656604413756</c:v>
                </c:pt>
                <c:pt idx="67">
                  <c:v>0.20857462702575777</c:v>
                </c:pt>
                <c:pt idx="68">
                  <c:v>0.20360321221411512</c:v>
                </c:pt>
                <c:pt idx="69">
                  <c:v>0.19873958407864897</c:v>
                </c:pt>
                <c:pt idx="70">
                  <c:v>0.19399399001640658</c:v>
                </c:pt>
                <c:pt idx="71">
                  <c:v>0.18935770212748979</c:v>
                </c:pt>
                <c:pt idx="72">
                  <c:v>0.18486646640207396</c:v>
                </c:pt>
                <c:pt idx="73">
                  <c:v>0.18053566444326935</c:v>
                </c:pt>
                <c:pt idx="74">
                  <c:v>0.17631814774258706</c:v>
                </c:pt>
                <c:pt idx="75">
                  <c:v>0.17227389015598663</c:v>
                </c:pt>
                <c:pt idx="76">
                  <c:v>0.16835698699431642</c:v>
                </c:pt>
                <c:pt idx="77">
                  <c:v>0.16458618954427712</c:v>
                </c:pt>
                <c:pt idx="78">
                  <c:v>0.16095925577511139</c:v>
                </c:pt>
                <c:pt idx="79">
                  <c:v>0.15745294648670463</c:v>
                </c:pt>
                <c:pt idx="80">
                  <c:v>0.15088077637652436</c:v>
                </c:pt>
                <c:pt idx="81">
                  <c:v>0.14483773352985066</c:v>
                </c:pt>
                <c:pt idx="82">
                  <c:v>0.13925137128952988</c:v>
                </c:pt>
                <c:pt idx="83">
                  <c:v>0.13413734301306499</c:v>
                </c:pt>
                <c:pt idx="84">
                  <c:v>0.12942730326188095</c:v>
                </c:pt>
                <c:pt idx="85">
                  <c:v>0.12511692367697524</c:v>
                </c:pt>
                <c:pt idx="86">
                  <c:v>0.12118169479852367</c:v>
                </c:pt>
                <c:pt idx="87">
                  <c:v>0.11755583353870463</c:v>
                </c:pt>
                <c:pt idx="88">
                  <c:v>0.11425772311241514</c:v>
                </c:pt>
                <c:pt idx="89">
                  <c:v>0.11124347742143344</c:v>
                </c:pt>
                <c:pt idx="90">
                  <c:v>0.10846951803587586</c:v>
                </c:pt>
                <c:pt idx="91">
                  <c:v>0.10593437260699402</c:v>
                </c:pt>
                <c:pt idx="92">
                  <c:v>0.10363669516476023</c:v>
                </c:pt>
                <c:pt idx="93">
                  <c:v>0.10153368855750279</c:v>
                </c:pt>
                <c:pt idx="94">
                  <c:v>9.9603532129403913E-2</c:v>
                </c:pt>
                <c:pt idx="95">
                  <c:v>9.7392900972428031E-2</c:v>
                </c:pt>
                <c:pt idx="96">
                  <c:v>9.5349789342785554E-2</c:v>
                </c:pt>
                <c:pt idx="97">
                  <c:v>9.3515150416901338E-2</c:v>
                </c:pt>
                <c:pt idx="98">
                  <c:v>9.1847280480671395E-2</c:v>
                </c:pt>
                <c:pt idx="99">
                  <c:v>9.0325280244970746E-2</c:v>
                </c:pt>
                <c:pt idx="100">
                  <c:v>8.8970110017918547E-2</c:v>
                </c:pt>
                <c:pt idx="101">
                  <c:v>8.7740012711307436E-2</c:v>
                </c:pt>
                <c:pt idx="102">
                  <c:v>8.661413619371329E-2</c:v>
                </c:pt>
                <c:pt idx="103">
                  <c:v>8.5613386314309897E-2</c:v>
                </c:pt>
                <c:pt idx="104">
                  <c:v>8.4716862115271407E-2</c:v>
                </c:pt>
                <c:pt idx="105">
                  <c:v>8.3882854088320524E-2</c:v>
                </c:pt>
                <c:pt idx="106">
                  <c:v>8.3132265740261432E-2</c:v>
                </c:pt>
                <c:pt idx="107">
                  <c:v>8.2465052552573304E-2</c:v>
                </c:pt>
                <c:pt idx="108">
                  <c:v>8.1860404901283171E-2</c:v>
                </c:pt>
                <c:pt idx="109">
                  <c:v>8.1297422433547706E-2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85B-4377-A92B-4A9E5465047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9.0455503462514519E-2</c:v>
                </c:pt>
                <c:pt idx="1">
                  <c:v>0.10414284047146692</c:v>
                </c:pt>
                <c:pt idx="2">
                  <c:v>0.11472705716593068</c:v>
                </c:pt>
                <c:pt idx="3">
                  <c:v>0.12470771628994544</c:v>
                </c:pt>
                <c:pt idx="4">
                  <c:v>0.13421987791439149</c:v>
                </c:pt>
                <c:pt idx="5">
                  <c:v>0.14305382988011686</c:v>
                </c:pt>
                <c:pt idx="6">
                  <c:v>0.15114053690580873</c:v>
                </c:pt>
                <c:pt idx="7">
                  <c:v>0.15852829822347345</c:v>
                </c:pt>
                <c:pt idx="8">
                  <c:v>0.16515907960428142</c:v>
                </c:pt>
                <c:pt idx="9">
                  <c:v>0.1710618969098695</c:v>
                </c:pt>
                <c:pt idx="10">
                  <c:v>0.17625653854901069</c:v>
                </c:pt>
                <c:pt idx="11">
                  <c:v>0.18085752090497753</c:v>
                </c:pt>
                <c:pt idx="12">
                  <c:v>0.18493863581216557</c:v>
                </c:pt>
                <c:pt idx="13">
                  <c:v>0.18854000597847748</c:v>
                </c:pt>
                <c:pt idx="14">
                  <c:v>0.19177010122172553</c:v>
                </c:pt>
                <c:pt idx="15">
                  <c:v>0.19455761091910748</c:v>
                </c:pt>
                <c:pt idx="16">
                  <c:v>0.19710983760612338</c:v>
                </c:pt>
                <c:pt idx="17">
                  <c:v>0.19935232132940015</c:v>
                </c:pt>
                <c:pt idx="18">
                  <c:v>0.20142447044341102</c:v>
                </c:pt>
                <c:pt idx="19">
                  <c:v>0.20323136467266636</c:v>
                </c:pt>
                <c:pt idx="20">
                  <c:v>0.20483669520895489</c:v>
                </c:pt>
                <c:pt idx="21">
                  <c:v>0.20624304760234752</c:v>
                </c:pt>
                <c:pt idx="22">
                  <c:v>0.2075704227739055</c:v>
                </c:pt>
                <c:pt idx="23">
                  <c:v>0.20874191536317668</c:v>
                </c:pt>
                <c:pt idx="24">
                  <c:v>0.20981813100157712</c:v>
                </c:pt>
                <c:pt idx="25">
                  <c:v>0.21073737621736641</c:v>
                </c:pt>
                <c:pt idx="26">
                  <c:v>0.21155468459357921</c:v>
                </c:pt>
                <c:pt idx="27">
                  <c:v>0.2123196096180458</c:v>
                </c:pt>
                <c:pt idx="28">
                  <c:v>0.21296977534498585</c:v>
                </c:pt>
                <c:pt idx="29">
                  <c:v>0.21349649617972219</c:v>
                </c:pt>
                <c:pt idx="30">
                  <c:v>0.21402686375345942</c:v>
                </c:pt>
                <c:pt idx="31">
                  <c:v>0.21442872418399367</c:v>
                </c:pt>
                <c:pt idx="32">
                  <c:v>0.21476282974332622</c:v>
                </c:pt>
                <c:pt idx="33">
                  <c:v>0.21502606947672592</c:v>
                </c:pt>
                <c:pt idx="34">
                  <c:v>0.2152765706811193</c:v>
                </c:pt>
                <c:pt idx="35">
                  <c:v>0.21538978703801692</c:v>
                </c:pt>
                <c:pt idx="36">
                  <c:v>0.21548637866957618</c:v>
                </c:pt>
                <c:pt idx="37">
                  <c:v>0.21556262091050046</c:v>
                </c:pt>
                <c:pt idx="38">
                  <c:v>0.2155568829638087</c:v>
                </c:pt>
                <c:pt idx="39">
                  <c:v>0.21552635692415201</c:v>
                </c:pt>
                <c:pt idx="40">
                  <c:v>0.21547142239241091</c:v>
                </c:pt>
                <c:pt idx="41">
                  <c:v>0.21532694254010282</c:v>
                </c:pt>
                <c:pt idx="42">
                  <c:v>0.21521421858722337</c:v>
                </c:pt>
                <c:pt idx="43">
                  <c:v>0.21501119547314268</c:v>
                </c:pt>
                <c:pt idx="44">
                  <c:v>0.21477518024696127</c:v>
                </c:pt>
                <c:pt idx="45">
                  <c:v>0.21450571573748306</c:v>
                </c:pt>
                <c:pt idx="46">
                  <c:v>0.21420271491582318</c:v>
                </c:pt>
                <c:pt idx="47">
                  <c:v>0.21392277214199537</c:v>
                </c:pt>
                <c:pt idx="48">
                  <c:v>0.21354597484066232</c:v>
                </c:pt>
                <c:pt idx="49">
                  <c:v>0.21319100721569562</c:v>
                </c:pt>
                <c:pt idx="50">
                  <c:v>0.21279773682227998</c:v>
                </c:pt>
                <c:pt idx="51">
                  <c:v>0.21236289350380957</c:v>
                </c:pt>
                <c:pt idx="52">
                  <c:v>0.21188801407292029</c:v>
                </c:pt>
                <c:pt idx="53">
                  <c:v>0.21143074844355261</c:v>
                </c:pt>
                <c:pt idx="54">
                  <c:v>0.21093134574434791</c:v>
                </c:pt>
                <c:pt idx="55">
                  <c:v>0.21044837884009343</c:v>
                </c:pt>
                <c:pt idx="56">
                  <c:v>0.20992132805401104</c:v>
                </c:pt>
                <c:pt idx="57">
                  <c:v>0.20935006880407819</c:v>
                </c:pt>
                <c:pt idx="58">
                  <c:v>0.20879276247667289</c:v>
                </c:pt>
                <c:pt idx="59">
                  <c:v>0.20824863774344002</c:v>
                </c:pt>
                <c:pt idx="60">
                  <c:v>0.20447045175299411</c:v>
                </c:pt>
                <c:pt idx="61">
                  <c:v>0.20034339632012668</c:v>
                </c:pt>
                <c:pt idx="62">
                  <c:v>0.19596420593993877</c:v>
                </c:pt>
                <c:pt idx="63">
                  <c:v>0.19139029663779986</c:v>
                </c:pt>
                <c:pt idx="64">
                  <c:v>0.18669368672161099</c:v>
                </c:pt>
                <c:pt idx="65">
                  <c:v>0.18195514007648592</c:v>
                </c:pt>
                <c:pt idx="66">
                  <c:v>0.17726287761836645</c:v>
                </c:pt>
                <c:pt idx="67">
                  <c:v>0.17254173243654583</c:v>
                </c:pt>
                <c:pt idx="68">
                  <c:v>0.16794476884190296</c:v>
                </c:pt>
                <c:pt idx="69">
                  <c:v>0.16340338345758856</c:v>
                </c:pt>
                <c:pt idx="70">
                  <c:v>0.15902065751389463</c:v>
                </c:pt>
                <c:pt idx="71">
                  <c:v>0.15467665454088467</c:v>
                </c:pt>
                <c:pt idx="72">
                  <c:v>0.15053381520587614</c:v>
                </c:pt>
                <c:pt idx="73">
                  <c:v>0.14647489533311289</c:v>
                </c:pt>
                <c:pt idx="74">
                  <c:v>0.14255203344803807</c:v>
                </c:pt>
                <c:pt idx="75">
                  <c:v>0.13876190444294853</c:v>
                </c:pt>
                <c:pt idx="76">
                  <c:v>0.13515736298171416</c:v>
                </c:pt>
                <c:pt idx="77">
                  <c:v>0.13162468193951168</c:v>
                </c:pt>
                <c:pt idx="78">
                  <c:v>0.1282734065576927</c:v>
                </c:pt>
                <c:pt idx="79">
                  <c:v>0.12499040887654306</c:v>
                </c:pt>
                <c:pt idx="80">
                  <c:v>0.11890210393442732</c:v>
                </c:pt>
                <c:pt idx="81">
                  <c:v>0.11329478871685891</c:v>
                </c:pt>
                <c:pt idx="82">
                  <c:v>0.1081605292669993</c:v>
                </c:pt>
                <c:pt idx="83">
                  <c:v>0.10343908703810384</c:v>
                </c:pt>
                <c:pt idx="84">
                  <c:v>9.9125924715102703E-2</c:v>
                </c:pt>
                <c:pt idx="85">
                  <c:v>9.5217184550322229E-2</c:v>
                </c:pt>
                <c:pt idx="86">
                  <c:v>9.1599468921490651E-2</c:v>
                </c:pt>
                <c:pt idx="87">
                  <c:v>8.8325456178404205E-2</c:v>
                </c:pt>
                <c:pt idx="88">
                  <c:v>8.5337799583269827E-2</c:v>
                </c:pt>
                <c:pt idx="89">
                  <c:v>8.25797881844927E-2</c:v>
                </c:pt>
                <c:pt idx="90">
                  <c:v>8.0104916562872747E-2</c:v>
                </c:pt>
                <c:pt idx="91">
                  <c:v>7.7801997485298882E-2</c:v>
                </c:pt>
                <c:pt idx="92">
                  <c:v>7.5724859758108456E-2</c:v>
                </c:pt>
                <c:pt idx="93">
                  <c:v>7.3817737096977643E-2</c:v>
                </c:pt>
                <c:pt idx="94">
                  <c:v>7.2134648420327935E-2</c:v>
                </c:pt>
                <c:pt idx="95">
                  <c:v>7.0216173728297943E-2</c:v>
                </c:pt>
                <c:pt idx="96">
                  <c:v>6.8407813619403707E-2</c:v>
                </c:pt>
                <c:pt idx="97">
                  <c:v>6.6818648487316792E-2</c:v>
                </c:pt>
                <c:pt idx="98">
                  <c:v>6.5393870626476572E-2</c:v>
                </c:pt>
                <c:pt idx="99">
                  <c:v>6.4078635284031696E-2</c:v>
                </c:pt>
                <c:pt idx="100">
                  <c:v>6.2873017334754144E-2</c:v>
                </c:pt>
                <c:pt idx="101">
                  <c:v>6.1831799963164034E-2</c:v>
                </c:pt>
                <c:pt idx="102">
                  <c:v>6.0845355772662015E-2</c:v>
                </c:pt>
                <c:pt idx="103">
                  <c:v>5.9968535704301398E-2</c:v>
                </c:pt>
                <c:pt idx="104">
                  <c:v>5.920130856818346E-2</c:v>
                </c:pt>
                <c:pt idx="105">
                  <c:v>5.8488860530653483E-2</c:v>
                </c:pt>
                <c:pt idx="106">
                  <c:v>5.7831224914678389E-2</c:v>
                </c:pt>
                <c:pt idx="107">
                  <c:v>5.7283187247501741E-2</c:v>
                </c:pt>
                <c:pt idx="108">
                  <c:v>5.6735147177001601E-2</c:v>
                </c:pt>
                <c:pt idx="109">
                  <c:v>5.6296707218202638E-2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85B-4377-A92B-4A9E5465047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510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0.23336757213735967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85B-4377-A92B-4A9E5465047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510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0.1960132999628364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85B-4377-A92B-4A9E5465047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0.11459847735386468</c:v>
                </c:pt>
                <c:pt idx="1">
                  <c:v>9.5283930446959972E-2</c:v>
                </c:pt>
                <c:pt idx="2">
                  <c:v>8.18502036117459E-2</c:v>
                </c:pt>
                <c:pt idx="3">
                  <c:v>7.1109898674980521E-2</c:v>
                </c:pt>
                <c:pt idx="4">
                  <c:v>6.2297834404368334E-2</c:v>
                </c:pt>
                <c:pt idx="5">
                  <c:v>5.5015838902134614E-2</c:v>
                </c:pt>
                <c:pt idx="6">
                  <c:v>4.8972327109088089E-2</c:v>
                </c:pt>
                <c:pt idx="7">
                  <c:v>4.3938161343558879E-2</c:v>
                </c:pt>
                <c:pt idx="8">
                  <c:v>3.9726239383946503E-2</c:v>
                </c:pt>
                <c:pt idx="9">
                  <c:v>3.6182807970902731E-2</c:v>
                </c:pt>
                <c:pt idx="10">
                  <c:v>3.3182308833363316E-2</c:v>
                </c:pt>
                <c:pt idx="11">
                  <c:v>3.0627670872165273E-2</c:v>
                </c:pt>
                <c:pt idx="12">
                  <c:v>2.8435771937218243E-2</c:v>
                </c:pt>
                <c:pt idx="13">
                  <c:v>2.6549966993822241E-2</c:v>
                </c:pt>
                <c:pt idx="14">
                  <c:v>2.4910700147386628E-2</c:v>
                </c:pt>
                <c:pt idx="15">
                  <c:v>2.3478036333839068E-2</c:v>
                </c:pt>
                <c:pt idx="16">
                  <c:v>2.2216309171434981E-2</c:v>
                </c:pt>
                <c:pt idx="17">
                  <c:v>2.1099827622269182E-2</c:v>
                </c:pt>
                <c:pt idx="18">
                  <c:v>2.0107620653897464E-2</c:v>
                </c:pt>
                <c:pt idx="19">
                  <c:v>1.9219109078018264E-2</c:v>
                </c:pt>
                <c:pt idx="20">
                  <c:v>1.8419370056158645E-2</c:v>
                </c:pt>
                <c:pt idx="21">
                  <c:v>1.7697722079445012E-2</c:v>
                </c:pt>
                <c:pt idx="22">
                  <c:v>1.7042806146036843E-2</c:v>
                </c:pt>
                <c:pt idx="23">
                  <c:v>1.6446029573002265E-2</c:v>
                </c:pt>
                <c:pt idx="24">
                  <c:v>1.5900061887364994E-2</c:v>
                </c:pt>
                <c:pt idx="25">
                  <c:v>1.5400064415809329E-2</c:v>
                </c:pt>
                <c:pt idx="26">
                  <c:v>1.4941065973623126E-2</c:v>
                </c:pt>
                <c:pt idx="27">
                  <c:v>1.4516938747906067E-2</c:v>
                </c:pt>
                <c:pt idx="28">
                  <c:v>1.4124669677225154E-2</c:v>
                </c:pt>
                <c:pt idx="29">
                  <c:v>1.3760446147338259E-2</c:v>
                </c:pt>
                <c:pt idx="30">
                  <c:v>1.3421666742178033E-2</c:v>
                </c:pt>
                <c:pt idx="31">
                  <c:v>1.3105789702471419E-2</c:v>
                </c:pt>
                <c:pt idx="32">
                  <c:v>1.2810710112475877E-2</c:v>
                </c:pt>
                <c:pt idx="33">
                  <c:v>1.253458131792198E-2</c:v>
                </c:pt>
                <c:pt idx="34">
                  <c:v>1.2275516494949786E-2</c:v>
                </c:pt>
                <c:pt idx="35">
                  <c:v>1.2032383169715947E-2</c:v>
                </c:pt>
                <c:pt idx="36">
                  <c:v>1.1803706539292478E-2</c:v>
                </c:pt>
                <c:pt idx="37">
                  <c:v>1.1588204383744688E-2</c:v>
                </c:pt>
                <c:pt idx="38">
                  <c:v>1.1385082159530548E-2</c:v>
                </c:pt>
                <c:pt idx="39">
                  <c:v>1.1193149253228145E-2</c:v>
                </c:pt>
                <c:pt idx="40">
                  <c:v>1.1011707667532544E-2</c:v>
                </c:pt>
                <c:pt idx="41">
                  <c:v>1.083996994191775E-2</c:v>
                </c:pt>
                <c:pt idx="42">
                  <c:v>1.0677114320335891E-2</c:v>
                </c:pt>
                <c:pt idx="43">
                  <c:v>1.0522776235209657E-2</c:v>
                </c:pt>
                <c:pt idx="44">
                  <c:v>1.037609198510699E-2</c:v>
                </c:pt>
                <c:pt idx="45">
                  <c:v>1.0236672711116248E-2</c:v>
                </c:pt>
                <c:pt idx="46">
                  <c:v>1.0104038745049526E-2</c:v>
                </c:pt>
                <c:pt idx="47">
                  <c:v>9.9777510732081947E-3</c:v>
                </c:pt>
                <c:pt idx="48">
                  <c:v>9.8573610905248465E-3</c:v>
                </c:pt>
                <c:pt idx="49">
                  <c:v>9.7425010435923422E-3</c:v>
                </c:pt>
                <c:pt idx="50">
                  <c:v>9.6329655590195358E-3</c:v>
                </c:pt>
                <c:pt idx="51">
                  <c:v>9.5281814348747856E-3</c:v>
                </c:pt>
                <c:pt idx="52">
                  <c:v>9.4279794121900507E-3</c:v>
                </c:pt>
                <c:pt idx="53">
                  <c:v>9.3321178333021764E-3</c:v>
                </c:pt>
                <c:pt idx="54">
                  <c:v>9.2402928473487717E-3</c:v>
                </c:pt>
                <c:pt idx="55">
                  <c:v>9.1523823110179446E-3</c:v>
                </c:pt>
                <c:pt idx="56">
                  <c:v>9.0681070239782297E-3</c:v>
                </c:pt>
                <c:pt idx="57">
                  <c:v>8.9872462739448173E-3</c:v>
                </c:pt>
                <c:pt idx="58">
                  <c:v>8.9096840770145503E-3</c:v>
                </c:pt>
                <c:pt idx="59">
                  <c:v>8.8351315158977772E-3</c:v>
                </c:pt>
                <c:pt idx="60">
                  <c:v>8.4443739240309158E-3</c:v>
                </c:pt>
                <c:pt idx="61">
                  <c:v>8.1312044224548623E-3</c:v>
                </c:pt>
                <c:pt idx="62">
                  <c:v>7.8760835194734754E-3</c:v>
                </c:pt>
                <c:pt idx="63">
                  <c:v>7.6649926212348281E-3</c:v>
                </c:pt>
                <c:pt idx="64">
                  <c:v>7.4878073521751866E-3</c:v>
                </c:pt>
                <c:pt idx="65">
                  <c:v>7.3371152128812647E-3</c:v>
                </c:pt>
                <c:pt idx="66">
                  <c:v>7.2073307179174873E-3</c:v>
                </c:pt>
                <c:pt idx="67">
                  <c:v>7.0943870529838193E-3</c:v>
                </c:pt>
                <c:pt idx="68">
                  <c:v>6.9950293311196359E-3</c:v>
                </c:pt>
                <c:pt idx="69">
                  <c:v>6.9066776990687187E-3</c:v>
                </c:pt>
                <c:pt idx="70">
                  <c:v>6.8273243566265816E-3</c:v>
                </c:pt>
                <c:pt idx="71">
                  <c:v>6.7554481864064075E-3</c:v>
                </c:pt>
                <c:pt idx="72">
                  <c:v>6.6899311533288033E-3</c:v>
                </c:pt>
                <c:pt idx="73">
                  <c:v>6.6297514122966176E-3</c:v>
                </c:pt>
                <c:pt idx="74">
                  <c:v>6.574157791857267E-3</c:v>
                </c:pt>
                <c:pt idx="75">
                  <c:v>6.5225909515628294E-3</c:v>
                </c:pt>
                <c:pt idx="76">
                  <c:v>6.4744502959355214E-3</c:v>
                </c:pt>
                <c:pt idx="77">
                  <c:v>6.4294451599103417E-3</c:v>
                </c:pt>
                <c:pt idx="78">
                  <c:v>6.3870695954184415E-3</c:v>
                </c:pt>
                <c:pt idx="79">
                  <c:v>6.3472109012987213E-3</c:v>
                </c:pt>
                <c:pt idx="80">
                  <c:v>6.2738345428930177E-3</c:v>
                </c:pt>
                <c:pt idx="81">
                  <c:v>6.2077673443845637E-3</c:v>
                </c:pt>
                <c:pt idx="82">
                  <c:v>6.147824556314881E-3</c:v>
                </c:pt>
                <c:pt idx="83">
                  <c:v>6.0930653241883818E-3</c:v>
                </c:pt>
                <c:pt idx="84">
                  <c:v>6.0430918894560943E-3</c:v>
                </c:pt>
                <c:pt idx="85">
                  <c:v>5.9972483005994379E-3</c:v>
                </c:pt>
                <c:pt idx="86">
                  <c:v>5.955122873908536E-3</c:v>
                </c:pt>
                <c:pt idx="87">
                  <c:v>5.9163187888179088E-3</c:v>
                </c:pt>
                <c:pt idx="88">
                  <c:v>5.8804951683179433E-3</c:v>
                </c:pt>
                <c:pt idx="89">
                  <c:v>5.8473307540436335E-3</c:v>
                </c:pt>
                <c:pt idx="90">
                  <c:v>5.8166168803805039E-3</c:v>
                </c:pt>
                <c:pt idx="91">
                  <c:v>5.788095251168128E-3</c:v>
                </c:pt>
                <c:pt idx="92">
                  <c:v>5.7615643658564288E-3</c:v>
                </c:pt>
                <c:pt idx="93">
                  <c:v>5.7368337345961688E-3</c:v>
                </c:pt>
                <c:pt idx="94">
                  <c:v>5.7137657684916297E-3</c:v>
                </c:pt>
                <c:pt idx="95">
                  <c:v>5.710093259795458E-3</c:v>
                </c:pt>
                <c:pt idx="96">
                  <c:v>5.7104080186235889E-3</c:v>
                </c:pt>
                <c:pt idx="97">
                  <c:v>5.7106648373303022E-3</c:v>
                </c:pt>
                <c:pt idx="98">
                  <c:v>5.7109185289942058E-3</c:v>
                </c:pt>
                <c:pt idx="99">
                  <c:v>5.7111659625690876E-3</c:v>
                </c:pt>
                <c:pt idx="100">
                  <c:v>5.7114133985853299E-3</c:v>
                </c:pt>
                <c:pt idx="101">
                  <c:v>5.7116028907462793E-3</c:v>
                </c:pt>
                <c:pt idx="102">
                  <c:v>5.7117892536138574E-3</c:v>
                </c:pt>
                <c:pt idx="103">
                  <c:v>5.7119208020654615E-3</c:v>
                </c:pt>
                <c:pt idx="104">
                  <c:v>5.7121040364329235E-3</c:v>
                </c:pt>
                <c:pt idx="105">
                  <c:v>5.7122293245715156E-3</c:v>
                </c:pt>
                <c:pt idx="106">
                  <c:v>5.7122997970699575E-3</c:v>
                </c:pt>
                <c:pt idx="107">
                  <c:v>5.7124219550834035E-3</c:v>
                </c:pt>
                <c:pt idx="108">
                  <c:v>5.7125441136325512E-3</c:v>
                </c:pt>
                <c:pt idx="109">
                  <c:v>5.712608324567236E-3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85B-4377-A92B-4A9E546504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4000000000000"/>
      </c:valAx>
      <c:valAx>
        <c:axId val="1666737040"/>
        <c:scaling>
          <c:orientation val="minMax"/>
          <c:max val="0.4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  <c:majorUnit val="0.1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decan5ol SOA yields: 2g DHF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87100000000</c:v>
                </c:pt>
                <c:pt idx="2">
                  <c:v>181400000000</c:v>
                </c:pt>
                <c:pt idx="3">
                  <c:v>279500000000</c:v>
                </c:pt>
                <c:pt idx="4">
                  <c:v>382800000000</c:v>
                </c:pt>
                <c:pt idx="5">
                  <c:v>490800000000</c:v>
                </c:pt>
                <c:pt idx="6">
                  <c:v>602300000000</c:v>
                </c:pt>
                <c:pt idx="7">
                  <c:v>715400000000</c:v>
                </c:pt>
                <c:pt idx="8">
                  <c:v>828000000000</c:v>
                </c:pt>
                <c:pt idx="9">
                  <c:v>939000000000</c:v>
                </c:pt>
                <c:pt idx="10">
                  <c:v>1046000000000</c:v>
                </c:pt>
                <c:pt idx="11">
                  <c:v>1148000000000</c:v>
                </c:pt>
                <c:pt idx="12">
                  <c:v>1243000000000</c:v>
                </c:pt>
                <c:pt idx="13">
                  <c:v>1332000000000</c:v>
                </c:pt>
                <c:pt idx="14">
                  <c:v>1414000000000</c:v>
                </c:pt>
                <c:pt idx="15">
                  <c:v>1490000000000</c:v>
                </c:pt>
                <c:pt idx="16">
                  <c:v>1558000000000</c:v>
                </c:pt>
                <c:pt idx="17">
                  <c:v>1620000000000</c:v>
                </c:pt>
                <c:pt idx="18">
                  <c:v>1677000000000</c:v>
                </c:pt>
                <c:pt idx="19">
                  <c:v>1727000000000</c:v>
                </c:pt>
                <c:pt idx="20">
                  <c:v>1773000000000</c:v>
                </c:pt>
                <c:pt idx="21">
                  <c:v>1815000000000</c:v>
                </c:pt>
                <c:pt idx="22">
                  <c:v>1852000000000</c:v>
                </c:pt>
                <c:pt idx="23">
                  <c:v>1885000000000</c:v>
                </c:pt>
                <c:pt idx="24">
                  <c:v>1916000000000</c:v>
                </c:pt>
                <c:pt idx="25">
                  <c:v>1943000000000</c:v>
                </c:pt>
                <c:pt idx="26">
                  <c:v>1968000000000</c:v>
                </c:pt>
                <c:pt idx="27">
                  <c:v>1990000000000</c:v>
                </c:pt>
                <c:pt idx="28">
                  <c:v>2011000000000</c:v>
                </c:pt>
                <c:pt idx="29">
                  <c:v>2029000000000</c:v>
                </c:pt>
                <c:pt idx="30">
                  <c:v>2045000000000</c:v>
                </c:pt>
                <c:pt idx="31">
                  <c:v>2060000000000</c:v>
                </c:pt>
                <c:pt idx="32">
                  <c:v>2073000000000</c:v>
                </c:pt>
                <c:pt idx="33">
                  <c:v>2085000000000</c:v>
                </c:pt>
                <c:pt idx="34">
                  <c:v>2096000000000</c:v>
                </c:pt>
                <c:pt idx="35">
                  <c:v>2105000000000</c:v>
                </c:pt>
                <c:pt idx="36">
                  <c:v>2114000000000</c:v>
                </c:pt>
                <c:pt idx="37">
                  <c:v>2121000000000</c:v>
                </c:pt>
                <c:pt idx="38">
                  <c:v>2128000000000</c:v>
                </c:pt>
                <c:pt idx="39">
                  <c:v>2133000000000</c:v>
                </c:pt>
                <c:pt idx="40">
                  <c:v>2138000000000</c:v>
                </c:pt>
                <c:pt idx="41">
                  <c:v>2142000000000</c:v>
                </c:pt>
                <c:pt idx="42">
                  <c:v>2145000000000</c:v>
                </c:pt>
                <c:pt idx="43">
                  <c:v>2147000000000</c:v>
                </c:pt>
                <c:pt idx="44">
                  <c:v>2149000000000</c:v>
                </c:pt>
                <c:pt idx="45">
                  <c:v>2150000000000</c:v>
                </c:pt>
                <c:pt idx="46">
                  <c:v>2151000000000</c:v>
                </c:pt>
                <c:pt idx="47">
                  <c:v>2151000000000</c:v>
                </c:pt>
                <c:pt idx="48">
                  <c:v>2151000000000</c:v>
                </c:pt>
                <c:pt idx="49">
                  <c:v>2150000000000</c:v>
                </c:pt>
                <c:pt idx="50">
                  <c:v>2149000000000</c:v>
                </c:pt>
                <c:pt idx="51">
                  <c:v>2147000000000</c:v>
                </c:pt>
                <c:pt idx="52">
                  <c:v>2145000000000</c:v>
                </c:pt>
                <c:pt idx="53">
                  <c:v>2143000000000</c:v>
                </c:pt>
                <c:pt idx="54">
                  <c:v>2140000000000</c:v>
                </c:pt>
                <c:pt idx="55">
                  <c:v>2137000000000</c:v>
                </c:pt>
                <c:pt idx="56">
                  <c:v>2134000000000</c:v>
                </c:pt>
                <c:pt idx="57">
                  <c:v>2130000000000</c:v>
                </c:pt>
                <c:pt idx="58">
                  <c:v>2126000000000</c:v>
                </c:pt>
                <c:pt idx="59">
                  <c:v>2122000000000</c:v>
                </c:pt>
                <c:pt idx="60">
                  <c:v>2117000000000</c:v>
                </c:pt>
                <c:pt idx="61">
                  <c:v>2086000000000</c:v>
                </c:pt>
                <c:pt idx="62">
                  <c:v>2049000000000</c:v>
                </c:pt>
                <c:pt idx="63">
                  <c:v>2007000000000</c:v>
                </c:pt>
                <c:pt idx="64">
                  <c:v>1963000000000</c:v>
                </c:pt>
                <c:pt idx="65">
                  <c:v>1917000000000</c:v>
                </c:pt>
                <c:pt idx="66">
                  <c:v>1870000000000</c:v>
                </c:pt>
                <c:pt idx="67">
                  <c:v>1823000000000</c:v>
                </c:pt>
                <c:pt idx="68">
                  <c:v>1776000000000</c:v>
                </c:pt>
                <c:pt idx="69">
                  <c:v>1730000000000</c:v>
                </c:pt>
                <c:pt idx="70">
                  <c:v>1684000000000</c:v>
                </c:pt>
                <c:pt idx="71">
                  <c:v>1639000000000</c:v>
                </c:pt>
                <c:pt idx="72">
                  <c:v>1596000000000</c:v>
                </c:pt>
                <c:pt idx="73">
                  <c:v>1553000000000</c:v>
                </c:pt>
                <c:pt idx="74">
                  <c:v>1512000000000</c:v>
                </c:pt>
                <c:pt idx="75">
                  <c:v>1472000000000</c:v>
                </c:pt>
                <c:pt idx="76">
                  <c:v>1433000000000</c:v>
                </c:pt>
                <c:pt idx="77">
                  <c:v>1396000000000</c:v>
                </c:pt>
                <c:pt idx="78">
                  <c:v>1360000000000</c:v>
                </c:pt>
                <c:pt idx="79">
                  <c:v>1325000000000</c:v>
                </c:pt>
                <c:pt idx="80">
                  <c:v>1291000000000</c:v>
                </c:pt>
                <c:pt idx="81">
                  <c:v>1228000000000</c:v>
                </c:pt>
                <c:pt idx="82">
                  <c:v>1170000000000</c:v>
                </c:pt>
                <c:pt idx="83">
                  <c:v>1117000000000</c:v>
                </c:pt>
                <c:pt idx="84">
                  <c:v>1068000000000</c:v>
                </c:pt>
                <c:pt idx="85">
                  <c:v>1023000000000</c:v>
                </c:pt>
                <c:pt idx="86">
                  <c:v>982000000000</c:v>
                </c:pt>
                <c:pt idx="87">
                  <c:v>944000000000</c:v>
                </c:pt>
                <c:pt idx="88">
                  <c:v>910000000000</c:v>
                </c:pt>
                <c:pt idx="89">
                  <c:v>878000000000</c:v>
                </c:pt>
                <c:pt idx="90">
                  <c:v>849000000000</c:v>
                </c:pt>
                <c:pt idx="91">
                  <c:v>823000000000</c:v>
                </c:pt>
                <c:pt idx="92">
                  <c:v>799000000000</c:v>
                </c:pt>
                <c:pt idx="93">
                  <c:v>777000000000</c:v>
                </c:pt>
                <c:pt idx="94">
                  <c:v>757000000000</c:v>
                </c:pt>
                <c:pt idx="95">
                  <c:v>739000000000</c:v>
                </c:pt>
                <c:pt idx="96">
                  <c:v>720000000000</c:v>
                </c:pt>
                <c:pt idx="97">
                  <c:v>702000000000</c:v>
                </c:pt>
                <c:pt idx="98">
                  <c:v>685700000000</c:v>
                </c:pt>
                <c:pt idx="99">
                  <c:v>670800000000</c:v>
                </c:pt>
                <c:pt idx="100">
                  <c:v>657300000000</c:v>
                </c:pt>
                <c:pt idx="101">
                  <c:v>645100000000</c:v>
                </c:pt>
                <c:pt idx="102">
                  <c:v>634000000000</c:v>
                </c:pt>
                <c:pt idx="103">
                  <c:v>624000000000</c:v>
                </c:pt>
                <c:pt idx="104">
                  <c:v>614800000000</c:v>
                </c:pt>
                <c:pt idx="105">
                  <c:v>606500000000</c:v>
                </c:pt>
                <c:pt idx="106">
                  <c:v>599000000000</c:v>
                </c:pt>
                <c:pt idx="107">
                  <c:v>592100000000</c:v>
                </c:pt>
                <c:pt idx="108">
                  <c:v>585900000000</c:v>
                </c:pt>
                <c:pt idx="109">
                  <c:v>580200000000</c:v>
                </c:pt>
                <c:pt idx="110">
                  <c:v>575000000000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6A-427A-9F59-029C4B0BC72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2312100000000</c:v>
                </c:pt>
                <c:pt idx="2">
                  <c:v>4224700000000</c:v>
                </c:pt>
                <c:pt idx="3">
                  <c:v>5706500000000</c:v>
                </c:pt>
                <c:pt idx="4">
                  <c:v>6895400000000</c:v>
                </c:pt>
                <c:pt idx="5">
                  <c:v>7876900000000</c:v>
                </c:pt>
                <c:pt idx="6">
                  <c:v>8705300000000</c:v>
                </c:pt>
                <c:pt idx="7">
                  <c:v>9416700000000</c:v>
                </c:pt>
                <c:pt idx="8">
                  <c:v>10036200000000</c:v>
                </c:pt>
                <c:pt idx="9">
                  <c:v>10581500000000</c:v>
                </c:pt>
                <c:pt idx="10">
                  <c:v>11066040000000</c:v>
                </c:pt>
                <c:pt idx="11">
                  <c:v>11499820000000</c:v>
                </c:pt>
                <c:pt idx="12">
                  <c:v>11890290000000</c:v>
                </c:pt>
                <c:pt idx="13">
                  <c:v>12244010000000</c:v>
                </c:pt>
                <c:pt idx="14">
                  <c:v>12565710000000</c:v>
                </c:pt>
                <c:pt idx="15">
                  <c:v>12859610000000</c:v>
                </c:pt>
                <c:pt idx="16">
                  <c:v>13128020000000</c:v>
                </c:pt>
                <c:pt idx="17">
                  <c:v>13374750000000</c:v>
                </c:pt>
                <c:pt idx="18">
                  <c:v>13602580000000</c:v>
                </c:pt>
                <c:pt idx="19">
                  <c:v>13812830000000</c:v>
                </c:pt>
                <c:pt idx="20">
                  <c:v>14007710000000</c:v>
                </c:pt>
                <c:pt idx="21">
                  <c:v>14189020000000</c:v>
                </c:pt>
                <c:pt idx="22">
                  <c:v>14357660000000</c:v>
                </c:pt>
                <c:pt idx="23">
                  <c:v>14515100000000</c:v>
                </c:pt>
                <c:pt idx="24">
                  <c:v>14662450000000</c:v>
                </c:pt>
                <c:pt idx="25">
                  <c:v>14800610000000</c:v>
                </c:pt>
                <c:pt idx="26">
                  <c:v>14929800000000</c:v>
                </c:pt>
                <c:pt idx="27">
                  <c:v>15050710000000</c:v>
                </c:pt>
                <c:pt idx="28">
                  <c:v>15164550000000</c:v>
                </c:pt>
                <c:pt idx="29">
                  <c:v>15272020000000</c:v>
                </c:pt>
                <c:pt idx="30">
                  <c:v>15373400000000</c:v>
                </c:pt>
                <c:pt idx="31">
                  <c:v>15469350000000</c:v>
                </c:pt>
                <c:pt idx="32">
                  <c:v>15560150000000</c:v>
                </c:pt>
                <c:pt idx="33">
                  <c:v>15646130000000</c:v>
                </c:pt>
                <c:pt idx="34">
                  <c:v>15727820000000</c:v>
                </c:pt>
                <c:pt idx="35">
                  <c:v>15805310000000</c:v>
                </c:pt>
                <c:pt idx="36">
                  <c:v>15878910000000</c:v>
                </c:pt>
                <c:pt idx="37">
                  <c:v>15949010000000</c:v>
                </c:pt>
                <c:pt idx="38">
                  <c:v>16015630000000</c:v>
                </c:pt>
                <c:pt idx="39">
                  <c:v>16079190000000</c:v>
                </c:pt>
                <c:pt idx="40">
                  <c:v>16139680000000</c:v>
                </c:pt>
                <c:pt idx="41">
                  <c:v>16197480000000</c:v>
                </c:pt>
                <c:pt idx="42">
                  <c:v>16252590000000</c:v>
                </c:pt>
                <c:pt idx="43">
                  <c:v>16305310000000</c:v>
                </c:pt>
                <c:pt idx="44">
                  <c:v>16355610000000</c:v>
                </c:pt>
                <c:pt idx="45">
                  <c:v>16403810000000</c:v>
                </c:pt>
                <c:pt idx="46">
                  <c:v>16449900000000</c:v>
                </c:pt>
                <c:pt idx="47">
                  <c:v>16494080000000</c:v>
                </c:pt>
                <c:pt idx="48">
                  <c:v>16536340000000</c:v>
                </c:pt>
                <c:pt idx="49">
                  <c:v>16576910000000</c:v>
                </c:pt>
                <c:pt idx="50">
                  <c:v>16615830000000</c:v>
                </c:pt>
                <c:pt idx="51">
                  <c:v>16653160000000</c:v>
                </c:pt>
                <c:pt idx="52">
                  <c:v>16689100000000</c:v>
                </c:pt>
                <c:pt idx="53">
                  <c:v>16723660000000</c:v>
                </c:pt>
                <c:pt idx="54">
                  <c:v>16756840000000</c:v>
                </c:pt>
                <c:pt idx="55">
                  <c:v>16788770000000</c:v>
                </c:pt>
                <c:pt idx="56">
                  <c:v>16819500000000</c:v>
                </c:pt>
                <c:pt idx="57">
                  <c:v>16849040000000</c:v>
                </c:pt>
                <c:pt idx="58">
                  <c:v>16877520000000</c:v>
                </c:pt>
                <c:pt idx="59">
                  <c:v>16904940000000</c:v>
                </c:pt>
                <c:pt idx="60">
                  <c:v>16931360000000</c:v>
                </c:pt>
                <c:pt idx="61">
                  <c:v>17071460000000</c:v>
                </c:pt>
                <c:pt idx="62">
                  <c:v>17185550000000</c:v>
                </c:pt>
                <c:pt idx="63">
                  <c:v>17279680000000</c:v>
                </c:pt>
                <c:pt idx="64">
                  <c:v>17358340000000</c:v>
                </c:pt>
                <c:pt idx="65">
                  <c:v>17424860000000</c:v>
                </c:pt>
                <c:pt idx="66">
                  <c:v>17481780000000</c:v>
                </c:pt>
                <c:pt idx="67">
                  <c:v>17531040000000</c:v>
                </c:pt>
                <c:pt idx="68">
                  <c:v>17574030000000</c:v>
                </c:pt>
                <c:pt idx="69">
                  <c:v>17612020000000</c:v>
                </c:pt>
                <c:pt idx="70">
                  <c:v>17645920000000</c:v>
                </c:pt>
                <c:pt idx="71">
                  <c:v>17676440000000</c:v>
                </c:pt>
                <c:pt idx="72">
                  <c:v>17704140000000</c:v>
                </c:pt>
                <c:pt idx="73">
                  <c:v>17729470000000</c:v>
                </c:pt>
                <c:pt idx="74">
                  <c:v>17752770000000</c:v>
                </c:pt>
                <c:pt idx="75">
                  <c:v>17774350000000</c:v>
                </c:pt>
                <c:pt idx="76">
                  <c:v>17794420000000</c:v>
                </c:pt>
                <c:pt idx="77">
                  <c:v>17813180000000</c:v>
                </c:pt>
                <c:pt idx="78">
                  <c:v>17830760000000</c:v>
                </c:pt>
                <c:pt idx="79">
                  <c:v>17847320000000</c:v>
                </c:pt>
                <c:pt idx="80">
                  <c:v>17862940000000</c:v>
                </c:pt>
                <c:pt idx="81">
                  <c:v>17891740000000</c:v>
                </c:pt>
                <c:pt idx="82">
                  <c:v>17917740000000</c:v>
                </c:pt>
                <c:pt idx="83">
                  <c:v>17941390000000</c:v>
                </c:pt>
                <c:pt idx="84">
                  <c:v>17962990000000</c:v>
                </c:pt>
                <c:pt idx="85">
                  <c:v>17982780000000</c:v>
                </c:pt>
                <c:pt idx="86">
                  <c:v>18000970000000</c:v>
                </c:pt>
                <c:pt idx="87">
                  <c:v>18017740000000</c:v>
                </c:pt>
                <c:pt idx="88">
                  <c:v>18033240000000</c:v>
                </c:pt>
                <c:pt idx="89">
                  <c:v>18047590000000</c:v>
                </c:pt>
                <c:pt idx="90">
                  <c:v>18060900000000</c:v>
                </c:pt>
                <c:pt idx="91">
                  <c:v>18073280000000</c:v>
                </c:pt>
                <c:pt idx="92">
                  <c:v>18084800000000</c:v>
                </c:pt>
                <c:pt idx="93">
                  <c:v>18095540000000</c:v>
                </c:pt>
                <c:pt idx="94">
                  <c:v>18105580000000</c:v>
                </c:pt>
                <c:pt idx="95">
                  <c:v>18114970000000</c:v>
                </c:pt>
                <c:pt idx="96">
                  <c:v>18115030000000</c:v>
                </c:pt>
                <c:pt idx="97">
                  <c:v>18114960000000</c:v>
                </c:pt>
                <c:pt idx="98">
                  <c:v>18114880000000</c:v>
                </c:pt>
                <c:pt idx="99">
                  <c:v>18114820000000</c:v>
                </c:pt>
                <c:pt idx="100">
                  <c:v>18114760000000</c:v>
                </c:pt>
                <c:pt idx="101">
                  <c:v>18114710000000</c:v>
                </c:pt>
                <c:pt idx="102">
                  <c:v>18114660000000</c:v>
                </c:pt>
                <c:pt idx="103">
                  <c:v>18114620000000</c:v>
                </c:pt>
                <c:pt idx="104">
                  <c:v>18114580000000</c:v>
                </c:pt>
                <c:pt idx="105">
                  <c:v>18114540000000</c:v>
                </c:pt>
                <c:pt idx="106">
                  <c:v>18114510000000</c:v>
                </c:pt>
                <c:pt idx="107">
                  <c:v>18114480000000</c:v>
                </c:pt>
                <c:pt idx="108">
                  <c:v>18114450000000</c:v>
                </c:pt>
                <c:pt idx="109">
                  <c:v>18114430000000</c:v>
                </c:pt>
                <c:pt idx="110">
                  <c:v>18114410000000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6A-427A-9F59-029C4B0BC7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4.9367033661232518E-2</c:v>
                </c:pt>
                <c:pt idx="1">
                  <c:v>5.6331826196218196E-2</c:v>
                </c:pt>
                <c:pt idx="2">
                  <c:v>6.3806438991457631E-2</c:v>
                </c:pt>
                <c:pt idx="3">
                  <c:v>7.1675722253506352E-2</c:v>
                </c:pt>
                <c:pt idx="4">
                  <c:v>7.9746959290225031E-2</c:v>
                </c:pt>
                <c:pt idx="5">
                  <c:v>8.7848572035255479E-2</c:v>
                </c:pt>
                <c:pt idx="6">
                  <c:v>9.5716920433256372E-2</c:v>
                </c:pt>
                <c:pt idx="7">
                  <c:v>0.1033045834044658</c:v>
                </c:pt>
                <c:pt idx="8">
                  <c:v>0.11042183792464989</c:v>
                </c:pt>
                <c:pt idx="9">
                  <c:v>0.11703606381017179</c:v>
                </c:pt>
                <c:pt idx="10">
                  <c:v>0.12304317441668268</c:v>
                </c:pt>
                <c:pt idx="11">
                  <c:v>0.1284420748279862</c:v>
                </c:pt>
                <c:pt idx="12">
                  <c:v>0.13321471476804245</c:v>
                </c:pt>
                <c:pt idx="13">
                  <c:v>0.13743442872155204</c:v>
                </c:pt>
                <c:pt idx="14">
                  <c:v>0.14109834379650169</c:v>
                </c:pt>
                <c:pt idx="15">
                  <c:v>0.14424169009353824</c:v>
                </c:pt>
                <c:pt idx="16">
                  <c:v>0.14695728511220751</c:v>
                </c:pt>
                <c:pt idx="17">
                  <c:v>0.14927885846769767</c:v>
                </c:pt>
                <c:pt idx="18">
                  <c:v>0.15122098723178987</c:v>
                </c:pt>
                <c:pt idx="19">
                  <c:v>0.15289261123454537</c:v>
                </c:pt>
                <c:pt idx="20">
                  <c:v>0.15426392052736668</c:v>
                </c:pt>
                <c:pt idx="21">
                  <c:v>0.15541994219288194</c:v>
                </c:pt>
                <c:pt idx="22">
                  <c:v>0.15638158412936823</c:v>
                </c:pt>
                <c:pt idx="23">
                  <c:v>0.15717136352267599</c:v>
                </c:pt>
                <c:pt idx="24">
                  <c:v>0.15781214023030699</c:v>
                </c:pt>
                <c:pt idx="25">
                  <c:v>0.15830690143131615</c:v>
                </c:pt>
                <c:pt idx="26">
                  <c:v>0.15872885616651181</c:v>
                </c:pt>
                <c:pt idx="27">
                  <c:v>0.15904265451328975</c:v>
                </c:pt>
                <c:pt idx="28">
                  <c:v>0.15924385170436822</c:v>
                </c:pt>
                <c:pt idx="29">
                  <c:v>0.15940640345005491</c:v>
                </c:pt>
                <c:pt idx="30">
                  <c:v>0.15947526477333826</c:v>
                </c:pt>
                <c:pt idx="31">
                  <c:v>0.15949827505069669</c:v>
                </c:pt>
                <c:pt idx="32">
                  <c:v>0.15944857439485804</c:v>
                </c:pt>
                <c:pt idx="33">
                  <c:v>0.15937032257985281</c:v>
                </c:pt>
                <c:pt idx="34">
                  <c:v>0.1592389192964512</c:v>
                </c:pt>
                <c:pt idx="35">
                  <c:v>0.15907589406499842</c:v>
                </c:pt>
                <c:pt idx="36">
                  <c:v>0.15887768026508312</c:v>
                </c:pt>
                <c:pt idx="37">
                  <c:v>0.15864441189240144</c:v>
                </c:pt>
                <c:pt idx="38">
                  <c:v>0.15837223631057959</c:v>
                </c:pt>
                <c:pt idx="39">
                  <c:v>0.15808512999218452</c:v>
                </c:pt>
                <c:pt idx="40">
                  <c:v>0.15777939530377313</c:v>
                </c:pt>
                <c:pt idx="41">
                  <c:v>0.15743166927070551</c:v>
                </c:pt>
                <c:pt idx="42">
                  <c:v>0.1570859846130718</c:v>
                </c:pt>
                <c:pt idx="43">
                  <c:v>0.15671919509046142</c:v>
                </c:pt>
                <c:pt idx="44">
                  <c:v>0.15632828285616471</c:v>
                </c:pt>
                <c:pt idx="45">
                  <c:v>0.15591340502539289</c:v>
                </c:pt>
                <c:pt idx="46">
                  <c:v>0.15547271806604446</c:v>
                </c:pt>
                <c:pt idx="47">
                  <c:v>0.15505238631222842</c:v>
                </c:pt>
                <c:pt idx="48">
                  <c:v>0.15460405845752159</c:v>
                </c:pt>
                <c:pt idx="49">
                  <c:v>0.15412743173485399</c:v>
                </c:pt>
                <c:pt idx="50">
                  <c:v>0.15366770303058419</c:v>
                </c:pt>
                <c:pt idx="51">
                  <c:v>0.15317719609216873</c:v>
                </c:pt>
                <c:pt idx="52">
                  <c:v>0.15267864626968</c:v>
                </c:pt>
                <c:pt idx="53">
                  <c:v>0.15217198015368963</c:v>
                </c:pt>
                <c:pt idx="54">
                  <c:v>0.15167860887740484</c:v>
                </c:pt>
                <c:pt idx="55">
                  <c:v>0.15115265550997414</c:v>
                </c:pt>
                <c:pt idx="56">
                  <c:v>0.15063925899263766</c:v>
                </c:pt>
                <c:pt idx="57">
                  <c:v>0.15011454524101803</c:v>
                </c:pt>
                <c:pt idx="58">
                  <c:v>0.14957847274977806</c:v>
                </c:pt>
                <c:pt idx="59">
                  <c:v>0.14903046789676988</c:v>
                </c:pt>
                <c:pt idx="60">
                  <c:v>0.14569015706495389</c:v>
                </c:pt>
                <c:pt idx="61">
                  <c:v>0.14228766601017101</c:v>
                </c:pt>
                <c:pt idx="62">
                  <c:v>0.13882631204588197</c:v>
                </c:pt>
                <c:pt idx="63">
                  <c:v>0.13534778803949343</c:v>
                </c:pt>
                <c:pt idx="64">
                  <c:v>0.13192703890628987</c:v>
                </c:pt>
                <c:pt idx="65">
                  <c:v>0.12853759903685813</c:v>
                </c:pt>
                <c:pt idx="66">
                  <c:v>0.1252465538127176</c:v>
                </c:pt>
                <c:pt idx="67">
                  <c:v>0.12201746903898784</c:v>
                </c:pt>
                <c:pt idx="68">
                  <c:v>0.11885947493848006</c:v>
                </c:pt>
                <c:pt idx="69">
                  <c:v>0.11582814186568249</c:v>
                </c:pt>
                <c:pt idx="70">
                  <c:v>0.11287305271150823</c:v>
                </c:pt>
                <c:pt idx="71">
                  <c:v>0.11001013197017322</c:v>
                </c:pt>
                <c:pt idx="72">
                  <c:v>0.10727777933616563</c:v>
                </c:pt>
                <c:pt idx="73">
                  <c:v>0.10460804181278575</c:v>
                </c:pt>
                <c:pt idx="74">
                  <c:v>0.10206219643140278</c:v>
                </c:pt>
                <c:pt idx="75">
                  <c:v>9.9616496786180619E-2</c:v>
                </c:pt>
                <c:pt idx="76">
                  <c:v>9.7247531295853576E-2</c:v>
                </c:pt>
                <c:pt idx="77">
                  <c:v>9.4996519214970876E-2</c:v>
                </c:pt>
                <c:pt idx="78">
                  <c:v>9.281919669573227E-2</c:v>
                </c:pt>
                <c:pt idx="79">
                  <c:v>9.0735879037802697E-2</c:v>
                </c:pt>
                <c:pt idx="80">
                  <c:v>8.6804614612077988E-2</c:v>
                </c:pt>
                <c:pt idx="81">
                  <c:v>8.3217453970527516E-2</c:v>
                </c:pt>
                <c:pt idx="82">
                  <c:v>7.9926803020379786E-2</c:v>
                </c:pt>
                <c:pt idx="83">
                  <c:v>7.6907733396214623E-2</c:v>
                </c:pt>
                <c:pt idx="84">
                  <c:v>7.4136086656714117E-2</c:v>
                </c:pt>
                <c:pt idx="85">
                  <c:v>7.1609375267614989E-2</c:v>
                </c:pt>
                <c:pt idx="86">
                  <c:v>6.9304375171237068E-2</c:v>
                </c:pt>
                <c:pt idx="87">
                  <c:v>6.7198265815814257E-2</c:v>
                </c:pt>
                <c:pt idx="88">
                  <c:v>6.5268574430733459E-2</c:v>
                </c:pt>
                <c:pt idx="89">
                  <c:v>6.3514125055106008E-2</c:v>
                </c:pt>
                <c:pt idx="90">
                  <c:v>6.1891747462316203E-2</c:v>
                </c:pt>
                <c:pt idx="91">
                  <c:v>6.0421724544517275E-2</c:v>
                </c:pt>
                <c:pt idx="92">
                  <c:v>5.9082268718159539E-2</c:v>
                </c:pt>
                <c:pt idx="93">
                  <c:v>5.78517047429499E-2</c:v>
                </c:pt>
                <c:pt idx="94">
                  <c:v>5.6729552325046576E-2</c:v>
                </c:pt>
                <c:pt idx="95">
                  <c:v>5.553218791033207E-2</c:v>
                </c:pt>
                <c:pt idx="96">
                  <c:v>5.4419234067017853E-2</c:v>
                </c:pt>
                <c:pt idx="97">
                  <c:v>5.3411317402608467E-2</c:v>
                </c:pt>
                <c:pt idx="98">
                  <c:v>5.2487347339878102E-2</c:v>
                </c:pt>
                <c:pt idx="99">
                  <c:v>5.1668388205568995E-2</c:v>
                </c:pt>
                <c:pt idx="100">
                  <c:v>5.091240597875079E-2</c:v>
                </c:pt>
                <c:pt idx="101">
                  <c:v>5.0219430155975422E-2</c:v>
                </c:pt>
                <c:pt idx="102">
                  <c:v>4.9589433883593922E-2</c:v>
                </c:pt>
                <c:pt idx="103">
                  <c:v>4.9022445684575408E-2</c:v>
                </c:pt>
                <c:pt idx="104">
                  <c:v>4.8497462311392833E-2</c:v>
                </c:pt>
                <c:pt idx="105">
                  <c:v>4.8035461235927515E-2</c:v>
                </c:pt>
                <c:pt idx="106">
                  <c:v>4.7594462364685702E-2</c:v>
                </c:pt>
                <c:pt idx="107">
                  <c:v>4.7195469571294557E-2</c:v>
                </c:pt>
                <c:pt idx="108">
                  <c:v>4.6838457207457024E-2</c:v>
                </c:pt>
                <c:pt idx="109">
                  <c:v>4.6502447870929373E-2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56A-427A-9F59-029C4B0BC72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3.7671380995631679E-2</c:v>
                </c:pt>
                <c:pt idx="1">
                  <c:v>4.2937960091840838E-2</c:v>
                </c:pt>
                <c:pt idx="2">
                  <c:v>4.8979234206606499E-2</c:v>
                </c:pt>
                <c:pt idx="3">
                  <c:v>5.5515271050265394E-2</c:v>
                </c:pt>
                <c:pt idx="4">
                  <c:v>6.2308776295243055E-2</c:v>
                </c:pt>
                <c:pt idx="5">
                  <c:v>6.9187736206678688E-2</c:v>
                </c:pt>
                <c:pt idx="6">
                  <c:v>7.5971412490575249E-2</c:v>
                </c:pt>
                <c:pt idx="7">
                  <c:v>8.2501345130627124E-2</c:v>
                </c:pt>
                <c:pt idx="8">
                  <c:v>8.8739781694466752E-2</c:v>
                </c:pt>
                <c:pt idx="9">
                  <c:v>9.452342482044164E-2</c:v>
                </c:pt>
                <c:pt idx="10">
                  <c:v>9.9827649476252667E-2</c:v>
                </c:pt>
                <c:pt idx="11">
                  <c:v>0.10453908188950817</c:v>
                </c:pt>
                <c:pt idx="12">
                  <c:v>0.10878788893507928</c:v>
                </c:pt>
                <c:pt idx="13">
                  <c:v>0.11252846038942488</c:v>
                </c:pt>
                <c:pt idx="14">
                  <c:v>0.1158666553651316</c:v>
                </c:pt>
                <c:pt idx="15">
                  <c:v>0.11867745478754603</c:v>
                </c:pt>
                <c:pt idx="16">
                  <c:v>0.12112375932260416</c:v>
                </c:pt>
                <c:pt idx="17">
                  <c:v>0.12328543555707815</c:v>
                </c:pt>
                <c:pt idx="18">
                  <c:v>0.12502868709743042</c:v>
                </c:pt>
                <c:pt idx="19">
                  <c:v>0.12657315150013815</c:v>
                </c:pt>
                <c:pt idx="20">
                  <c:v>0.12791581095805066</c:v>
                </c:pt>
                <c:pt idx="21">
                  <c:v>0.12899037865501761</c:v>
                </c:pt>
                <c:pt idx="22">
                  <c:v>0.12986476152420584</c:v>
                </c:pt>
                <c:pt idx="23">
                  <c:v>0.13067393239192632</c:v>
                </c:pt>
                <c:pt idx="24">
                  <c:v>0.13127837298597828</c:v>
                </c:pt>
                <c:pt idx="25">
                  <c:v>0.1318169031065386</c:v>
                </c:pt>
                <c:pt idx="26">
                  <c:v>0.13221967601528434</c:v>
                </c:pt>
                <c:pt idx="27">
                  <c:v>0.13261191397041125</c:v>
                </c:pt>
                <c:pt idx="28">
                  <c:v>0.13285734303648108</c:v>
                </c:pt>
                <c:pt idx="29">
                  <c:v>0.13302197301833035</c:v>
                </c:pt>
                <c:pt idx="30">
                  <c:v>0.13316655192364255</c:v>
                </c:pt>
                <c:pt idx="31">
                  <c:v>0.13322493677760175</c:v>
                </c:pt>
                <c:pt idx="32">
                  <c:v>0.13325979012062408</c:v>
                </c:pt>
                <c:pt idx="33">
                  <c:v>0.13326703891575564</c:v>
                </c:pt>
                <c:pt idx="34">
                  <c:v>0.13318308846836918</c:v>
                </c:pt>
                <c:pt idx="35">
                  <c:v>0.13313256388505257</c:v>
                </c:pt>
                <c:pt idx="36">
                  <c:v>0.13298631074906844</c:v>
                </c:pt>
                <c:pt idx="37">
                  <c:v>0.13287020242100997</c:v>
                </c:pt>
                <c:pt idx="38">
                  <c:v>0.1326559360266282</c:v>
                </c:pt>
                <c:pt idx="39">
                  <c:v>0.13246854956232093</c:v>
                </c:pt>
                <c:pt idx="40">
                  <c:v>0.13224279332340586</c:v>
                </c:pt>
                <c:pt idx="41">
                  <c:v>0.13197896458349101</c:v>
                </c:pt>
                <c:pt idx="42">
                  <c:v>0.13167489609213195</c:v>
                </c:pt>
                <c:pt idx="43">
                  <c:v>0.13139222566446621</c:v>
                </c:pt>
                <c:pt idx="44">
                  <c:v>0.13106711184779635</c:v>
                </c:pt>
                <c:pt idx="45">
                  <c:v>0.13076067331716301</c:v>
                </c:pt>
                <c:pt idx="46">
                  <c:v>0.13041042604376843</c:v>
                </c:pt>
                <c:pt idx="47">
                  <c:v>0.13007715129224484</c:v>
                </c:pt>
                <c:pt idx="48">
                  <c:v>0.12969847818441435</c:v>
                </c:pt>
                <c:pt idx="49">
                  <c:v>0.12933449607994305</c:v>
                </c:pt>
                <c:pt idx="50">
                  <c:v>0.12892448039891527</c:v>
                </c:pt>
                <c:pt idx="51">
                  <c:v>0.12852700265442715</c:v>
                </c:pt>
                <c:pt idx="52">
                  <c:v>0.12814180627924748</c:v>
                </c:pt>
                <c:pt idx="53">
                  <c:v>0.12770904299378641</c:v>
                </c:pt>
                <c:pt idx="54">
                  <c:v>0.12728746656247003</c:v>
                </c:pt>
                <c:pt idx="55">
                  <c:v>0.12687654210886173</c:v>
                </c:pt>
                <c:pt idx="56">
                  <c:v>0.12641669792462953</c:v>
                </c:pt>
                <c:pt idx="57">
                  <c:v>0.12596637420663701</c:v>
                </c:pt>
                <c:pt idx="58">
                  <c:v>0.12552543812637015</c:v>
                </c:pt>
                <c:pt idx="59">
                  <c:v>0.12503425596053713</c:v>
                </c:pt>
                <c:pt idx="60">
                  <c:v>0.12219224366281502</c:v>
                </c:pt>
                <c:pt idx="61">
                  <c:v>0.11922807242130744</c:v>
                </c:pt>
                <c:pt idx="62">
                  <c:v>0.11614798422193004</c:v>
                </c:pt>
                <c:pt idx="63">
                  <c:v>0.11308685047072474</c:v>
                </c:pt>
                <c:pt idx="64">
                  <c:v>0.11001523111233032</c:v>
                </c:pt>
                <c:pt idx="65">
                  <c:v>0.10696851235972538</c:v>
                </c:pt>
                <c:pt idx="66">
                  <c:v>0.10398698536994953</c:v>
                </c:pt>
                <c:pt idx="67">
                  <c:v>0.10105820918707889</c:v>
                </c:pt>
                <c:pt idx="68">
                  <c:v>9.8228369034329965E-2</c:v>
                </c:pt>
                <c:pt idx="69">
                  <c:v>9.5432825264990431E-2</c:v>
                </c:pt>
                <c:pt idx="70">
                  <c:v>9.2722290234911561E-2</c:v>
                </c:pt>
                <c:pt idx="71">
                  <c:v>9.0148405966062176E-2</c:v>
                </c:pt>
                <c:pt idx="72">
                  <c:v>8.7594271007537167E-2</c:v>
                </c:pt>
                <c:pt idx="73">
                  <c:v>8.5169807303310974E-2</c:v>
                </c:pt>
                <c:pt idx="74">
                  <c:v>8.2815967953821096E-2</c:v>
                </c:pt>
                <c:pt idx="75">
                  <c:v>8.0530863045831222E-2</c:v>
                </c:pt>
                <c:pt idx="76">
                  <c:v>7.8368938055978776E-2</c:v>
                </c:pt>
                <c:pt idx="77">
                  <c:v>7.6272688320632429E-2</c:v>
                </c:pt>
                <c:pt idx="78">
                  <c:v>7.4240838400387282E-2</c:v>
                </c:pt>
                <c:pt idx="79">
                  <c:v>7.2272537443444362E-2</c:v>
                </c:pt>
                <c:pt idx="80">
                  <c:v>6.863502375956726E-2</c:v>
                </c:pt>
                <c:pt idx="81">
                  <c:v>6.5298413750841347E-2</c:v>
                </c:pt>
                <c:pt idx="82">
                  <c:v>6.2258275417902402E-2</c:v>
                </c:pt>
                <c:pt idx="83">
                  <c:v>5.9455580613249799E-2</c:v>
                </c:pt>
                <c:pt idx="84">
                  <c:v>5.6887755953195222E-2</c:v>
                </c:pt>
                <c:pt idx="85">
                  <c:v>5.4552615775705422E-2</c:v>
                </c:pt>
                <c:pt idx="86">
                  <c:v>5.2392808421033936E-2</c:v>
                </c:pt>
                <c:pt idx="87">
                  <c:v>5.0462368381943568E-2</c:v>
                </c:pt>
                <c:pt idx="88">
                  <c:v>4.8649154817900893E-2</c:v>
                </c:pt>
                <c:pt idx="89">
                  <c:v>4.7007624204773849E-2</c:v>
                </c:pt>
                <c:pt idx="90">
                  <c:v>4.5536836700366505E-2</c:v>
                </c:pt>
                <c:pt idx="91">
                  <c:v>4.4180748473856502E-2</c:v>
                </c:pt>
                <c:pt idx="92">
                  <c:v>4.2938757284944243E-2</c:v>
                </c:pt>
                <c:pt idx="93">
                  <c:v>4.1810314831118363E-2</c:v>
                </c:pt>
                <c:pt idx="94">
                  <c:v>4.07949888959242E-2</c:v>
                </c:pt>
                <c:pt idx="95">
                  <c:v>3.9746000972672967E-2</c:v>
                </c:pt>
                <c:pt idx="96">
                  <c:v>3.8752500695557704E-2</c:v>
                </c:pt>
                <c:pt idx="97">
                  <c:v>3.7852859086011055E-2</c:v>
                </c:pt>
                <c:pt idx="98">
                  <c:v>3.7030453518169103E-2</c:v>
                </c:pt>
                <c:pt idx="99">
                  <c:v>3.6285327545051663E-2</c:v>
                </c:pt>
                <c:pt idx="100">
                  <c:v>3.5611941896944527E-2</c:v>
                </c:pt>
                <c:pt idx="101">
                  <c:v>3.4999276828822624E-2</c:v>
                </c:pt>
                <c:pt idx="102">
                  <c:v>3.444731382717385E-2</c:v>
                </c:pt>
                <c:pt idx="103">
                  <c:v>3.3939511708248271E-2</c:v>
                </c:pt>
                <c:pt idx="104">
                  <c:v>3.3481391191827116E-2</c:v>
                </c:pt>
                <c:pt idx="105">
                  <c:v>3.3067413912934988E-2</c:v>
                </c:pt>
                <c:pt idx="106">
                  <c:v>3.2686557935971666E-2</c:v>
                </c:pt>
                <c:pt idx="107">
                  <c:v>3.2344343880161969E-2</c:v>
                </c:pt>
                <c:pt idx="108">
                  <c:v>3.202971332799321E-2</c:v>
                </c:pt>
                <c:pt idx="109">
                  <c:v>3.1742684415335634E-2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56A-427A-9F59-029C4B0BC72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460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0.1415818754551999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56A-427A-9F59-029C4B0BC72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460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0.11874117790586049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56A-427A-9F59-029C4B0BC72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0.11528653604947883</c:v>
                </c:pt>
                <c:pt idx="1">
                  <c:v>9.6782966837881984E-2</c:v>
                </c:pt>
                <c:pt idx="2">
                  <c:v>8.3764479102777539E-2</c:v>
                </c:pt>
                <c:pt idx="3">
                  <c:v>7.3200684514313885E-2</c:v>
                </c:pt>
                <c:pt idx="4">
                  <c:v>6.4430803996496089E-2</c:v>
                </c:pt>
                <c:pt idx="5">
                  <c:v>5.711773287537477E-2</c:v>
                </c:pt>
                <c:pt idx="6">
                  <c:v>5.1007677848927971E-2</c:v>
                </c:pt>
                <c:pt idx="7">
                  <c:v>4.588898188557422E-2</c:v>
                </c:pt>
                <c:pt idx="8">
                  <c:v>4.1585503000519775E-2</c:v>
                </c:pt>
                <c:pt idx="9">
                  <c:v>3.7948986267897097E-2</c:v>
                </c:pt>
                <c:pt idx="10">
                  <c:v>3.4858545612018274E-2</c:v>
                </c:pt>
                <c:pt idx="11">
                  <c:v>3.2217128430004648E-2</c:v>
                </c:pt>
                <c:pt idx="12">
                  <c:v>2.9943621411612699E-2</c:v>
                </c:pt>
                <c:pt idx="13">
                  <c:v>2.7974782165114426E-2</c:v>
                </c:pt>
                <c:pt idx="14">
                  <c:v>2.6259038959968461E-2</c:v>
                </c:pt>
                <c:pt idx="15">
                  <c:v>2.4756513168017722E-2</c:v>
                </c:pt>
                <c:pt idx="16">
                  <c:v>2.3431765079721115E-2</c:v>
                </c:pt>
                <c:pt idx="17">
                  <c:v>2.2255998494403267E-2</c:v>
                </c:pt>
                <c:pt idx="18">
                  <c:v>2.1208398278991344E-2</c:v>
                </c:pt>
                <c:pt idx="19">
                  <c:v>2.0269694332621106E-2</c:v>
                </c:pt>
                <c:pt idx="20">
                  <c:v>1.9423681128083545E-2</c:v>
                </c:pt>
                <c:pt idx="21">
                  <c:v>1.8658750799224945E-2</c:v>
                </c:pt>
                <c:pt idx="22">
                  <c:v>1.7963775654318608E-2</c:v>
                </c:pt>
                <c:pt idx="23">
                  <c:v>1.732984596707917E-2</c:v>
                </c:pt>
                <c:pt idx="24">
                  <c:v>1.6749309656831711E-2</c:v>
                </c:pt>
                <c:pt idx="25">
                  <c:v>1.621696204905625E-2</c:v>
                </c:pt>
                <c:pt idx="26">
                  <c:v>1.5728028777379936E-2</c:v>
                </c:pt>
                <c:pt idx="27">
                  <c:v>1.5276813357468571E-2</c:v>
                </c:pt>
                <c:pt idx="28">
                  <c:v>1.4858938110348205E-2</c:v>
                </c:pt>
                <c:pt idx="29">
                  <c:v>1.4471229526324691E-2</c:v>
                </c:pt>
                <c:pt idx="30">
                  <c:v>1.4110353699412064E-2</c:v>
                </c:pt>
                <c:pt idx="31">
                  <c:v>1.377390320787396E-2</c:v>
                </c:pt>
                <c:pt idx="32">
                  <c:v>1.3459558370025047E-2</c:v>
                </c:pt>
                <c:pt idx="33">
                  <c:v>1.3165206621133761E-2</c:v>
                </c:pt>
                <c:pt idx="34">
                  <c:v>1.2889212549453317E-2</c:v>
                </c:pt>
                <c:pt idx="35">
                  <c:v>1.2630086070139575E-2</c:v>
                </c:pt>
                <c:pt idx="36">
                  <c:v>1.238616064570779E-2</c:v>
                </c:pt>
                <c:pt idx="37">
                  <c:v>1.2156562058439162E-2</c:v>
                </c:pt>
                <c:pt idx="38">
                  <c:v>1.1939842740834582E-2</c:v>
                </c:pt>
                <c:pt idx="39">
                  <c:v>1.1735300823808154E-2</c:v>
                </c:pt>
                <c:pt idx="40">
                  <c:v>1.1541857128392811E-2</c:v>
                </c:pt>
                <c:pt idx="41">
                  <c:v>1.1358804965854672E-2</c:v>
                </c:pt>
                <c:pt idx="42">
                  <c:v>1.1185251920999969E-2</c:v>
                </c:pt>
                <c:pt idx="43">
                  <c:v>1.1020744564097578E-2</c:v>
                </c:pt>
                <c:pt idx="44">
                  <c:v>1.0864427227577009E-2</c:v>
                </c:pt>
                <c:pt idx="45">
                  <c:v>1.0715931403838322E-2</c:v>
                </c:pt>
                <c:pt idx="46">
                  <c:v>1.0574642538413783E-2</c:v>
                </c:pt>
                <c:pt idx="47">
                  <c:v>1.0440218331263145E-2</c:v>
                </c:pt>
                <c:pt idx="48">
                  <c:v>1.0312114863385275E-2</c:v>
                </c:pt>
                <c:pt idx="49">
                  <c:v>1.0189921297942986E-2</c:v>
                </c:pt>
                <c:pt idx="50">
                  <c:v>1.0073343437521767E-2</c:v>
                </c:pt>
                <c:pt idx="51">
                  <c:v>9.9618912943178484E-3</c:v>
                </c:pt>
                <c:pt idx="52">
                  <c:v>9.8553785475189049E-3</c:v>
                </c:pt>
                <c:pt idx="53">
                  <c:v>9.7534499344745194E-3</c:v>
                </c:pt>
                <c:pt idx="54">
                  <c:v>9.655859244006559E-3</c:v>
                </c:pt>
                <c:pt idx="55">
                  <c:v>9.5624126757632502E-3</c:v>
                </c:pt>
                <c:pt idx="56">
                  <c:v>9.4728839150479797E-3</c:v>
                </c:pt>
                <c:pt idx="57">
                  <c:v>9.3869833956647664E-3</c:v>
                </c:pt>
                <c:pt idx="58">
                  <c:v>9.3046766211533436E-3</c:v>
                </c:pt>
                <c:pt idx="59">
                  <c:v>9.22560266865745E-3</c:v>
                </c:pt>
                <c:pt idx="60">
                  <c:v>8.8117829406506535E-3</c:v>
                </c:pt>
                <c:pt idx="61">
                  <c:v>8.481369522651298E-3</c:v>
                </c:pt>
                <c:pt idx="62">
                  <c:v>8.213230800570381E-3</c:v>
                </c:pt>
                <c:pt idx="63">
                  <c:v>7.9923541075932383E-3</c:v>
                </c:pt>
                <c:pt idx="64">
                  <c:v>7.8078676098401936E-3</c:v>
                </c:pt>
                <c:pt idx="65">
                  <c:v>7.6517379809149869E-3</c:v>
                </c:pt>
                <c:pt idx="66">
                  <c:v>7.5179224963265161E-3</c:v>
                </c:pt>
                <c:pt idx="67">
                  <c:v>7.4020586057950283E-3</c:v>
                </c:pt>
                <c:pt idx="68">
                  <c:v>7.3005822160092937E-3</c:v>
                </c:pt>
                <c:pt idx="69">
                  <c:v>7.2107319992383507E-3</c:v>
                </c:pt>
                <c:pt idx="70">
                  <c:v>7.1303384618169718E-3</c:v>
                </c:pt>
                <c:pt idx="71">
                  <c:v>7.0578407084444655E-3</c:v>
                </c:pt>
                <c:pt idx="72">
                  <c:v>6.9918615728501755E-3</c:v>
                </c:pt>
                <c:pt idx="73">
                  <c:v>6.9315380078714475E-3</c:v>
                </c:pt>
                <c:pt idx="74">
                  <c:v>6.8758632523833497E-3</c:v>
                </c:pt>
                <c:pt idx="75">
                  <c:v>6.8242741263834393E-3</c:v>
                </c:pt>
                <c:pt idx="76">
                  <c:v>6.7762746460766693E-3</c:v>
                </c:pt>
                <c:pt idx="77">
                  <c:v>6.7314012414501677E-3</c:v>
                </c:pt>
                <c:pt idx="78">
                  <c:v>6.6892956477499141E-3</c:v>
                </c:pt>
                <c:pt idx="79">
                  <c:v>6.6496332630574806E-3</c:v>
                </c:pt>
                <c:pt idx="80">
                  <c:v>6.5768337791628989E-3</c:v>
                </c:pt>
                <c:pt idx="81">
                  <c:v>6.5114238737697949E-3</c:v>
                </c:pt>
                <c:pt idx="82">
                  <c:v>6.4521756675486128E-3</c:v>
                </c:pt>
                <c:pt idx="83">
                  <c:v>6.3982109882597497E-3</c:v>
                </c:pt>
                <c:pt idx="84">
                  <c:v>6.3489071211458963E-3</c:v>
                </c:pt>
                <c:pt idx="85">
                  <c:v>6.3037158553122417E-3</c:v>
                </c:pt>
                <c:pt idx="86">
                  <c:v>6.2621061242974976E-3</c:v>
                </c:pt>
                <c:pt idx="87">
                  <c:v>6.2237845223598199E-3</c:v>
                </c:pt>
                <c:pt idx="88">
                  <c:v>6.1883054745813706E-3</c:v>
                </c:pt>
                <c:pt idx="89">
                  <c:v>6.1555072006378416E-3</c:v>
                </c:pt>
                <c:pt idx="90">
                  <c:v>6.1250641831477187E-3</c:v>
                </c:pt>
                <c:pt idx="91">
                  <c:v>6.0967774042289657E-3</c:v>
                </c:pt>
                <c:pt idx="92">
                  <c:v>6.0703908255846468E-3</c:v>
                </c:pt>
                <c:pt idx="93">
                  <c:v>6.0458157098529849E-3</c:v>
                </c:pt>
                <c:pt idx="94">
                  <c:v>6.0228639627887878E-3</c:v>
                </c:pt>
                <c:pt idx="95">
                  <c:v>6.0190350222991624E-3</c:v>
                </c:pt>
                <c:pt idx="96">
                  <c:v>6.0192238900886336E-3</c:v>
                </c:pt>
                <c:pt idx="97">
                  <c:v>6.0194160822484057E-3</c:v>
                </c:pt>
                <c:pt idx="98">
                  <c:v>6.0195464266274796E-3</c:v>
                </c:pt>
                <c:pt idx="99">
                  <c:v>6.0196767718700113E-3</c:v>
                </c:pt>
                <c:pt idx="100">
                  <c:v>6.019803794816478E-3</c:v>
                </c:pt>
                <c:pt idx="101">
                  <c:v>6.0199308184641608E-3</c:v>
                </c:pt>
                <c:pt idx="102">
                  <c:v>6.0200545194986146E-3</c:v>
                </c:pt>
                <c:pt idx="103">
                  <c:v>6.0201782210793737E-3</c:v>
                </c:pt>
                <c:pt idx="104">
                  <c:v>6.0202467189340719E-3</c:v>
                </c:pt>
                <c:pt idx="105">
                  <c:v>6.0203118936145664E-3</c:v>
                </c:pt>
                <c:pt idx="106">
                  <c:v>6.0203770685109369E-3</c:v>
                </c:pt>
                <c:pt idx="107">
                  <c:v>6.020442243623185E-3</c:v>
                </c:pt>
                <c:pt idx="108">
                  <c:v>6.0205040953538146E-3</c:v>
                </c:pt>
                <c:pt idx="109">
                  <c:v>6.020565947221025E-3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56A-427A-9F59-029C4B0BC7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2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4795442859178398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1010300000000</c:v>
                </c:pt>
                <c:pt idx="1">
                  <c:v>670158000</c:v>
                </c:pt>
                <c:pt idx="2">
                  <c:v>5250990000</c:v>
                </c:pt>
                <c:pt idx="3">
                  <c:v>1016221148000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12-4662-9279-1AE85DA9595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334077750000</c:v>
                </c:pt>
                <c:pt idx="1">
                  <c:v>241701920000</c:v>
                </c:pt>
                <c:pt idx="2">
                  <c:v>21856706000</c:v>
                </c:pt>
                <c:pt idx="3">
                  <c:v>597636376000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12-4662-9279-1AE85DA9595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707823155000</c:v>
                </c:pt>
                <c:pt idx="1">
                  <c:v>6086054000</c:v>
                </c:pt>
                <c:pt idx="2">
                  <c:v>3437693700</c:v>
                </c:pt>
                <c:pt idx="3">
                  <c:v>717346902700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12-4662-9279-1AE85DA9595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308010837007</c:v>
                </c:pt>
                <c:pt idx="1">
                  <c:v>2417612522000</c:v>
                </c:pt>
                <c:pt idx="2">
                  <c:v>25382750501.799999</c:v>
                </c:pt>
                <c:pt idx="3">
                  <c:v>2751006109508.7998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12-4662-9279-1AE85DA9595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241977000000</c:v>
                </c:pt>
                <c:pt idx="1">
                  <c:v>24487700000</c:v>
                </c:pt>
                <c:pt idx="2">
                  <c:v>15196900000</c:v>
                </c:pt>
                <c:pt idx="3">
                  <c:v>281661600000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12-4662-9279-1AE85DA959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906907000000</c:v>
                </c:pt>
                <c:pt idx="1">
                  <c:v>1421740000</c:v>
                </c:pt>
                <c:pt idx="2">
                  <c:v>4819860000</c:v>
                </c:pt>
                <c:pt idx="3">
                  <c:v>913148600000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FF-4BE5-BB1D-968A166673C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372450940000</c:v>
                </c:pt>
                <c:pt idx="1">
                  <c:v>636871820000</c:v>
                </c:pt>
                <c:pt idx="2">
                  <c:v>357633150000</c:v>
                </c:pt>
                <c:pt idx="3">
                  <c:v>1366955910000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FF-4BE5-BB1D-968A166673C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652558840000</c:v>
                </c:pt>
                <c:pt idx="1">
                  <c:v>13232129000</c:v>
                </c:pt>
                <c:pt idx="2">
                  <c:v>10396010000</c:v>
                </c:pt>
                <c:pt idx="3">
                  <c:v>676186979000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FF-4BE5-BB1D-968A166673C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321233837780.79999</c:v>
                </c:pt>
                <c:pt idx="1">
                  <c:v>6075434800000</c:v>
                </c:pt>
                <c:pt idx="2">
                  <c:v>692997551808</c:v>
                </c:pt>
                <c:pt idx="3">
                  <c:v>7089666189588.7998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FF-4BE5-BB1D-968A166673C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175187000000</c:v>
                </c:pt>
                <c:pt idx="1">
                  <c:v>41896200000</c:v>
                </c:pt>
                <c:pt idx="2">
                  <c:v>77150000000</c:v>
                </c:pt>
                <c:pt idx="3">
                  <c:v>294233200000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FF-4BE5-BB1D-968A16667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843486886973777"/>
          <c:y val="0.29100539515893853"/>
          <c:w val="0.26392733585467171"/>
          <c:h val="0.52488699329250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 : concs</a:t>
            </a:r>
            <a:r>
              <a:rPr lang="en-US" baseline="0"/>
              <a:t> at 60s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2326350000000</c:v>
                </c:pt>
                <c:pt idx="1">
                  <c:v>409495000</c:v>
                </c:pt>
                <c:pt idx="2">
                  <c:v>4923550000</c:v>
                </c:pt>
                <c:pt idx="3">
                  <c:v>2331683045000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85-4AA5-8401-20912ECC173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340262630000</c:v>
                </c:pt>
                <c:pt idx="1">
                  <c:v>162217900000</c:v>
                </c:pt>
                <c:pt idx="2">
                  <c:v>21819448000</c:v>
                </c:pt>
                <c:pt idx="3">
                  <c:v>524299978000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85-4AA5-8401-20912ECC173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1024346470000</c:v>
                </c:pt>
                <c:pt idx="1">
                  <c:v>10076078200</c:v>
                </c:pt>
                <c:pt idx="2">
                  <c:v>8877205000</c:v>
                </c:pt>
                <c:pt idx="3">
                  <c:v>1043299753200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85-4AA5-8401-20912ECC173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290773764075</c:v>
                </c:pt>
                <c:pt idx="1">
                  <c:v>1495160193000</c:v>
                </c:pt>
                <c:pt idx="2">
                  <c:v>22852725430.700001</c:v>
                </c:pt>
                <c:pt idx="3">
                  <c:v>1808786682505.7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85-4AA5-8401-20912ECC173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340815000000</c:v>
                </c:pt>
                <c:pt idx="1">
                  <c:v>9152400000</c:v>
                </c:pt>
                <c:pt idx="2">
                  <c:v>19317800000</c:v>
                </c:pt>
                <c:pt idx="3">
                  <c:v>369285200000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85-4AA5-8401-20912ECC17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7506874381909995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3244130000000</c:v>
                </c:pt>
                <c:pt idx="1">
                  <c:v>1087980000</c:v>
                </c:pt>
                <c:pt idx="2">
                  <c:v>6943460000</c:v>
                </c:pt>
                <c:pt idx="3">
                  <c:v>3252161440000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D4-4DFE-9BF7-20C05BC162C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354665360000</c:v>
                </c:pt>
                <c:pt idx="1">
                  <c:v>322140910000</c:v>
                </c:pt>
                <c:pt idx="2">
                  <c:v>340848610000</c:v>
                </c:pt>
                <c:pt idx="3">
                  <c:v>1017654880000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D4-4DFE-9BF7-20C05BC162C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828021040000</c:v>
                </c:pt>
                <c:pt idx="1">
                  <c:v>14439121100</c:v>
                </c:pt>
                <c:pt idx="2">
                  <c:v>19333006000</c:v>
                </c:pt>
                <c:pt idx="3">
                  <c:v>861793167100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D4-4DFE-9BF7-20C05BC162CD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303924885581.20001</c:v>
                </c:pt>
                <c:pt idx="1">
                  <c:v>3114834710000</c:v>
                </c:pt>
                <c:pt idx="2">
                  <c:v>658220509536</c:v>
                </c:pt>
                <c:pt idx="3">
                  <c:v>4076980105117.2002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D4-4DFE-9BF7-20C05BC162CD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338882000000</c:v>
                </c:pt>
                <c:pt idx="1">
                  <c:v>17337600000</c:v>
                </c:pt>
                <c:pt idx="2">
                  <c:v>103550000000</c:v>
                </c:pt>
                <c:pt idx="3">
                  <c:v>459769600000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D4-4DFE-9BF7-20C05BC16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609562982461722"/>
          <c:y val="0.17063502478856807"/>
          <c:w val="0.29385155084625142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 : concs</a:t>
            </a:r>
            <a:r>
              <a:rPr lang="en-US" baseline="0"/>
              <a:t> at 60s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3171160000000</c:v>
                </c:pt>
                <c:pt idx="1">
                  <c:v>367430000</c:v>
                </c:pt>
                <c:pt idx="2">
                  <c:v>6709640000</c:v>
                </c:pt>
                <c:pt idx="3">
                  <c:v>3178237070000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33-490C-B0CE-1B859121376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378809950000</c:v>
                </c:pt>
                <c:pt idx="1">
                  <c:v>118868620000</c:v>
                </c:pt>
                <c:pt idx="2">
                  <c:v>24022807000</c:v>
                </c:pt>
                <c:pt idx="3">
                  <c:v>521701377000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33-490C-B0CE-1B859121376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1570300930000</c:v>
                </c:pt>
                <c:pt idx="1">
                  <c:v>2330605200</c:v>
                </c:pt>
                <c:pt idx="2">
                  <c:v>10103311000</c:v>
                </c:pt>
                <c:pt idx="3">
                  <c:v>1582734846200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33-490C-B0CE-1B859121376C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241743787672</c:v>
                </c:pt>
                <c:pt idx="1">
                  <c:v>879483660000</c:v>
                </c:pt>
                <c:pt idx="2">
                  <c:v>18091029313</c:v>
                </c:pt>
                <c:pt idx="3">
                  <c:v>1139318476985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33-490C-B0CE-1B859121376C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332586570000</c:v>
                </c:pt>
                <c:pt idx="1">
                  <c:v>5919375600</c:v>
                </c:pt>
                <c:pt idx="2">
                  <c:v>19001804200</c:v>
                </c:pt>
                <c:pt idx="3">
                  <c:v>357507749800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33-490C-B0CE-1B8591213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3868485336970671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4894850000000</c:v>
                </c:pt>
                <c:pt idx="1">
                  <c:v>813213000</c:v>
                </c:pt>
                <c:pt idx="2">
                  <c:v>10476400000</c:v>
                </c:pt>
                <c:pt idx="3">
                  <c:v>4906139613000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B2-4FA7-9464-9E7709833B0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352257820000</c:v>
                </c:pt>
                <c:pt idx="1">
                  <c:v>158499870000</c:v>
                </c:pt>
                <c:pt idx="2">
                  <c:v>339191710000</c:v>
                </c:pt>
                <c:pt idx="3">
                  <c:v>849949400000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B2-4FA7-9464-9E7709833B0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1078258850000</c:v>
                </c:pt>
                <c:pt idx="1">
                  <c:v>1890628200</c:v>
                </c:pt>
                <c:pt idx="2">
                  <c:v>10911629000</c:v>
                </c:pt>
                <c:pt idx="3">
                  <c:v>1091061107200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B2-4FA7-9464-9E7709833B0A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238137352006</c:v>
                </c:pt>
                <c:pt idx="1">
                  <c:v>1410129270000</c:v>
                </c:pt>
                <c:pt idx="2">
                  <c:v>532580455070</c:v>
                </c:pt>
                <c:pt idx="3">
                  <c:v>2180847077076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0B2-4FA7-9464-9E7709833B0A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302269177000</c:v>
                </c:pt>
                <c:pt idx="1">
                  <c:v>7692531100</c:v>
                </c:pt>
                <c:pt idx="2">
                  <c:v>92399225000</c:v>
                </c:pt>
                <c:pt idx="3">
                  <c:v>402360933100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B2-4FA7-9464-9E7709833B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200000000000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7623014446028893"/>
          <c:y val="0.19841280256634591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353659156098800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3137200000000</c:v>
                </c:pt>
                <c:pt idx="1">
                  <c:v>258921000</c:v>
                </c:pt>
                <c:pt idx="2">
                  <c:v>6638510000</c:v>
                </c:pt>
                <c:pt idx="3">
                  <c:v>3144097431000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EA-48A5-B0C8-CC49F709333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413540720000</c:v>
                </c:pt>
                <c:pt idx="1">
                  <c:v>92431630000</c:v>
                </c:pt>
                <c:pt idx="2">
                  <c:v>25835790000</c:v>
                </c:pt>
                <c:pt idx="3">
                  <c:v>531808140000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EA-48A5-B0C8-CC49F7093338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1871150688196.1001</c:v>
                </c:pt>
                <c:pt idx="1">
                  <c:v>382239600</c:v>
                </c:pt>
                <c:pt idx="2">
                  <c:v>5298699728.1300001</c:v>
                </c:pt>
                <c:pt idx="3">
                  <c:v>1876831627524.23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EA-48A5-B0C8-CC49F7093338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183596522000</c:v>
                </c:pt>
                <c:pt idx="1">
                  <c:v>536662530000</c:v>
                </c:pt>
                <c:pt idx="2">
                  <c:v>13111760500</c:v>
                </c:pt>
                <c:pt idx="3">
                  <c:v>733370812500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EA-48A5-B0C8-CC49F7093338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398125100000</c:v>
                </c:pt>
                <c:pt idx="1">
                  <c:v>5012593000</c:v>
                </c:pt>
                <c:pt idx="2">
                  <c:v>22686125000</c:v>
                </c:pt>
                <c:pt idx="3">
                  <c:v>425823818000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EA-48A5-B0C8-CC49F70933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791682412633116"/>
          <c:y val="0.18915354330708659"/>
          <c:w val="0.2951909650160763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4857520000000</c:v>
                </c:pt>
                <c:pt idx="1">
                  <c:v>515645000</c:v>
                </c:pt>
                <c:pt idx="2">
                  <c:v>10396600000</c:v>
                </c:pt>
                <c:pt idx="3">
                  <c:v>4868432245000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FE-4865-86CE-F02BF30EE5A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372075100000</c:v>
                </c:pt>
                <c:pt idx="1">
                  <c:v>106971950000</c:v>
                </c:pt>
                <c:pt idx="2">
                  <c:v>358693580000</c:v>
                </c:pt>
                <c:pt idx="3">
                  <c:v>837740630000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FE-4865-86CE-F02BF30EE5A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1209847991761.3999</c:v>
                </c:pt>
                <c:pt idx="1">
                  <c:v>449847330</c:v>
                </c:pt>
                <c:pt idx="2">
                  <c:v>3766880606</c:v>
                </c:pt>
                <c:pt idx="3">
                  <c:v>1214064719697.3999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FE-4865-86CE-F02BF30EE5A9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166428772000</c:v>
                </c:pt>
                <c:pt idx="1">
                  <c:v>793012960000</c:v>
                </c:pt>
                <c:pt idx="2">
                  <c:v>381667520000</c:v>
                </c:pt>
                <c:pt idx="3">
                  <c:v>1341109252000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FE-4865-86CE-F02BF30EE5A9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369570700000</c:v>
                </c:pt>
                <c:pt idx="1">
                  <c:v>5984823000</c:v>
                </c:pt>
                <c:pt idx="2">
                  <c:v>112980300000</c:v>
                </c:pt>
                <c:pt idx="3">
                  <c:v>488535823000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FE-4865-86CE-F02BF30EE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733250666501328"/>
          <c:y val="0.18915354330708659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soa</a:t>
            </a:r>
            <a:r>
              <a:rPr lang="en-US" dirty="0" smtClean="0"/>
              <a:t> </a:t>
            </a:r>
            <a:r>
              <a:rPr lang="en-US" dirty="0"/>
              <a:t>yields &amp; isomer fates: 3 g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'paths_all (3g)'!$A$11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val>
            <c:numRef>
              <c:f>'paths_all (3g)'!$B$11:$F$11</c:f>
              <c:numCache>
                <c:formatCode>0.00E+00</c:formatCode>
                <c:ptCount val="5"/>
                <c:pt idx="0">
                  <c:v>756536704755.95996</c:v>
                </c:pt>
                <c:pt idx="1">
                  <c:v>648554156491.09998</c:v>
                </c:pt>
                <c:pt idx="2">
                  <c:v>564736399609.823</c:v>
                </c:pt>
                <c:pt idx="3">
                  <c:v>526010592000</c:v>
                </c:pt>
                <c:pt idx="4">
                  <c:v>466530387560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3F-4444-B76A-091046F8ECF8}"/>
            </c:ext>
          </c:extLst>
        </c:ser>
        <c:ser>
          <c:idx val="2"/>
          <c:order val="1"/>
          <c:tx>
            <c:strRef>
              <c:f>'paths_all (3g)'!$A$9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(3g)'!$B$9:$F$9</c:f>
              <c:numCache>
                <c:formatCode>0.00E+00</c:formatCode>
                <c:ptCount val="5"/>
                <c:pt idx="0">
                  <c:v>13740384306764.988</c:v>
                </c:pt>
                <c:pt idx="1">
                  <c:v>2133229920401.6697</c:v>
                </c:pt>
                <c:pt idx="2">
                  <c:v>1121511516218.4832</c:v>
                </c:pt>
                <c:pt idx="3">
                  <c:v>634981357102.77869</c:v>
                </c:pt>
                <c:pt idx="4">
                  <c:v>403442779175.78278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3F-4444-B76A-091046F8ECF8}"/>
            </c:ext>
          </c:extLst>
        </c:ser>
        <c:ser>
          <c:idx val="3"/>
          <c:order val="2"/>
          <c:tx>
            <c:strRef>
              <c:f>'paths_all (3g)'!$A$10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(3g)'!$B$10:$F$10</c:f>
              <c:numCache>
                <c:formatCode>0.00E+00</c:formatCode>
                <c:ptCount val="5"/>
                <c:pt idx="0">
                  <c:v>1469281890071.9851</c:v>
                </c:pt>
                <c:pt idx="1">
                  <c:v>535043127897.12842</c:v>
                </c:pt>
                <c:pt idx="2">
                  <c:v>517716790329</c:v>
                </c:pt>
                <c:pt idx="3">
                  <c:v>512980580846</c:v>
                </c:pt>
                <c:pt idx="4">
                  <c:v>503659259189.466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3F-4444-B76A-091046F8ECF8}"/>
            </c:ext>
          </c:extLst>
        </c:ser>
        <c:ser>
          <c:idx val="1"/>
          <c:order val="3"/>
          <c:tx>
            <c:strRef>
              <c:f>'paths_all (3g)'!$A$8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(3g)'!$B$8:$F$8</c:f>
              <c:numCache>
                <c:formatCode>0.00E+00</c:formatCode>
                <c:ptCount val="5"/>
                <c:pt idx="0">
                  <c:v>1069356747500</c:v>
                </c:pt>
                <c:pt idx="1">
                  <c:v>2553325263428</c:v>
                </c:pt>
                <c:pt idx="2">
                  <c:v>3602866096590</c:v>
                </c:pt>
                <c:pt idx="3">
                  <c:v>3802973142100</c:v>
                </c:pt>
                <c:pt idx="4">
                  <c:v>3759642850624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3F-4444-B76A-091046F8ECF8}"/>
            </c:ext>
          </c:extLst>
        </c:ser>
        <c:ser>
          <c:idx val="5"/>
          <c:order val="4"/>
          <c:tx>
            <c:strRef>
              <c:f>'paths_all (3g)'!$A$12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(3g)'!$B$12:$F$12</c:f>
              <c:numCache>
                <c:formatCode>0.00E+00</c:formatCode>
                <c:ptCount val="5"/>
                <c:pt idx="0">
                  <c:v>5634674185073.7227</c:v>
                </c:pt>
                <c:pt idx="1">
                  <c:v>2929150484429.0332</c:v>
                </c:pt>
                <c:pt idx="2">
                  <c:v>5157999234892.9375</c:v>
                </c:pt>
                <c:pt idx="3">
                  <c:v>6188762941548.5244</c:v>
                </c:pt>
                <c:pt idx="4">
                  <c:v>6363504378240.3086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3F-4444-B76A-091046F8E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(3g)'!$A$15</c:f>
              <c:strCache>
                <c:ptCount val="1"/>
                <c:pt idx="0">
                  <c:v>[SOA]/d[gas]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plus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(3g)'!$B$15:$F$15</c:f>
              <c:numCache>
                <c:formatCode>0.00</c:formatCode>
                <c:ptCount val="5"/>
                <c:pt idx="0">
                  <c:v>0.5528951970965531</c:v>
                </c:pt>
                <c:pt idx="1">
                  <c:v>0.31700921402238197</c:v>
                </c:pt>
                <c:pt idx="2">
                  <c:v>0.12362713053573757</c:v>
                </c:pt>
                <c:pt idx="3" formatCode="0.000">
                  <c:v>6.2158439644641988E-2</c:v>
                </c:pt>
                <c:pt idx="4" formatCode="0.000">
                  <c:v>3.5311227965968452E-2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23F-4444-B76A-091046F8ECF8}"/>
            </c:ext>
          </c:extLst>
        </c:ser>
        <c:ser>
          <c:idx val="6"/>
          <c:order val="6"/>
          <c:tx>
            <c:strRef>
              <c:f>'paths_all (3g)'!$A$17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(3g)'!$B$17:$F$17</c:f>
              <c:numCache>
                <c:formatCode>0.00</c:formatCode>
                <c:ptCount val="5"/>
                <c:pt idx="0">
                  <c:v>0.7137586336956685</c:v>
                </c:pt>
                <c:pt idx="1">
                  <c:v>0.41027845843221994</c:v>
                </c:pt>
                <c:pt idx="2">
                  <c:v>0.16583213652910309</c:v>
                </c:pt>
                <c:pt idx="3" formatCode="0.000">
                  <c:v>8.6220954609797659E-2</c:v>
                </c:pt>
                <c:pt idx="4" formatCode="0.000">
                  <c:v>5.0640606924304499E-2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23F-4444-B76A-091046F8E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8629327"/>
        <c:axId val="182862849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1828628495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en-US"/>
          </a:p>
        </c:txPr>
        <c:crossAx val="1828629327"/>
        <c:crosses val="max"/>
        <c:crossBetween val="between"/>
      </c:valAx>
      <c:catAx>
        <c:axId val="1828629327"/>
        <c:scaling>
          <c:orientation val="minMax"/>
        </c:scaling>
        <c:delete val="1"/>
        <c:axPos val="b"/>
        <c:majorTickMark val="out"/>
        <c:minorTickMark val="none"/>
        <c:tickLblPos val="nextTo"/>
        <c:crossAx val="18286284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94495479461366849"/>
          <c:h val="0.197276489136994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5739581332821201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2985790000000</c:v>
                </c:pt>
                <c:pt idx="1">
                  <c:v>150749000</c:v>
                </c:pt>
                <c:pt idx="2">
                  <c:v>6314540000</c:v>
                </c:pt>
                <c:pt idx="3">
                  <c:v>2992255289000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E4-4D8F-B2A4-ADD69050809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341030270000</c:v>
                </c:pt>
                <c:pt idx="1">
                  <c:v>46630244000</c:v>
                </c:pt>
                <c:pt idx="2">
                  <c:v>20644253000</c:v>
                </c:pt>
                <c:pt idx="3">
                  <c:v>408304767000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E4-4D8F-B2A4-ADD69050809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1646526097155.3999</c:v>
                </c:pt>
                <c:pt idx="1">
                  <c:v>237468283</c:v>
                </c:pt>
                <c:pt idx="2">
                  <c:v>5188793676.7799997</c:v>
                </c:pt>
                <c:pt idx="3">
                  <c:v>1651952359115.1799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E4-4D8F-B2A4-ADD690508099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55527497105</c:v>
                </c:pt>
                <c:pt idx="1">
                  <c:v>214254463000</c:v>
                </c:pt>
                <c:pt idx="2">
                  <c:v>3693686793.5</c:v>
                </c:pt>
                <c:pt idx="3">
                  <c:v>273475646898.5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E4-4D8F-B2A4-ADD690508099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592486200000</c:v>
                </c:pt>
                <c:pt idx="1">
                  <c:v>4563426200</c:v>
                </c:pt>
                <c:pt idx="2">
                  <c:v>33211473000</c:v>
                </c:pt>
                <c:pt idx="3">
                  <c:v>630261099200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E4-4D8F-B2A4-ADD690508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7365246535371118"/>
          <c:y val="0.1706350247885681"/>
          <c:w val="0.2951909650160763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decan-5-ol</a:t>
            </a:r>
            <a:r>
              <a:rPr lang="en-US" baseline="0" dirty="0"/>
              <a:t> : </a:t>
            </a:r>
            <a:r>
              <a:rPr lang="en-US" dirty="0" err="1"/>
              <a:t>concs</a:t>
            </a:r>
            <a:r>
              <a:rPr lang="en-US" baseline="0" dirty="0"/>
              <a:t> at </a:t>
            </a:r>
            <a:r>
              <a:rPr lang="en-US" baseline="0" dirty="0" smtClean="0"/>
              <a:t>60m</a:t>
            </a:r>
            <a:endParaRPr lang="en-US" dirty="0"/>
          </a:p>
        </c:rich>
      </c:tx>
      <c:layout>
        <c:manualLayout>
          <c:xMode val="edge"/>
          <c:yMode val="edge"/>
          <c:x val="0.15128327856655713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4873140000000</c:v>
                </c:pt>
                <c:pt idx="1">
                  <c:v>313110000</c:v>
                </c:pt>
                <c:pt idx="2">
                  <c:v>10430000000</c:v>
                </c:pt>
                <c:pt idx="3">
                  <c:v>4883883110000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B6-4EF3-9317-4C6691682CE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316605630000</c:v>
                </c:pt>
                <c:pt idx="1">
                  <c:v>55094837000</c:v>
                </c:pt>
                <c:pt idx="2">
                  <c:v>305286560000</c:v>
                </c:pt>
                <c:pt idx="3">
                  <c:v>676987027000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B6-4EF3-9317-4C6691682CE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902100338521.5</c:v>
                </c:pt>
                <c:pt idx="1">
                  <c:v>214568092.09999999</c:v>
                </c:pt>
                <c:pt idx="2">
                  <c:v>4123501002</c:v>
                </c:pt>
                <c:pt idx="3">
                  <c:v>906438407615.59998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B6-4EF3-9317-4C6691682CEB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49863489430</c:v>
                </c:pt>
                <c:pt idx="1">
                  <c:v>364721163000</c:v>
                </c:pt>
                <c:pt idx="2">
                  <c:v>135913467647</c:v>
                </c:pt>
                <c:pt idx="3">
                  <c:v>550498120077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B6-4EF3-9317-4C6691682CEB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596746600000</c:v>
                </c:pt>
                <c:pt idx="1">
                  <c:v>5849181000</c:v>
                </c:pt>
                <c:pt idx="2">
                  <c:v>182410350000</c:v>
                </c:pt>
                <c:pt idx="3">
                  <c:v>785006131000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B6-4EF3-9317-4C6691682C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993093186186373"/>
          <c:y val="0.17063502478856807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4795442859178398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1010300000000</c:v>
                </c:pt>
                <c:pt idx="1">
                  <c:v>670158000</c:v>
                </c:pt>
                <c:pt idx="2">
                  <c:v>5250990000</c:v>
                </c:pt>
                <c:pt idx="3">
                  <c:v>1016221148000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12-4662-9279-1AE85DA9595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334077750000</c:v>
                </c:pt>
                <c:pt idx="1">
                  <c:v>241701920000</c:v>
                </c:pt>
                <c:pt idx="2">
                  <c:v>21856706000</c:v>
                </c:pt>
                <c:pt idx="3">
                  <c:v>597636376000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12-4662-9279-1AE85DA9595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707823155000</c:v>
                </c:pt>
                <c:pt idx="1">
                  <c:v>6086054000</c:v>
                </c:pt>
                <c:pt idx="2">
                  <c:v>3437693700</c:v>
                </c:pt>
                <c:pt idx="3">
                  <c:v>717346902700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12-4662-9279-1AE85DA9595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308010837007</c:v>
                </c:pt>
                <c:pt idx="1">
                  <c:v>2417612522000</c:v>
                </c:pt>
                <c:pt idx="2">
                  <c:v>25382750501.799999</c:v>
                </c:pt>
                <c:pt idx="3">
                  <c:v>2751006109508.7998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12-4662-9279-1AE85DA9595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241977000000</c:v>
                </c:pt>
                <c:pt idx="1">
                  <c:v>24487700000</c:v>
                </c:pt>
                <c:pt idx="2">
                  <c:v>15196900000</c:v>
                </c:pt>
                <c:pt idx="3">
                  <c:v>281661600000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12-4662-9279-1AE85DA959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200000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4498406596813193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906907000000</c:v>
                </c:pt>
                <c:pt idx="1">
                  <c:v>1421740000</c:v>
                </c:pt>
                <c:pt idx="2">
                  <c:v>4819860000</c:v>
                </c:pt>
                <c:pt idx="3">
                  <c:v>913148600000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FF-4BE5-BB1D-968A166673C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372450940000</c:v>
                </c:pt>
                <c:pt idx="1">
                  <c:v>636871820000</c:v>
                </c:pt>
                <c:pt idx="2">
                  <c:v>357633150000</c:v>
                </c:pt>
                <c:pt idx="3">
                  <c:v>1366955910000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FF-4BE5-BB1D-968A166673C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652558840000</c:v>
                </c:pt>
                <c:pt idx="1">
                  <c:v>13232129000</c:v>
                </c:pt>
                <c:pt idx="2">
                  <c:v>10396010000</c:v>
                </c:pt>
                <c:pt idx="3">
                  <c:v>676186979000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FF-4BE5-BB1D-968A166673C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321233837780.79999</c:v>
                </c:pt>
                <c:pt idx="1">
                  <c:v>6075434800000</c:v>
                </c:pt>
                <c:pt idx="2">
                  <c:v>692997551808</c:v>
                </c:pt>
                <c:pt idx="3">
                  <c:v>7089666189588.7998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FF-4BE5-BB1D-968A166673C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175187000000</c:v>
                </c:pt>
                <c:pt idx="1">
                  <c:v>41896200000</c:v>
                </c:pt>
                <c:pt idx="2">
                  <c:v>77150000000</c:v>
                </c:pt>
                <c:pt idx="3">
                  <c:v>294233200000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FF-4BE5-BB1D-968A16667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229313658627318"/>
          <c:y val="0.19378317293671621"/>
          <c:w val="0.35841552483104966"/>
          <c:h val="0.233220326625838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3g: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4845003933910306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1041820000000</c:v>
                </c:pt>
                <c:pt idx="1">
                  <c:v>752105000</c:v>
                </c:pt>
                <c:pt idx="2">
                  <c:v>5417490000</c:v>
                </c:pt>
                <c:pt idx="3">
                  <c:v>1047989595000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71-4B26-BFF0-18686C1BB7D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327897399331.74268</c:v>
                </c:pt>
                <c:pt idx="1">
                  <c:v>265724719159.55081</c:v>
                </c:pt>
                <c:pt idx="2">
                  <c:v>21734992678.762608</c:v>
                </c:pt>
                <c:pt idx="3">
                  <c:v>615357111170.05603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71-4B26-BFF0-18686C1BB7D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1630113219064.7554</c:v>
                </c:pt>
                <c:pt idx="1">
                  <c:v>93931882279.996658</c:v>
                </c:pt>
                <c:pt idx="2">
                  <c:v>21100052055.578541</c:v>
                </c:pt>
                <c:pt idx="3">
                  <c:v>1745145153400.3306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71-4B26-BFF0-18686C1BB7D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14411333488423.92</c:v>
                </c:pt>
                <c:pt idx="1">
                  <c:v>2661827279498.9336</c:v>
                </c:pt>
                <c:pt idx="2">
                  <c:v>575765972736.65527</c:v>
                </c:pt>
                <c:pt idx="3">
                  <c:v>17648926740659.508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71-4B26-BFF0-18686C1BB7D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225207000194.67908</c:v>
                </c:pt>
                <c:pt idx="1">
                  <c:v>24805100008.635147</c:v>
                </c:pt>
                <c:pt idx="2">
                  <c:v>14221200004.376814</c:v>
                </c:pt>
                <c:pt idx="3">
                  <c:v>264233300207.69101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71-4B26-BFF0-18686C1BB7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5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decan-1-ol</a:t>
            </a:r>
            <a:r>
              <a:rPr lang="en-US" baseline="0" dirty="0" smtClean="0"/>
              <a:t> </a:t>
            </a:r>
            <a:r>
              <a:rPr lang="en-US" baseline="0" dirty="0"/>
              <a:t>3g: </a:t>
            </a:r>
            <a:r>
              <a:rPr lang="en-US" dirty="0" err="1"/>
              <a:t>concs</a:t>
            </a:r>
            <a:r>
              <a:rPr lang="en-US" baseline="0" dirty="0"/>
              <a:t> at 60m</a:t>
            </a:r>
            <a:endParaRPr lang="en-US" dirty="0"/>
          </a:p>
        </c:rich>
      </c:tx>
      <c:layout>
        <c:manualLayout>
          <c:xMode val="edge"/>
          <c:yMode val="edge"/>
          <c:x val="4.1543307086614169E-2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935614000000</c:v>
                </c:pt>
                <c:pt idx="1">
                  <c:v>1891430000</c:v>
                </c:pt>
                <c:pt idx="2">
                  <c:v>4972410000</c:v>
                </c:pt>
                <c:pt idx="3">
                  <c:v>942477840000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B6-48E7-BF72-47502E3F216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331875808458.30054</c:v>
                </c:pt>
                <c:pt idx="1">
                  <c:v>779789339786.98999</c:v>
                </c:pt>
                <c:pt idx="2">
                  <c:v>319598405026.69458</c:v>
                </c:pt>
                <c:pt idx="3">
                  <c:v>1431263553271.9851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B6-48E7-BF72-47502E3F216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4348620704316.0264</c:v>
                </c:pt>
                <c:pt idx="1">
                  <c:v>850092939788.9021</c:v>
                </c:pt>
                <c:pt idx="2">
                  <c:v>435960540968.7937</c:v>
                </c:pt>
                <c:pt idx="3">
                  <c:v>5634674185073.7227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B6-48E7-BF72-47502E3F216D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6092856306800.6182</c:v>
                </c:pt>
                <c:pt idx="1">
                  <c:v>7311072316129.9814</c:v>
                </c:pt>
                <c:pt idx="2">
                  <c:v>976007827664.04932</c:v>
                </c:pt>
                <c:pt idx="3">
                  <c:v>14379936450594.648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B6-48E7-BF72-47502E3F216D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161204355230.79996</c:v>
                </c:pt>
                <c:pt idx="1">
                  <c:v>49714744120.989998</c:v>
                </c:pt>
                <c:pt idx="2">
                  <c:v>70962705874.51001</c:v>
                </c:pt>
                <c:pt idx="3">
                  <c:v>281881805226.29993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B6-48E7-BF72-47502E3F21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544274288548578"/>
          <c:y val="0.17063502478856807"/>
          <c:w val="0.29542339884679769"/>
          <c:h val="0.330442548848060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2g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0393452982027923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1026150000000</c:v>
                </c:pt>
                <c:pt idx="1">
                  <c:v>957847000</c:v>
                </c:pt>
                <c:pt idx="2">
                  <c:v>5334830000</c:v>
                </c:pt>
                <c:pt idx="3">
                  <c:v>1032442677000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0B-4C34-A4C7-A352BF0B8C2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294241130000</c:v>
                </c:pt>
                <c:pt idx="1">
                  <c:v>299691630000</c:v>
                </c:pt>
                <c:pt idx="2">
                  <c:v>19966692000</c:v>
                </c:pt>
                <c:pt idx="3">
                  <c:v>613899452000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0B-4C34-A4C7-A352BF0B8C2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1085382894914.5203</c:v>
                </c:pt>
                <c:pt idx="1">
                  <c:v>285878938956.36011</c:v>
                </c:pt>
                <c:pt idx="2">
                  <c:v>13116069307.078688</c:v>
                </c:pt>
                <c:pt idx="3">
                  <c:v>1384377903177.9585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0B-4C34-A4C7-A352BF0B8C2F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14093901753833.045</c:v>
                </c:pt>
                <c:pt idx="1">
                  <c:v>617733140482.88281</c:v>
                </c:pt>
                <c:pt idx="2">
                  <c:v>549496678913.72675</c:v>
                </c:pt>
                <c:pt idx="3">
                  <c:v>15261131573229.674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0B-4C34-A4C7-A352BF0B8C2F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35979533781.307365</c:v>
                </c:pt>
                <c:pt idx="1">
                  <c:v>5089623704.6948462</c:v>
                </c:pt>
                <c:pt idx="2">
                  <c:v>71292559.969831869</c:v>
                </c:pt>
                <c:pt idx="3">
                  <c:v>41140450045.972038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0B-4C34-A4C7-A352BF0B8C2F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56768404884.577721</c:v>
                </c:pt>
                <c:pt idx="1">
                  <c:v>5502355051749.5322</c:v>
                </c:pt>
                <c:pt idx="2">
                  <c:v>17051958500.81391</c:v>
                </c:pt>
                <c:pt idx="3">
                  <c:v>5576175415134.9277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0B-4C34-A4C7-A352BF0B8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25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</a:t>
            </a:r>
            <a:r>
              <a:rPr lang="en-US" baseline="0"/>
              <a:t> 2g DHF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918897000000</c:v>
                </c:pt>
                <c:pt idx="1">
                  <c:v>1223230000</c:v>
                </c:pt>
                <c:pt idx="2">
                  <c:v>4883490000</c:v>
                </c:pt>
                <c:pt idx="3">
                  <c:v>925003720000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BF-4E02-8044-00C6E013C8EE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423801250000</c:v>
                </c:pt>
                <c:pt idx="1">
                  <c:v>615380910000</c:v>
                </c:pt>
                <c:pt idx="2">
                  <c:v>397110010000</c:v>
                </c:pt>
                <c:pt idx="3">
                  <c:v>1436292170000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BF-4E02-8044-00C6E013C8EE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3162535432700.6504</c:v>
                </c:pt>
                <c:pt idx="1">
                  <c:v>493705121859.12061</c:v>
                </c:pt>
                <c:pt idx="2">
                  <c:v>286908928131.67426</c:v>
                </c:pt>
                <c:pt idx="3">
                  <c:v>3943149482691.4448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BF-4E02-8044-00C6E013C8EE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6470152359751.1123</c:v>
                </c:pt>
                <c:pt idx="1">
                  <c:v>4124406634309.7778</c:v>
                </c:pt>
                <c:pt idx="2">
                  <c:v>1286717883368.3833</c:v>
                </c:pt>
                <c:pt idx="3">
                  <c:v>11881276877429.277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BF-4E02-8044-00C6E013C8EE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1060028459.1850001</c:v>
                </c:pt>
                <c:pt idx="1">
                  <c:v>91840969.982000008</c:v>
                </c:pt>
                <c:pt idx="2">
                  <c:v>308889672.03299999</c:v>
                </c:pt>
                <c:pt idx="3">
                  <c:v>1460759101.2000003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4BF-4E02-8044-00C6E013C8EE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389416657047.39154</c:v>
                </c:pt>
                <c:pt idx="1">
                  <c:v>1198897917008.3394</c:v>
                </c:pt>
                <c:pt idx="2">
                  <c:v>80572910630.689041</c:v>
                </c:pt>
                <c:pt idx="3">
                  <c:v>1668887484686.4202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4BF-4E02-8044-00C6E013C8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 : concs</a:t>
            </a:r>
            <a:r>
              <a:rPr lang="en-US" baseline="0"/>
              <a:t> at 60s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2326350000000</c:v>
                </c:pt>
                <c:pt idx="1">
                  <c:v>409495000</c:v>
                </c:pt>
                <c:pt idx="2">
                  <c:v>4923550000</c:v>
                </c:pt>
                <c:pt idx="3">
                  <c:v>2331683045000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85-4AA5-8401-20912ECC173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340262630000</c:v>
                </c:pt>
                <c:pt idx="1">
                  <c:v>162217900000</c:v>
                </c:pt>
                <c:pt idx="2">
                  <c:v>21819448000</c:v>
                </c:pt>
                <c:pt idx="3">
                  <c:v>524299978000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85-4AA5-8401-20912ECC173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2098866470000</c:v>
                </c:pt>
                <c:pt idx="1">
                  <c:v>10076266241</c:v>
                </c:pt>
                <c:pt idx="2">
                  <c:v>8879491060</c:v>
                </c:pt>
                <c:pt idx="3">
                  <c:v>2117822227301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85-4AA5-8401-20912ECC173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290773764075</c:v>
                </c:pt>
                <c:pt idx="1">
                  <c:v>1495160193000</c:v>
                </c:pt>
                <c:pt idx="2">
                  <c:v>22852725430.700001</c:v>
                </c:pt>
                <c:pt idx="3">
                  <c:v>1808786682505.7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85-4AA5-8401-20912ECC173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340815000000</c:v>
                </c:pt>
                <c:pt idx="1">
                  <c:v>9152400000</c:v>
                </c:pt>
                <c:pt idx="2">
                  <c:v>19317800000</c:v>
                </c:pt>
                <c:pt idx="3">
                  <c:v>369285200000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85-4AA5-8401-20912ECC17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7506874381909995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3244130000000</c:v>
                </c:pt>
                <c:pt idx="1">
                  <c:v>1087980000</c:v>
                </c:pt>
                <c:pt idx="2">
                  <c:v>6943460000</c:v>
                </c:pt>
                <c:pt idx="3">
                  <c:v>3252161440000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D4-4DFE-9BF7-20C05BC162C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354665360000</c:v>
                </c:pt>
                <c:pt idx="1">
                  <c:v>322140910000</c:v>
                </c:pt>
                <c:pt idx="2">
                  <c:v>340848610000</c:v>
                </c:pt>
                <c:pt idx="3">
                  <c:v>1017654880000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D4-4DFE-9BF7-20C05BC162C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2253321040000</c:v>
                </c:pt>
                <c:pt idx="1">
                  <c:v>14439594613</c:v>
                </c:pt>
                <c:pt idx="2">
                  <c:v>19336027930</c:v>
                </c:pt>
                <c:pt idx="3">
                  <c:v>2287096662543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D4-4DFE-9BF7-20C05BC162CD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303924885581.20001</c:v>
                </c:pt>
                <c:pt idx="1">
                  <c:v>3114834710000</c:v>
                </c:pt>
                <c:pt idx="2">
                  <c:v>658220509536</c:v>
                </c:pt>
                <c:pt idx="3">
                  <c:v>4076980105117.2002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D4-4DFE-9BF7-20C05BC162CD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338882000000</c:v>
                </c:pt>
                <c:pt idx="1">
                  <c:v>17337600000</c:v>
                </c:pt>
                <c:pt idx="2">
                  <c:v>103550000000</c:v>
                </c:pt>
                <c:pt idx="3">
                  <c:v>459769600000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D4-4DFE-9BF7-20C05BC16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2368980953515685"/>
          <c:y val="0.1706350247885681"/>
          <c:w val="0.29385155084625142"/>
          <c:h val="0.233220326625838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soa</a:t>
            </a:r>
            <a:r>
              <a:rPr lang="en-US" dirty="0" smtClean="0"/>
              <a:t> yields &amp;</a:t>
            </a:r>
            <a:r>
              <a:rPr lang="en-US" baseline="0" dirty="0" smtClean="0"/>
              <a:t> </a:t>
            </a:r>
            <a:r>
              <a:rPr lang="en-US" dirty="0" smtClean="0"/>
              <a:t>isomer fates: 1 gen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paths_all!$A$11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paths_all!$B$11:$F$11</c:f>
              <c:numCache>
                <c:formatCode>0.00E+00</c:formatCode>
                <c:ptCount val="5"/>
                <c:pt idx="0">
                  <c:v>294233200000</c:v>
                </c:pt>
                <c:pt idx="1">
                  <c:v>459769600000</c:v>
                </c:pt>
                <c:pt idx="2">
                  <c:v>44835881650</c:v>
                </c:pt>
                <c:pt idx="3">
                  <c:v>53434328360</c:v>
                </c:pt>
                <c:pt idx="4">
                  <c:v>82334357420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26-4FD8-9FFE-CD5855D1EDA3}"/>
            </c:ext>
          </c:extLst>
        </c:ser>
        <c:ser>
          <c:idx val="2"/>
          <c:order val="1"/>
          <c:tx>
            <c:strRef>
              <c:f>paths_all!$A$9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val>
            <c:numRef>
              <c:f>paths_all!$B$9:$F$9</c:f>
              <c:numCache>
                <c:formatCode>0.00E+00</c:formatCode>
                <c:ptCount val="5"/>
                <c:pt idx="0">
                  <c:v>7089666189588.7998</c:v>
                </c:pt>
                <c:pt idx="1">
                  <c:v>4076980105117.2002</c:v>
                </c:pt>
                <c:pt idx="2">
                  <c:v>141197138472.20001</c:v>
                </c:pt>
                <c:pt idx="3">
                  <c:v>92783387600</c:v>
                </c:pt>
                <c:pt idx="4">
                  <c:v>35714857111.199997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26-4FD8-9FFE-CD5855D1EDA3}"/>
            </c:ext>
          </c:extLst>
        </c:ser>
        <c:ser>
          <c:idx val="3"/>
          <c:order val="2"/>
          <c:tx>
            <c:strRef>
              <c:f>paths_all!$A$10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paths_all!$B$10:$F$10</c:f>
              <c:numCache>
                <c:formatCode>0.00E+00</c:formatCode>
                <c:ptCount val="5"/>
                <c:pt idx="0">
                  <c:v>1366955910000</c:v>
                </c:pt>
                <c:pt idx="1">
                  <c:v>1017654880000</c:v>
                </c:pt>
                <c:pt idx="2">
                  <c:v>68178527800</c:v>
                </c:pt>
                <c:pt idx="3">
                  <c:v>69935088432</c:v>
                </c:pt>
                <c:pt idx="4">
                  <c:v>65777736000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26-4FD8-9FFE-CD5855D1EDA3}"/>
            </c:ext>
          </c:extLst>
        </c:ser>
        <c:ser>
          <c:idx val="1"/>
          <c:order val="3"/>
          <c:tx>
            <c:strRef>
              <c:f>paths_all!$A$8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paths_all!$B$8:$F$8</c:f>
              <c:numCache>
                <c:formatCode>0.00E+00</c:formatCode>
                <c:ptCount val="5"/>
                <c:pt idx="0">
                  <c:v>913148600000</c:v>
                </c:pt>
                <c:pt idx="1">
                  <c:v>3252161440000</c:v>
                </c:pt>
                <c:pt idx="2">
                  <c:v>398818265400</c:v>
                </c:pt>
                <c:pt idx="3">
                  <c:v>393653691500</c:v>
                </c:pt>
                <c:pt idx="4">
                  <c:v>379693070800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26-4FD8-9FFE-CD5855D1EDA3}"/>
            </c:ext>
          </c:extLst>
        </c:ser>
        <c:ser>
          <c:idx val="5"/>
          <c:order val="4"/>
          <c:tx>
            <c:strRef>
              <c:f>paths_all!$A$12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paths_all!$B$12:$F$12</c:f>
              <c:numCache>
                <c:formatCode>0.00E+00</c:formatCode>
                <c:ptCount val="5"/>
                <c:pt idx="0">
                  <c:v>676186979000</c:v>
                </c:pt>
                <c:pt idx="1">
                  <c:v>861793167100</c:v>
                </c:pt>
                <c:pt idx="2">
                  <c:v>177912905207</c:v>
                </c:pt>
                <c:pt idx="3">
                  <c:v>208664733896.45001</c:v>
                </c:pt>
                <c:pt idx="4">
                  <c:v>254805813304.78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26-4FD8-9FFE-CD5855D1ED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paths_all!$A$15</c:f>
              <c:strCache>
                <c:ptCount val="1"/>
                <c:pt idx="0">
                  <c:v>[SOA]/d[gas]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plus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paths_all!$B$15:$F$15</c:f>
              <c:numCache>
                <c:formatCode>0.000</c:formatCode>
                <c:ptCount val="5"/>
                <c:pt idx="0" formatCode="0.00">
                  <c:v>0.4223190969563686</c:v>
                </c:pt>
                <c:pt idx="1">
                  <c:v>0.21233136145162471</c:v>
                </c:pt>
                <c:pt idx="2">
                  <c:v>0.10316554172809095</c:v>
                </c:pt>
                <c:pt idx="3" formatCode="0.00">
                  <c:v>6.1721537782088831E-2</c:v>
                </c:pt>
                <c:pt idx="4" formatCode="0.00">
                  <c:v>2.7867527832183651E-2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C26-4FD8-9FFE-CD5855D1EDA3}"/>
            </c:ext>
          </c:extLst>
        </c:ser>
        <c:ser>
          <c:idx val="6"/>
          <c:order val="6"/>
          <c:tx>
            <c:strRef>
              <c:f>paths_all!$A$17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paths_all!$B$17:$F$17</c:f>
              <c:numCache>
                <c:formatCode>0.000</c:formatCode>
                <c:ptCount val="5"/>
                <c:pt idx="0" formatCode="0.00">
                  <c:v>0.53010662934486075</c:v>
                </c:pt>
                <c:pt idx="1">
                  <c:v>0.26760526122931111</c:v>
                </c:pt>
                <c:pt idx="2">
                  <c:v>0.13218635570164744</c:v>
                </c:pt>
                <c:pt idx="3" formatCode="0.00">
                  <c:v>8.0964811003302661E-2</c:v>
                </c:pt>
                <c:pt idx="4" formatCode="0.00">
                  <c:v>3.8728690210725648E-2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C26-4FD8-9FFE-CD5855D1ED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8629327"/>
        <c:axId val="182862849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1828628495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en-US"/>
          </a:p>
        </c:txPr>
        <c:crossAx val="1828629327"/>
        <c:crosses val="max"/>
        <c:crossBetween val="between"/>
      </c:valAx>
      <c:catAx>
        <c:axId val="1828629327"/>
        <c:scaling>
          <c:orientation val="minMax"/>
        </c:scaling>
        <c:delete val="1"/>
        <c:axPos val="b"/>
        <c:majorTickMark val="out"/>
        <c:minorTickMark val="none"/>
        <c:tickLblPos val="nextTo"/>
        <c:crossAx val="18286284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94495479461366849"/>
          <c:h val="0.197276489136994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 3g: concs</a:t>
            </a:r>
            <a:r>
              <a:rPr lang="en-US" baseline="0"/>
              <a:t> at 60s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356152078157814"/>
          <c:y val="0.17171296296296296"/>
          <c:w val="0.61984524554414955"/>
          <c:h val="0.7208876494604841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2545943296850</c:v>
                </c:pt>
                <c:pt idx="1">
                  <c:v>879558368</c:v>
                </c:pt>
                <c:pt idx="2">
                  <c:v>6502408210</c:v>
                </c:pt>
                <c:pt idx="3">
                  <c:v>2553325263428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A6-4B20-BD90-60ABCFAF6CB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329218929993.23804</c:v>
                </c:pt>
                <c:pt idx="1">
                  <c:v>184412320022</c:v>
                </c:pt>
                <c:pt idx="2">
                  <c:v>21411877881.8904</c:v>
                </c:pt>
                <c:pt idx="3">
                  <c:v>535043127897.12842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A6-4B20-BD90-60ABCFAF6CB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2887451695024.0562</c:v>
                </c:pt>
                <c:pt idx="1">
                  <c:v>24387003379.540619</c:v>
                </c:pt>
                <c:pt idx="2">
                  <c:v>17311786025.436306</c:v>
                </c:pt>
                <c:pt idx="3">
                  <c:v>2929150484429.0332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A6-4B20-BD90-60ABCFAF6CB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421290085796.57111</c:v>
                </c:pt>
                <c:pt idx="1">
                  <c:v>1683650369776.1841</c:v>
                </c:pt>
                <c:pt idx="2">
                  <c:v>28289464828.914509</c:v>
                </c:pt>
                <c:pt idx="3">
                  <c:v>2133229920401.6697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A6-4B20-BD90-60ABCFAF6CB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551096344665</c:v>
                </c:pt>
                <c:pt idx="1">
                  <c:v>69058401730</c:v>
                </c:pt>
                <c:pt idx="2">
                  <c:v>28399410096.099998</c:v>
                </c:pt>
                <c:pt idx="3">
                  <c:v>648554156491.09998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A6-4B20-BD90-60ABCFAF6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</a:t>
            </a:r>
            <a:r>
              <a:rPr lang="en-US" baseline="0"/>
              <a:t> 3g: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360314960629921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2545943296850</c:v>
                </c:pt>
                <c:pt idx="1">
                  <c:v>879558368</c:v>
                </c:pt>
                <c:pt idx="2">
                  <c:v>6502408210</c:v>
                </c:pt>
                <c:pt idx="3">
                  <c:v>2553325263428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87-456E-BE98-3B9196EE08A2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329218929993.23804</c:v>
                </c:pt>
                <c:pt idx="1">
                  <c:v>184412320022</c:v>
                </c:pt>
                <c:pt idx="2">
                  <c:v>21411877881.8904</c:v>
                </c:pt>
                <c:pt idx="3">
                  <c:v>535043127897.12842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87-456E-BE98-3B9196EE08A2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2887451695024.0562</c:v>
                </c:pt>
                <c:pt idx="1">
                  <c:v>24387003379.540619</c:v>
                </c:pt>
                <c:pt idx="2">
                  <c:v>17311786025.436306</c:v>
                </c:pt>
                <c:pt idx="3">
                  <c:v>2929150484429.0332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87-456E-BE98-3B9196EE08A2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421290085796.57111</c:v>
                </c:pt>
                <c:pt idx="1">
                  <c:v>1683650369776.1841</c:v>
                </c:pt>
                <c:pt idx="2">
                  <c:v>28289464828.914509</c:v>
                </c:pt>
                <c:pt idx="3">
                  <c:v>2133229920401.6697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987-456E-BE98-3B9196EE08A2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551096344665</c:v>
                </c:pt>
                <c:pt idx="1">
                  <c:v>69058401730</c:v>
                </c:pt>
                <c:pt idx="2">
                  <c:v>28399410096.099998</c:v>
                </c:pt>
                <c:pt idx="3">
                  <c:v>648554156491.09998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987-456E-BE98-3B9196EE08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4788368776737554"/>
          <c:y val="0.19378317293671621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 2g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0393452982027923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2406520611187</c:v>
                </c:pt>
                <c:pt idx="1">
                  <c:v>667088374</c:v>
                </c:pt>
                <c:pt idx="2">
                  <c:v>5093122446.6000004</c:v>
                </c:pt>
                <c:pt idx="3">
                  <c:v>2412280822007.6001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C-4324-878D-87A120CE2DC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296716372544.59998</c:v>
                </c:pt>
                <c:pt idx="1">
                  <c:v>226840781100</c:v>
                </c:pt>
                <c:pt idx="2">
                  <c:v>19960959631.989998</c:v>
                </c:pt>
                <c:pt idx="3">
                  <c:v>543518113276.58997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C-4324-878D-87A120CE2DC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2566151340095.2627</c:v>
                </c:pt>
                <c:pt idx="1">
                  <c:v>174964920301.96899</c:v>
                </c:pt>
                <c:pt idx="2">
                  <c:v>19230503690.845638</c:v>
                </c:pt>
                <c:pt idx="3">
                  <c:v>2760346764088.0781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2C-4324-878D-87A120CE2DCD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177903692447.10352</c:v>
                </c:pt>
                <c:pt idx="1">
                  <c:v>418242058979.8717</c:v>
                </c:pt>
                <c:pt idx="2">
                  <c:v>6191838970.6758356</c:v>
                </c:pt>
                <c:pt idx="3">
                  <c:v>602337590397.65112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2C-4324-878D-87A120CE2DCD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141447444736.29956</c:v>
                </c:pt>
                <c:pt idx="1">
                  <c:v>5986760880.1874361</c:v>
                </c:pt>
                <c:pt idx="2">
                  <c:v>249203116.06209189</c:v>
                </c:pt>
                <c:pt idx="3">
                  <c:v>147683408732.5491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2C-4324-878D-87A120CE2DCD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6193623627.3670082</c:v>
                </c:pt>
                <c:pt idx="1">
                  <c:v>3498541010499.106</c:v>
                </c:pt>
                <c:pt idx="2">
                  <c:v>32282981994.780846</c:v>
                </c:pt>
                <c:pt idx="3">
                  <c:v>3537017616121.2539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E2C-4324-878D-87A120CE2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decan-2-ol</a:t>
            </a:r>
            <a:r>
              <a:rPr lang="en-US" baseline="0"/>
              <a:t> 2g DHF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3331200630000</c:v>
                </c:pt>
                <c:pt idx="1">
                  <c:v>3608480000</c:v>
                </c:pt>
                <c:pt idx="2">
                  <c:v>8561310000</c:v>
                </c:pt>
                <c:pt idx="3">
                  <c:v>3343370420000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A6-4892-A489-EF949C5681D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389016471238</c:v>
                </c:pt>
                <c:pt idx="1">
                  <c:v>381722841300</c:v>
                </c:pt>
                <c:pt idx="2">
                  <c:v>364206553024</c:v>
                </c:pt>
                <c:pt idx="3">
                  <c:v>1134945865562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A6-4892-A489-EF949C5681D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4584854413443.8506</c:v>
                </c:pt>
                <c:pt idx="1">
                  <c:v>299361158978.22327</c:v>
                </c:pt>
                <c:pt idx="2">
                  <c:v>171121234000.13727</c:v>
                </c:pt>
                <c:pt idx="3">
                  <c:v>5055336806422.2119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A6-4892-A489-EF949C5681DA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1712539106249.6287</c:v>
                </c:pt>
                <c:pt idx="1">
                  <c:v>2421504548462.6279</c:v>
                </c:pt>
                <c:pt idx="2">
                  <c:v>1034711980822.3792</c:v>
                </c:pt>
                <c:pt idx="3">
                  <c:v>5168755635534.6367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8A6-4892-A489-EF949C5681DA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1270533169.204</c:v>
                </c:pt>
                <c:pt idx="1">
                  <c:v>19966058022.222092</c:v>
                </c:pt>
                <c:pt idx="2">
                  <c:v>488962008.50060898</c:v>
                </c:pt>
                <c:pt idx="3">
                  <c:v>21725553199.926697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8A6-4892-A489-EF949C5681DA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36309379959.101997</c:v>
                </c:pt>
                <c:pt idx="1">
                  <c:v>855638148894.29883</c:v>
                </c:pt>
                <c:pt idx="2">
                  <c:v>35258162923.634338</c:v>
                </c:pt>
                <c:pt idx="3">
                  <c:v>927205691777.03516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8A6-4892-A489-EF949C5681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4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 : concs</a:t>
            </a:r>
            <a:r>
              <a:rPr lang="en-US" baseline="0"/>
              <a:t> at 60s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861916641330251"/>
          <c:y val="0.14393518518518519"/>
          <c:w val="0.76968245535811031"/>
          <c:h val="0.7208876494604841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3171160000000</c:v>
                </c:pt>
                <c:pt idx="1">
                  <c:v>367430000</c:v>
                </c:pt>
                <c:pt idx="2">
                  <c:v>6709640000</c:v>
                </c:pt>
                <c:pt idx="3">
                  <c:v>3178237070000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33-490C-B0CE-1B859121376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378809950000</c:v>
                </c:pt>
                <c:pt idx="1">
                  <c:v>118868620000</c:v>
                </c:pt>
                <c:pt idx="2">
                  <c:v>24022807000</c:v>
                </c:pt>
                <c:pt idx="3">
                  <c:v>521701377000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33-490C-B0CE-1B859121376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2684355630000</c:v>
                </c:pt>
                <c:pt idx="1">
                  <c:v>2332437914</c:v>
                </c:pt>
                <c:pt idx="2">
                  <c:v>10137076910</c:v>
                </c:pt>
                <c:pt idx="3">
                  <c:v>2696825144824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33-490C-B0CE-1B859121376C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241743787672</c:v>
                </c:pt>
                <c:pt idx="1">
                  <c:v>879483660000</c:v>
                </c:pt>
                <c:pt idx="2">
                  <c:v>18091029313</c:v>
                </c:pt>
                <c:pt idx="3">
                  <c:v>1139318476985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33-490C-B0CE-1B859121376C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332586570000</c:v>
                </c:pt>
                <c:pt idx="1">
                  <c:v>5919375600</c:v>
                </c:pt>
                <c:pt idx="2">
                  <c:v>19001804200</c:v>
                </c:pt>
                <c:pt idx="3">
                  <c:v>357507749800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33-490C-B0CE-1B8591213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3868485336970671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4894870000000</c:v>
                </c:pt>
                <c:pt idx="1">
                  <c:v>814557000</c:v>
                </c:pt>
                <c:pt idx="2">
                  <c:v>10476500000</c:v>
                </c:pt>
                <c:pt idx="3">
                  <c:v>4906161057000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B2-4FA7-9464-9E7709833B0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352121970000</c:v>
                </c:pt>
                <c:pt idx="1">
                  <c:v>158700350000</c:v>
                </c:pt>
                <c:pt idx="2">
                  <c:v>339126860000</c:v>
                </c:pt>
                <c:pt idx="3">
                  <c:v>849949180000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B2-4FA7-9464-9E7709833B0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2218714180000</c:v>
                </c:pt>
                <c:pt idx="1">
                  <c:v>1894340837</c:v>
                </c:pt>
                <c:pt idx="2">
                  <c:v>10950797900</c:v>
                </c:pt>
                <c:pt idx="3">
                  <c:v>2231559318737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B2-4FA7-9464-9E7709833B0A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238302952880</c:v>
                </c:pt>
                <c:pt idx="1">
                  <c:v>1412986030000</c:v>
                </c:pt>
                <c:pt idx="2">
                  <c:v>529554758470</c:v>
                </c:pt>
                <c:pt idx="3">
                  <c:v>2180843741350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0B2-4FA7-9464-9E7709833B0A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302173425000</c:v>
                </c:pt>
                <c:pt idx="1">
                  <c:v>7702751200</c:v>
                </c:pt>
                <c:pt idx="2">
                  <c:v>92494903000</c:v>
                </c:pt>
                <c:pt idx="3">
                  <c:v>402371079200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B2-4FA7-9464-9E7709833B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733250666501328"/>
          <c:y val="0.17989428404782737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</a:t>
            </a:r>
            <a:r>
              <a:rPr lang="en-US" baseline="0"/>
              <a:t> 3g: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5177952755905508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368243536487072"/>
          <c:y val="0.17171296296296296"/>
          <c:w val="0.61073668547337079"/>
          <c:h val="0.7208876494604841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3593672166000</c:v>
                </c:pt>
                <c:pt idx="1">
                  <c:v>541052770</c:v>
                </c:pt>
                <c:pt idx="2">
                  <c:v>8652877820</c:v>
                </c:pt>
                <c:pt idx="3">
                  <c:v>3602866096590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7A-45C1-812D-18E004D5685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380820871010</c:v>
                </c:pt>
                <c:pt idx="1">
                  <c:v>112807074600</c:v>
                </c:pt>
                <c:pt idx="2">
                  <c:v>24088844719</c:v>
                </c:pt>
                <c:pt idx="3">
                  <c:v>517716790329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7A-45C1-812D-18E004D5685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5127102382082.8457</c:v>
                </c:pt>
                <c:pt idx="1">
                  <c:v>8741379703.2225819</c:v>
                </c:pt>
                <c:pt idx="2">
                  <c:v>22155473106.86961</c:v>
                </c:pt>
                <c:pt idx="3">
                  <c:v>5157999234892.9375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7A-45C1-812D-18E004D5685D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348019925231.0069</c:v>
                </c:pt>
                <c:pt idx="1">
                  <c:v>752655045408.8988</c:v>
                </c:pt>
                <c:pt idx="2">
                  <c:v>20836545578.577339</c:v>
                </c:pt>
                <c:pt idx="3">
                  <c:v>1121511516218.4832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7A-45C1-812D-18E004D5685D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508875327722.69</c:v>
                </c:pt>
                <c:pt idx="1">
                  <c:v>29391739272.799999</c:v>
                </c:pt>
                <c:pt idx="2">
                  <c:v>26469332614.333</c:v>
                </c:pt>
                <c:pt idx="3">
                  <c:v>564736399609.823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7A-45C1-812D-18E004D56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200000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 3g: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2592175196850397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3593672166000</c:v>
                </c:pt>
                <c:pt idx="1">
                  <c:v>541052770</c:v>
                </c:pt>
                <c:pt idx="2">
                  <c:v>8652877820</c:v>
                </c:pt>
                <c:pt idx="3">
                  <c:v>3602866096590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CD-42B8-B9E7-013B73F1052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380820871010</c:v>
                </c:pt>
                <c:pt idx="1">
                  <c:v>112807074600</c:v>
                </c:pt>
                <c:pt idx="2">
                  <c:v>24088844719</c:v>
                </c:pt>
                <c:pt idx="3">
                  <c:v>517716790329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CD-42B8-B9E7-013B73F1052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5127102382082.8457</c:v>
                </c:pt>
                <c:pt idx="1">
                  <c:v>8741379703.2225819</c:v>
                </c:pt>
                <c:pt idx="2">
                  <c:v>22155473106.86961</c:v>
                </c:pt>
                <c:pt idx="3">
                  <c:v>5157999234892.9375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CD-42B8-B9E7-013B73F10526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348019925231.0069</c:v>
                </c:pt>
                <c:pt idx="1">
                  <c:v>752655045408.8988</c:v>
                </c:pt>
                <c:pt idx="2">
                  <c:v>20836545578.577339</c:v>
                </c:pt>
                <c:pt idx="3">
                  <c:v>1121511516218.4832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9CD-42B8-B9E7-013B73F10526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508875327722.69</c:v>
                </c:pt>
                <c:pt idx="1">
                  <c:v>29391739272.799999</c:v>
                </c:pt>
                <c:pt idx="2">
                  <c:v>26469332614.333</c:v>
                </c:pt>
                <c:pt idx="3">
                  <c:v>564736399609.823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9CD-42B8-B9E7-013B73F105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7250959645669293"/>
          <c:y val="0.30489428404782731"/>
          <c:w val="0.29311540354330706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 2g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0393452982027923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3331290000000</c:v>
                </c:pt>
                <c:pt idx="1">
                  <c:v>644685000</c:v>
                </c:pt>
                <c:pt idx="2">
                  <c:v>7049030000</c:v>
                </c:pt>
                <c:pt idx="3">
                  <c:v>3338983715000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94-4040-9028-D3DC45D751A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337122598899</c:v>
                </c:pt>
                <c:pt idx="1">
                  <c:v>181001987000</c:v>
                </c:pt>
                <c:pt idx="2">
                  <c:v>22366034293.500004</c:v>
                </c:pt>
                <c:pt idx="3">
                  <c:v>540490620192.50006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94-4040-9028-D3DC45D751A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4489546662205.6504</c:v>
                </c:pt>
                <c:pt idx="1">
                  <c:v>83699663521.854034</c:v>
                </c:pt>
                <c:pt idx="2">
                  <c:v>31692263680.148727</c:v>
                </c:pt>
                <c:pt idx="3">
                  <c:v>4604938589407.6543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94-4040-9028-D3DC45D751A0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179964461367.55124</c:v>
                </c:pt>
                <c:pt idx="1">
                  <c:v>304501402790.33398</c:v>
                </c:pt>
                <c:pt idx="2">
                  <c:v>6026094241.4831352</c:v>
                </c:pt>
                <c:pt idx="3">
                  <c:v>490491958399.36823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4-4040-9028-D3DC45D751A0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169852083085.01324</c:v>
                </c:pt>
                <c:pt idx="1">
                  <c:v>5010762762.5094118</c:v>
                </c:pt>
                <c:pt idx="2">
                  <c:v>302487721.63196683</c:v>
                </c:pt>
                <c:pt idx="3">
                  <c:v>175165333569.15457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94-4040-9028-D3DC45D751A0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18922917786.630146</c:v>
                </c:pt>
                <c:pt idx="1">
                  <c:v>1926739822531.1636</c:v>
                </c:pt>
                <c:pt idx="2">
                  <c:v>33257889090.419239</c:v>
                </c:pt>
                <c:pt idx="3">
                  <c:v>1978920629408.2131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894-4040-9028-D3DC45D751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</a:t>
            </a:r>
            <a:r>
              <a:rPr lang="en-US" baseline="0"/>
              <a:t> 2g DHF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5036890000000</c:v>
                </c:pt>
                <c:pt idx="1">
                  <c:v>1022810000</c:v>
                </c:pt>
                <c:pt idx="2">
                  <c:v>10780300000</c:v>
                </c:pt>
                <c:pt idx="3">
                  <c:v>5048693110000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5F-47B3-9133-53E70CE08FF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378208436670</c:v>
                </c:pt>
                <c:pt idx="1">
                  <c:v>232975425000</c:v>
                </c:pt>
                <c:pt idx="2">
                  <c:v>355921869860</c:v>
                </c:pt>
                <c:pt idx="3">
                  <c:v>967105731530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5F-47B3-9133-53E70CE08FF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7254937396800.8174</c:v>
                </c:pt>
                <c:pt idx="1">
                  <c:v>201503228489.0321</c:v>
                </c:pt>
                <c:pt idx="2">
                  <c:v>179632818047.61963</c:v>
                </c:pt>
                <c:pt idx="3">
                  <c:v>7636073443337.4678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5F-47B3-9133-53E70CE08FFF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1431812052911.9868</c:v>
                </c:pt>
                <c:pt idx="1">
                  <c:v>1311258444840.4534</c:v>
                </c:pt>
                <c:pt idx="2">
                  <c:v>799508205361.18738</c:v>
                </c:pt>
                <c:pt idx="3">
                  <c:v>3542578703113.6245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5F-47B3-9133-53E70CE08FFF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1716083277.9729998</c:v>
                </c:pt>
                <c:pt idx="1">
                  <c:v>53157505.655869998</c:v>
                </c:pt>
                <c:pt idx="2">
                  <c:v>475770719.94974202</c:v>
                </c:pt>
                <c:pt idx="3">
                  <c:v>2245011503.5786123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5F-47B3-9133-53E70CE08FFF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146378027680.49323</c:v>
                </c:pt>
                <c:pt idx="1">
                  <c:v>504613953472.29834</c:v>
                </c:pt>
                <c:pt idx="2">
                  <c:v>32694029527.981541</c:v>
                </c:pt>
                <c:pt idx="3">
                  <c:v>683686010680.77319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25F-47B3-9133-53E70CE08F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4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soa</a:t>
            </a:r>
            <a:r>
              <a:rPr lang="en-US" dirty="0" smtClean="0"/>
              <a:t> </a:t>
            </a:r>
            <a:r>
              <a:rPr lang="en-US" dirty="0"/>
              <a:t>yields &amp; isomer fates: 3 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'paths_all (3g)'!$A$11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(3g)'!$B$11:$F$11</c:f>
              <c:numCache>
                <c:formatCode>0.00E+00</c:formatCode>
                <c:ptCount val="5"/>
                <c:pt idx="0">
                  <c:v>756536704755.95996</c:v>
                </c:pt>
                <c:pt idx="1">
                  <c:v>648554156491.09998</c:v>
                </c:pt>
                <c:pt idx="2">
                  <c:v>564736399609.823</c:v>
                </c:pt>
                <c:pt idx="3">
                  <c:v>526010592000</c:v>
                </c:pt>
                <c:pt idx="4">
                  <c:v>466530387560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3F-4444-B76A-091046F8ECF8}"/>
            </c:ext>
          </c:extLst>
        </c:ser>
        <c:ser>
          <c:idx val="2"/>
          <c:order val="1"/>
          <c:tx>
            <c:strRef>
              <c:f>'paths_all (3g)'!$A$9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val>
            <c:numRef>
              <c:f>'paths_all (3g)'!$B$9:$F$9</c:f>
              <c:numCache>
                <c:formatCode>0.00E+00</c:formatCode>
                <c:ptCount val="5"/>
                <c:pt idx="0">
                  <c:v>13740384306764.988</c:v>
                </c:pt>
                <c:pt idx="1">
                  <c:v>2133229920401.6697</c:v>
                </c:pt>
                <c:pt idx="2">
                  <c:v>1121511516218.4832</c:v>
                </c:pt>
                <c:pt idx="3">
                  <c:v>634981357102.77869</c:v>
                </c:pt>
                <c:pt idx="4">
                  <c:v>403442779175.78278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3F-4444-B76A-091046F8ECF8}"/>
            </c:ext>
          </c:extLst>
        </c:ser>
        <c:ser>
          <c:idx val="3"/>
          <c:order val="2"/>
          <c:tx>
            <c:strRef>
              <c:f>'paths_all (3g)'!$A$10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'paths_all (3g)'!$B$10:$F$10</c:f>
              <c:numCache>
                <c:formatCode>0.00E+00</c:formatCode>
                <c:ptCount val="5"/>
                <c:pt idx="0">
                  <c:v>1469281890071.9851</c:v>
                </c:pt>
                <c:pt idx="1">
                  <c:v>535043127897.12842</c:v>
                </c:pt>
                <c:pt idx="2">
                  <c:v>517716790329</c:v>
                </c:pt>
                <c:pt idx="3">
                  <c:v>512980580846</c:v>
                </c:pt>
                <c:pt idx="4">
                  <c:v>503659259189.466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3F-4444-B76A-091046F8ECF8}"/>
            </c:ext>
          </c:extLst>
        </c:ser>
        <c:ser>
          <c:idx val="1"/>
          <c:order val="3"/>
          <c:tx>
            <c:strRef>
              <c:f>'paths_all (3g)'!$A$8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(3g)'!$B$8:$F$8</c:f>
              <c:numCache>
                <c:formatCode>0.00E+00</c:formatCode>
                <c:ptCount val="5"/>
                <c:pt idx="0">
                  <c:v>1069356747500</c:v>
                </c:pt>
                <c:pt idx="1">
                  <c:v>2553325263428</c:v>
                </c:pt>
                <c:pt idx="2">
                  <c:v>3602866096590</c:v>
                </c:pt>
                <c:pt idx="3">
                  <c:v>3802973142100</c:v>
                </c:pt>
                <c:pt idx="4">
                  <c:v>3759642850624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3F-4444-B76A-091046F8ECF8}"/>
            </c:ext>
          </c:extLst>
        </c:ser>
        <c:ser>
          <c:idx val="5"/>
          <c:order val="4"/>
          <c:tx>
            <c:strRef>
              <c:f>'paths_all (3g)'!$A$12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'paths_all (3g)'!$B$12:$F$12</c:f>
              <c:numCache>
                <c:formatCode>0.00E+00</c:formatCode>
                <c:ptCount val="5"/>
                <c:pt idx="0">
                  <c:v>5634674185073.7227</c:v>
                </c:pt>
                <c:pt idx="1">
                  <c:v>2929150484429.0332</c:v>
                </c:pt>
                <c:pt idx="2">
                  <c:v>5157999234892.9375</c:v>
                </c:pt>
                <c:pt idx="3">
                  <c:v>6188762941548.5244</c:v>
                </c:pt>
                <c:pt idx="4">
                  <c:v>6363504378240.3086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3F-4444-B76A-091046F8E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(3g)'!$A$15</c:f>
              <c:strCache>
                <c:ptCount val="1"/>
                <c:pt idx="0">
                  <c:v>[SOA]/d[gas]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plus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(3g)'!$B$15:$F$15</c:f>
              <c:numCache>
                <c:formatCode>0.00</c:formatCode>
                <c:ptCount val="5"/>
                <c:pt idx="0">
                  <c:v>0.5528951970965531</c:v>
                </c:pt>
                <c:pt idx="1">
                  <c:v>0.31700921402238197</c:v>
                </c:pt>
                <c:pt idx="2">
                  <c:v>0.12362713053573757</c:v>
                </c:pt>
                <c:pt idx="3" formatCode="0.000">
                  <c:v>6.2158439644641988E-2</c:v>
                </c:pt>
                <c:pt idx="4" formatCode="0.000">
                  <c:v>3.5311227965968452E-2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23F-4444-B76A-091046F8ECF8}"/>
            </c:ext>
          </c:extLst>
        </c:ser>
        <c:ser>
          <c:idx val="6"/>
          <c:order val="6"/>
          <c:tx>
            <c:strRef>
              <c:f>'paths_all (3g)'!$A$17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(3g)'!$B$17:$F$17</c:f>
              <c:numCache>
                <c:formatCode>0.00</c:formatCode>
                <c:ptCount val="5"/>
                <c:pt idx="0">
                  <c:v>0.7137586336956685</c:v>
                </c:pt>
                <c:pt idx="1">
                  <c:v>0.41027845843221994</c:v>
                </c:pt>
                <c:pt idx="2">
                  <c:v>0.16583213652910309</c:v>
                </c:pt>
                <c:pt idx="3" formatCode="0.000">
                  <c:v>8.6220954609797659E-2</c:v>
                </c:pt>
                <c:pt idx="4" formatCode="0.000">
                  <c:v>5.0640606924304499E-2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23F-4444-B76A-091046F8E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8629327"/>
        <c:axId val="182862849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1828628495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en-US"/>
          </a:p>
        </c:txPr>
        <c:crossAx val="1828629327"/>
        <c:crosses val="max"/>
        <c:crossBetween val="between"/>
      </c:valAx>
      <c:catAx>
        <c:axId val="1828629327"/>
        <c:scaling>
          <c:orientation val="minMax"/>
        </c:scaling>
        <c:delete val="1"/>
        <c:axPos val="b"/>
        <c:majorTickMark val="out"/>
        <c:minorTickMark val="none"/>
        <c:tickLblPos val="nextTo"/>
        <c:crossAx val="18286284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94495479461366849"/>
          <c:h val="0.197276489136994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353659156098800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3137200000000</c:v>
                </c:pt>
                <c:pt idx="1">
                  <c:v>258921000</c:v>
                </c:pt>
                <c:pt idx="2">
                  <c:v>6638510000</c:v>
                </c:pt>
                <c:pt idx="3">
                  <c:v>3144097431000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EA-48A5-B0C8-CC49F709333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413540720000</c:v>
                </c:pt>
                <c:pt idx="1">
                  <c:v>92431630000</c:v>
                </c:pt>
                <c:pt idx="2">
                  <c:v>25835790000</c:v>
                </c:pt>
                <c:pt idx="3">
                  <c:v>531808140000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EA-48A5-B0C8-CC49F7093338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3932041298196.1001</c:v>
                </c:pt>
                <c:pt idx="1">
                  <c:v>398617989.45200002</c:v>
                </c:pt>
                <c:pt idx="2">
                  <c:v>5720211253.6300001</c:v>
                </c:pt>
                <c:pt idx="3">
                  <c:v>3938160127439.1821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EA-48A5-B0C8-CC49F7093338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183596522000</c:v>
                </c:pt>
                <c:pt idx="1">
                  <c:v>536662530000</c:v>
                </c:pt>
                <c:pt idx="2">
                  <c:v>13111760500</c:v>
                </c:pt>
                <c:pt idx="3">
                  <c:v>733370812500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EA-48A5-B0C8-CC49F7093338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398125100000</c:v>
                </c:pt>
                <c:pt idx="1">
                  <c:v>5012593000</c:v>
                </c:pt>
                <c:pt idx="2">
                  <c:v>22686125000</c:v>
                </c:pt>
                <c:pt idx="3">
                  <c:v>425823818000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EA-48A5-B0C8-CC49F70933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166190673844764"/>
          <c:y val="0.24007946923301257"/>
          <c:w val="0.2951909650160763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</a:p>
        </c:rich>
      </c:tx>
      <c:layout>
        <c:manualLayout>
          <c:xMode val="edge"/>
          <c:yMode val="edge"/>
          <c:x val="0.141834459668919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4857520000000</c:v>
                </c:pt>
                <c:pt idx="1">
                  <c:v>515645000</c:v>
                </c:pt>
                <c:pt idx="2">
                  <c:v>10396600000</c:v>
                </c:pt>
                <c:pt idx="3">
                  <c:v>4868432245000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FE-4865-86CE-F02BF30EE5A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372075100000</c:v>
                </c:pt>
                <c:pt idx="1">
                  <c:v>106971950000</c:v>
                </c:pt>
                <c:pt idx="2">
                  <c:v>358693580000</c:v>
                </c:pt>
                <c:pt idx="3">
                  <c:v>837740630000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FE-4865-86CE-F02BF30EE5A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3085567641761.3999</c:v>
                </c:pt>
                <c:pt idx="1">
                  <c:v>464499012.79699999</c:v>
                </c:pt>
                <c:pt idx="2">
                  <c:v>4062300095.4000001</c:v>
                </c:pt>
                <c:pt idx="3">
                  <c:v>3090094440869.5967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FE-4865-86CE-F02BF30EE5A9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166428772000</c:v>
                </c:pt>
                <c:pt idx="1">
                  <c:v>793012960000</c:v>
                </c:pt>
                <c:pt idx="2">
                  <c:v>381667520000</c:v>
                </c:pt>
                <c:pt idx="3">
                  <c:v>1341109252000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FE-4865-86CE-F02BF30EE5A9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369570700000</c:v>
                </c:pt>
                <c:pt idx="1">
                  <c:v>5984823000</c:v>
                </c:pt>
                <c:pt idx="2">
                  <c:v>112980300000</c:v>
                </c:pt>
                <c:pt idx="3">
                  <c:v>488535823000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FE-4865-86CE-F02BF30EE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733250666501328"/>
          <c:y val="0.19841280256634591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decan-4-ol </a:t>
            </a:r>
            <a:r>
              <a:rPr lang="en-US" dirty="0" smtClean="0"/>
              <a:t>3g: </a:t>
            </a:r>
            <a:r>
              <a:rPr lang="en-US" dirty="0" err="1"/>
              <a:t>concs</a:t>
            </a:r>
            <a:r>
              <a:rPr lang="en-US" baseline="0" dirty="0"/>
              <a:t> at 60s</a:t>
            </a:r>
            <a:endParaRPr lang="en-US" dirty="0"/>
          </a:p>
        </c:rich>
      </c:tx>
      <c:layout>
        <c:manualLayout>
          <c:xMode val="edge"/>
          <c:yMode val="edge"/>
          <c:x val="0.13536591560988001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3793300483000</c:v>
                </c:pt>
                <c:pt idx="1">
                  <c:v>328224100</c:v>
                </c:pt>
                <c:pt idx="2">
                  <c:v>9344435000</c:v>
                </c:pt>
                <c:pt idx="3">
                  <c:v>3802973142100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29-4043-8513-6AA37816E74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410498418180</c:v>
                </c:pt>
                <c:pt idx="1">
                  <c:v>77049173800</c:v>
                </c:pt>
                <c:pt idx="2">
                  <c:v>25432988866</c:v>
                </c:pt>
                <c:pt idx="3">
                  <c:v>512980580846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29-4043-8513-6AA37816E74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6170457056112.04</c:v>
                </c:pt>
                <c:pt idx="1">
                  <c:v>3222189258.2353201</c:v>
                </c:pt>
                <c:pt idx="2">
                  <c:v>15083696178.249233</c:v>
                </c:pt>
                <c:pt idx="3">
                  <c:v>6188762941548.5244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29-4043-8513-6AA37816E749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268914145403.07892</c:v>
                </c:pt>
                <c:pt idx="1">
                  <c:v>351895303423</c:v>
                </c:pt>
                <c:pt idx="2">
                  <c:v>14171908276.699804</c:v>
                </c:pt>
                <c:pt idx="3">
                  <c:v>634981357102.77869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29-4043-8513-6AA37816E749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485816453000</c:v>
                </c:pt>
                <c:pt idx="1">
                  <c:v>14316212500</c:v>
                </c:pt>
                <c:pt idx="2">
                  <c:v>25877926500</c:v>
                </c:pt>
                <c:pt idx="3">
                  <c:v>526010592000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29-4043-8513-6AA37816E7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decan-4-ol</a:t>
            </a:r>
            <a:r>
              <a:rPr lang="en-US" baseline="0" dirty="0"/>
              <a:t> </a:t>
            </a:r>
            <a:r>
              <a:rPr lang="en-US" baseline="0" dirty="0" smtClean="0"/>
              <a:t>3g: </a:t>
            </a:r>
            <a:r>
              <a:rPr lang="en-US" dirty="0" err="1"/>
              <a:t>concs</a:t>
            </a:r>
            <a:r>
              <a:rPr lang="en-US" baseline="0" dirty="0"/>
              <a:t> at 60m</a:t>
            </a:r>
          </a:p>
        </c:rich>
      </c:tx>
      <c:layout>
        <c:manualLayout>
          <c:xMode val="edge"/>
          <c:yMode val="edge"/>
          <c:x val="0.1580787401574803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3793300483000</c:v>
                </c:pt>
                <c:pt idx="1">
                  <c:v>328224100</c:v>
                </c:pt>
                <c:pt idx="2">
                  <c:v>9344435000</c:v>
                </c:pt>
                <c:pt idx="3">
                  <c:v>3802973142100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7E-46F0-BB58-EF73283D317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410498418180</c:v>
                </c:pt>
                <c:pt idx="1">
                  <c:v>77049173800</c:v>
                </c:pt>
                <c:pt idx="2">
                  <c:v>25432988866</c:v>
                </c:pt>
                <c:pt idx="3">
                  <c:v>512980580846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7E-46F0-BB58-EF73283D3178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6170457056112.04</c:v>
                </c:pt>
                <c:pt idx="1">
                  <c:v>3222189258.2353201</c:v>
                </c:pt>
                <c:pt idx="2">
                  <c:v>15083696178.249233</c:v>
                </c:pt>
                <c:pt idx="3">
                  <c:v>6188762941548.5244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7E-46F0-BB58-EF73283D3178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268914145403.07892</c:v>
                </c:pt>
                <c:pt idx="1">
                  <c:v>351895303423</c:v>
                </c:pt>
                <c:pt idx="2">
                  <c:v>14171908276.699804</c:v>
                </c:pt>
                <c:pt idx="3">
                  <c:v>634981357102.77869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7E-46F0-BB58-EF73283D3178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485816453000</c:v>
                </c:pt>
                <c:pt idx="1">
                  <c:v>14316212500</c:v>
                </c:pt>
                <c:pt idx="2">
                  <c:v>25877926500</c:v>
                </c:pt>
                <c:pt idx="3">
                  <c:v>526010592000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7E-46F0-BB58-EF73283D31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993093186186373"/>
          <c:y val="0.24007946923301257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decan-4-ol 2g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3870905790592075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3315910000000</c:v>
                </c:pt>
                <c:pt idx="1">
                  <c:v>454393000</c:v>
                </c:pt>
                <c:pt idx="2">
                  <c:v>7017830000</c:v>
                </c:pt>
                <c:pt idx="3">
                  <c:v>3323382223000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76-4A54-A078-CBCA58E19312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382027268426</c:v>
                </c:pt>
                <c:pt idx="1">
                  <c:v>151439656100</c:v>
                </c:pt>
                <c:pt idx="2">
                  <c:v>24769605642.860001</c:v>
                </c:pt>
                <c:pt idx="3">
                  <c:v>558236530168.85999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76-4A54-A078-CBCA58E19312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5808740566632.6094</c:v>
                </c:pt>
                <c:pt idx="1">
                  <c:v>28544208538.160473</c:v>
                </c:pt>
                <c:pt idx="2">
                  <c:v>35558429218.181671</c:v>
                </c:pt>
                <c:pt idx="3">
                  <c:v>5872843204388.9473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76-4A54-A078-CBCA58E19312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217447311895.9696</c:v>
                </c:pt>
                <c:pt idx="1">
                  <c:v>253764082859.30002</c:v>
                </c:pt>
                <c:pt idx="2">
                  <c:v>6163152289.2691698</c:v>
                </c:pt>
                <c:pt idx="3">
                  <c:v>477374547044.53894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76-4A54-A078-CBCA58E19312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219337533059.90936</c:v>
                </c:pt>
                <c:pt idx="1">
                  <c:v>4582442151.252346</c:v>
                </c:pt>
                <c:pt idx="2">
                  <c:v>1045700201.3386409</c:v>
                </c:pt>
                <c:pt idx="3">
                  <c:v>224965675412.5004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76-4A54-A078-CBCA58E19312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9245524891.9799976</c:v>
                </c:pt>
                <c:pt idx="1">
                  <c:v>873245985164.40002</c:v>
                </c:pt>
                <c:pt idx="2">
                  <c:v>17938270665.296398</c:v>
                </c:pt>
                <c:pt idx="3">
                  <c:v>900429780721.67651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676-4A54-A078-CBCA58E193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decan-4-ol 2g DHF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</a:p>
        </c:rich>
      </c:tx>
      <c:layout>
        <c:manualLayout>
          <c:xMode val="edge"/>
          <c:yMode val="edge"/>
          <c:x val="3.1929071858143712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4999620000000</c:v>
                </c:pt>
                <c:pt idx="1">
                  <c:v>710276000</c:v>
                </c:pt>
                <c:pt idx="2">
                  <c:v>10700600000</c:v>
                </c:pt>
                <c:pt idx="3">
                  <c:v>5011030876000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24-4088-9B70-4DC4DCDE971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393305476340</c:v>
                </c:pt>
                <c:pt idx="1">
                  <c:v>206239709000</c:v>
                </c:pt>
                <c:pt idx="2">
                  <c:v>372984373377.20007</c:v>
                </c:pt>
                <c:pt idx="3">
                  <c:v>972529558717.2002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24-4088-9B70-4DC4DCDE971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8725478257193.335</c:v>
                </c:pt>
                <c:pt idx="1">
                  <c:v>92139596898.053589</c:v>
                </c:pt>
                <c:pt idx="2">
                  <c:v>138785186717.28955</c:v>
                </c:pt>
                <c:pt idx="3">
                  <c:v>8956403040808.6777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B24-4088-9B70-4DC4DCDE971D}"/>
            </c:ext>
          </c:extLst>
        </c:ser>
        <c:ser>
          <c:idx val="5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1529402213869.4375</c:v>
                </c:pt>
                <c:pt idx="1">
                  <c:v>858659919897.60535</c:v>
                </c:pt>
                <c:pt idx="2">
                  <c:v>595214131974.87878</c:v>
                </c:pt>
                <c:pt idx="3">
                  <c:v>2983276265741.9219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B24-4088-9B70-4DC4DCDE971D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13140280964.9</c:v>
                </c:pt>
                <c:pt idx="1">
                  <c:v>284779691.366</c:v>
                </c:pt>
                <c:pt idx="2">
                  <c:v>3949530943.0700002</c:v>
                </c:pt>
                <c:pt idx="3">
                  <c:v>17374591599.336002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24-4088-9B70-4DC4DCDE971D}"/>
            </c:ext>
          </c:extLst>
        </c:ser>
        <c:ser>
          <c:idx val="3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77770996589.899994</c:v>
                </c:pt>
                <c:pt idx="1">
                  <c:v>274510288712</c:v>
                </c:pt>
                <c:pt idx="2">
                  <c:v>59803091958.521194</c:v>
                </c:pt>
                <c:pt idx="3">
                  <c:v>412084377260.42114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B24-4088-9B70-4DC4DCDE9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solidFill>
            <a:schemeClr val="bg1"/>
          </a:solidFill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4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5739581332821201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2985790000000</c:v>
                </c:pt>
                <c:pt idx="1">
                  <c:v>150749000</c:v>
                </c:pt>
                <c:pt idx="2">
                  <c:v>6314540000</c:v>
                </c:pt>
                <c:pt idx="3">
                  <c:v>2992255289000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E4-4D8F-B2A4-ADD69050809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420852140000</c:v>
                </c:pt>
                <c:pt idx="1">
                  <c:v>57544648000</c:v>
                </c:pt>
                <c:pt idx="2">
                  <c:v>25569446000</c:v>
                </c:pt>
                <c:pt idx="3">
                  <c:v>503966234000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E4-4D8F-B2A4-ADD69050809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2982527277155.3999</c:v>
                </c:pt>
                <c:pt idx="1">
                  <c:v>239868019.912</c:v>
                </c:pt>
                <c:pt idx="2">
                  <c:v>5289862068.4799995</c:v>
                </c:pt>
                <c:pt idx="3">
                  <c:v>2988057007243.7915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E4-4D8F-B2A4-ADD690508099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55527497105</c:v>
                </c:pt>
                <c:pt idx="1">
                  <c:v>214254463000</c:v>
                </c:pt>
                <c:pt idx="2">
                  <c:v>3693686793.5</c:v>
                </c:pt>
                <c:pt idx="3">
                  <c:v>273475646898.5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E4-4D8F-B2A4-ADD690508099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592486200000</c:v>
                </c:pt>
                <c:pt idx="1">
                  <c:v>4563426200</c:v>
                </c:pt>
                <c:pt idx="2">
                  <c:v>33211473000</c:v>
                </c:pt>
                <c:pt idx="3">
                  <c:v>630261099200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E4-4D8F-B2A4-ADD690508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200000000000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480903498392367"/>
          <c:y val="0.40674613589967923"/>
          <c:w val="0.2951909650160763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decan-5-ol</a:t>
            </a:r>
            <a:r>
              <a:rPr lang="en-US" baseline="0" dirty="0"/>
              <a:t> : </a:t>
            </a:r>
            <a:r>
              <a:rPr lang="en-US" dirty="0" err="1"/>
              <a:t>concs</a:t>
            </a:r>
            <a:r>
              <a:rPr lang="en-US" baseline="0" dirty="0"/>
              <a:t> at </a:t>
            </a:r>
            <a:r>
              <a:rPr lang="en-US" baseline="0" dirty="0" smtClean="0"/>
              <a:t>60m</a:t>
            </a:r>
            <a:endParaRPr lang="en-US" dirty="0"/>
          </a:p>
        </c:rich>
      </c:tx>
      <c:layout>
        <c:manualLayout>
          <c:xMode val="edge"/>
          <c:yMode val="edge"/>
          <c:x val="0.15128327856655713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4873140000000</c:v>
                </c:pt>
                <c:pt idx="1">
                  <c:v>313110000</c:v>
                </c:pt>
                <c:pt idx="2">
                  <c:v>10430000000</c:v>
                </c:pt>
                <c:pt idx="3">
                  <c:v>4883883110000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B6-4EF3-9317-4C6691682CE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379693160000</c:v>
                </c:pt>
                <c:pt idx="1">
                  <c:v>66073134000</c:v>
                </c:pt>
                <c:pt idx="2">
                  <c:v>366257420000</c:v>
                </c:pt>
                <c:pt idx="3">
                  <c:v>812023714000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B6-4EF3-9317-4C6691682CE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1839757208521.5</c:v>
                </c:pt>
                <c:pt idx="1">
                  <c:v>216683590.82399997</c:v>
                </c:pt>
                <c:pt idx="2">
                  <c:v>4193972012.2000003</c:v>
                </c:pt>
                <c:pt idx="3">
                  <c:v>1844167864124.5239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B6-4EF3-9317-4C6691682CEB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49863489430</c:v>
                </c:pt>
                <c:pt idx="1">
                  <c:v>364721163000</c:v>
                </c:pt>
                <c:pt idx="2">
                  <c:v>135913467647</c:v>
                </c:pt>
                <c:pt idx="3">
                  <c:v>550498120077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B6-4EF3-9317-4C6691682CEB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596746600000</c:v>
                </c:pt>
                <c:pt idx="1">
                  <c:v>5849181000</c:v>
                </c:pt>
                <c:pt idx="2">
                  <c:v>182410350000</c:v>
                </c:pt>
                <c:pt idx="3">
                  <c:v>785006131000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B6-4EF3-9317-4C6691682C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200000000000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7308053816107625"/>
          <c:y val="0.25396835812190144"/>
          <c:w val="0.29542339884679769"/>
          <c:h val="0.39062773403324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decan-5-ol 3g: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5739581332821201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3618150000000</c:v>
                </c:pt>
                <c:pt idx="1">
                  <c:v>177040000</c:v>
                </c:pt>
                <c:pt idx="2">
                  <c:v>7659340000</c:v>
                </c:pt>
                <c:pt idx="3">
                  <c:v>3625986380000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F3-4882-BBDA-019660796524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416763838811.54999</c:v>
                </c:pt>
                <c:pt idx="1">
                  <c:v>61560818340</c:v>
                </c:pt>
                <c:pt idx="2">
                  <c:v>25612777179.916</c:v>
                </c:pt>
                <c:pt idx="3">
                  <c:v>503937434331.466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F3-4882-BBDA-019660796524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6348217775749.4238</c:v>
                </c:pt>
                <c:pt idx="1">
                  <c:v>1561152461.5335045</c:v>
                </c:pt>
                <c:pt idx="2">
                  <c:v>13725450029.355747</c:v>
                </c:pt>
                <c:pt idx="3">
                  <c:v>6363504378240.3086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F3-4882-BBDA-019660796524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373757901743.24249</c:v>
                </c:pt>
                <c:pt idx="1">
                  <c:v>198946625995.42587</c:v>
                </c:pt>
                <c:pt idx="2">
                  <c:v>12852792979.114418</c:v>
                </c:pt>
                <c:pt idx="3">
                  <c:v>585557320717.78247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F3-4882-BBDA-019660796524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392383700000</c:v>
                </c:pt>
                <c:pt idx="1">
                  <c:v>2928942500</c:v>
                </c:pt>
                <c:pt idx="2">
                  <c:v>22481499000</c:v>
                </c:pt>
                <c:pt idx="3">
                  <c:v>417794141500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2F3-4882-BBDA-0196607965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3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decan-5-ol</a:t>
            </a:r>
            <a:r>
              <a:rPr lang="en-US" baseline="0"/>
              <a:t> 3g: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297322834645669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5489320000000</c:v>
                </c:pt>
                <c:pt idx="1">
                  <c:v>426408000</c:v>
                </c:pt>
                <c:pt idx="2">
                  <c:v>11748800000</c:v>
                </c:pt>
                <c:pt idx="3">
                  <c:v>5501495208000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43-4AC3-A861-94B70F23816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354396971038.16998</c:v>
                </c:pt>
                <c:pt idx="1">
                  <c:v>112070231900</c:v>
                </c:pt>
                <c:pt idx="2">
                  <c:v>345017895240.79999</c:v>
                </c:pt>
                <c:pt idx="3">
                  <c:v>811485098178.96997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43-4AC3-A861-94B70F23816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14101543438968.064</c:v>
                </c:pt>
                <c:pt idx="1">
                  <c:v>14929800941.810417</c:v>
                </c:pt>
                <c:pt idx="2">
                  <c:v>138351335842.90985</c:v>
                </c:pt>
                <c:pt idx="3">
                  <c:v>14254824575752.785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43-4AC3-A861-94B70F238160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1944039972796.7937</c:v>
                </c:pt>
                <c:pt idx="1">
                  <c:v>486766525082.87354</c:v>
                </c:pt>
                <c:pt idx="2">
                  <c:v>680160483812.86194</c:v>
                </c:pt>
                <c:pt idx="3">
                  <c:v>3110966981692.5283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43-4AC3-A861-94B70F238160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356814400000</c:v>
                </c:pt>
                <c:pt idx="1">
                  <c:v>4228311000</c:v>
                </c:pt>
                <c:pt idx="2">
                  <c:v>109076860000</c:v>
                </c:pt>
                <c:pt idx="3">
                  <c:v>470119571000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43-4AC3-A861-94B70F238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decanol</a:t>
            </a:r>
            <a:r>
              <a:rPr lang="en-US" dirty="0"/>
              <a:t> isomer fates, </a:t>
            </a:r>
            <a:r>
              <a:rPr lang="en-US" dirty="0" smtClean="0"/>
              <a:t>2g w/DHF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'paths_all (DHF_multi_g)'!$A$31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(DHF_multi_g)'!$B$31:$F$31</c:f>
              <c:numCache>
                <c:formatCode>0.00E+00</c:formatCode>
                <c:ptCount val="5"/>
                <c:pt idx="0">
                  <c:v>723990093672.03406</c:v>
                </c:pt>
                <c:pt idx="1">
                  <c:v>927205691777.03516</c:v>
                </c:pt>
                <c:pt idx="2">
                  <c:v>683686010680.77319</c:v>
                </c:pt>
                <c:pt idx="3">
                  <c:v>412084377260.42114</c:v>
                </c:pt>
                <c:pt idx="4">
                  <c:v>258034089292.14938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3B-4881-A70D-2225C600E8E7}"/>
            </c:ext>
          </c:extLst>
        </c:ser>
        <c:ser>
          <c:idx val="2"/>
          <c:order val="1"/>
          <c:tx>
            <c:strRef>
              <c:f>'paths_all (DHF_multi_g)'!$A$29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val>
            <c:numRef>
              <c:f>'paths_all (DHF_multi_g)'!$B$29:$F$29</c:f>
              <c:numCache>
                <c:formatCode>0.00E+00</c:formatCode>
                <c:ptCount val="5"/>
                <c:pt idx="0">
                  <c:v>6347569250843.875</c:v>
                </c:pt>
                <c:pt idx="1">
                  <c:v>5168755635534.6367</c:v>
                </c:pt>
                <c:pt idx="2">
                  <c:v>3542578703113.6245</c:v>
                </c:pt>
                <c:pt idx="3">
                  <c:v>2983276265741.9219</c:v>
                </c:pt>
                <c:pt idx="4">
                  <c:v>2705637887644.082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3B-4881-A70D-2225C600E8E7}"/>
            </c:ext>
          </c:extLst>
        </c:ser>
        <c:ser>
          <c:idx val="3"/>
          <c:order val="2"/>
          <c:tx>
            <c:strRef>
              <c:f>'paths_all (DHF_multi_g)'!$A$30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'paths_all (DHF_multi_g)'!$B$30:$F$30</c:f>
              <c:numCache>
                <c:formatCode>0.00E+00</c:formatCode>
                <c:ptCount val="5"/>
                <c:pt idx="0">
                  <c:v>1369161020000</c:v>
                </c:pt>
                <c:pt idx="1">
                  <c:v>1134945865562</c:v>
                </c:pt>
                <c:pt idx="2">
                  <c:v>967105731530</c:v>
                </c:pt>
                <c:pt idx="3">
                  <c:v>972529558717.2002</c:v>
                </c:pt>
                <c:pt idx="4">
                  <c:v>923662368900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3B-4881-A70D-2225C600E8E7}"/>
            </c:ext>
          </c:extLst>
        </c:ser>
        <c:ser>
          <c:idx val="1"/>
          <c:order val="3"/>
          <c:tx>
            <c:strRef>
              <c:f>'paths_all (DHF_multi_g)'!$A$28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(DHF_multi_g)'!$B$28:$F$28</c:f>
              <c:numCache>
                <c:formatCode>0.00E+00</c:formatCode>
                <c:ptCount val="5"/>
                <c:pt idx="0">
                  <c:v>925244210000</c:v>
                </c:pt>
                <c:pt idx="1">
                  <c:v>3343370420000</c:v>
                </c:pt>
                <c:pt idx="2">
                  <c:v>5048693110000</c:v>
                </c:pt>
                <c:pt idx="3">
                  <c:v>5011030876000</c:v>
                </c:pt>
                <c:pt idx="4">
                  <c:v>5038356222000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3B-4881-A70D-2225C600E8E7}"/>
            </c:ext>
          </c:extLst>
        </c:ser>
        <c:ser>
          <c:idx val="5"/>
          <c:order val="4"/>
          <c:tx>
            <c:strRef>
              <c:f>'paths_all (DHF_multi_g)'!$A$32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'paths_all (DHF_multi_g)'!$B$32:$F$32</c:f>
              <c:numCache>
                <c:formatCode>0.00E+00</c:formatCode>
                <c:ptCount val="5"/>
                <c:pt idx="0">
                  <c:v>4114572574644.7236</c:v>
                </c:pt>
                <c:pt idx="1">
                  <c:v>5055336806422.2119</c:v>
                </c:pt>
                <c:pt idx="2">
                  <c:v>7636073443337.4678</c:v>
                </c:pt>
                <c:pt idx="3">
                  <c:v>8956403040808.6777</c:v>
                </c:pt>
                <c:pt idx="4">
                  <c:v>7616579533453.6631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3B-4881-A70D-2225C600E8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5"/>
          <c:tx>
            <c:strRef>
              <c:f>'paths_all (DHF_multi_g)'!$A$35</c:f>
              <c:strCache>
                <c:ptCount val="1"/>
                <c:pt idx="0">
                  <c:v>[SOA]/d[gas]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plus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(DHF_multi_g)'!$B$35:$F$35</c:f>
              <c:numCache>
                <c:formatCode>0.00</c:formatCode>
                <c:ptCount val="5"/>
                <c:pt idx="0">
                  <c:v>0.58657313645422471</c:v>
                </c:pt>
                <c:pt idx="1">
                  <c:v>0.43685135738873704</c:v>
                </c:pt>
                <c:pt idx="2">
                  <c:v>0.28971005852606013</c:v>
                </c:pt>
                <c:pt idx="3">
                  <c:v>0.1960132999628364</c:v>
                </c:pt>
                <c:pt idx="4">
                  <c:v>0.11874117790586049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A3B-4881-A70D-2225C600E8E7}"/>
            </c:ext>
          </c:extLst>
        </c:ser>
        <c:ser>
          <c:idx val="6"/>
          <c:order val="6"/>
          <c:tx>
            <c:strRef>
              <c:f>'paths_all (DHF_multi_g)'!$A$37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(DHF_multi_g)'!$B$37:$F$37</c:f>
              <c:numCache>
                <c:formatCode>0.00</c:formatCode>
                <c:ptCount val="5"/>
                <c:pt idx="0">
                  <c:v>0.72492107416247376</c:v>
                </c:pt>
                <c:pt idx="1">
                  <c:v>0.52969598630744152</c:v>
                </c:pt>
                <c:pt idx="2">
                  <c:v>0.34380265919478198</c:v>
                </c:pt>
                <c:pt idx="3">
                  <c:v>0.23336757213735967</c:v>
                </c:pt>
                <c:pt idx="4">
                  <c:v>0.1415818754551999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A3B-4881-A70D-2225C600E8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8629327"/>
        <c:axId val="182862849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1828628495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en-US"/>
          </a:p>
        </c:txPr>
        <c:crossAx val="1828629327"/>
        <c:crosses val="max"/>
        <c:crossBetween val="between"/>
      </c:valAx>
      <c:catAx>
        <c:axId val="1828629327"/>
        <c:scaling>
          <c:orientation val="minMax"/>
        </c:scaling>
        <c:delete val="1"/>
        <c:axPos val="b"/>
        <c:majorTickMark val="out"/>
        <c:minorTickMark val="none"/>
        <c:tickLblPos val="nextTo"/>
        <c:crossAx val="18286284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94495479461366849"/>
          <c:h val="0.197276489136994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decan-5-ol 2g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0393452982027923E-2"/>
          <c:y val="4.1666666666666664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3241410000000</c:v>
                </c:pt>
                <c:pt idx="1">
                  <c:v>251736000</c:v>
                </c:pt>
                <c:pt idx="2">
                  <c:v>6860740000</c:v>
                </c:pt>
                <c:pt idx="3">
                  <c:v>3248522476000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45-4A87-BD18-07B29DCA978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415382555550</c:v>
                </c:pt>
                <c:pt idx="1">
                  <c:v>96123308400</c:v>
                </c:pt>
                <c:pt idx="2">
                  <c:v>26297695691</c:v>
                </c:pt>
                <c:pt idx="3">
                  <c:v>537803559641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45-4A87-BD18-07B29DCA978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5758631013533.2744</c:v>
                </c:pt>
                <c:pt idx="1">
                  <c:v>9184998366.9507561</c:v>
                </c:pt>
                <c:pt idx="2">
                  <c:v>63015507720.606163</c:v>
                </c:pt>
                <c:pt idx="3">
                  <c:v>5830831519620.832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45-4A87-BD18-07B29DCA978F}"/>
            </c:ext>
          </c:extLst>
        </c:ser>
        <c:ser>
          <c:idx val="3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259419360264.25708</c:v>
                </c:pt>
                <c:pt idx="1">
                  <c:v>174647569485.39999</c:v>
                </c:pt>
                <c:pt idx="2">
                  <c:v>7008081355.7389698</c:v>
                </c:pt>
                <c:pt idx="3">
                  <c:v>441075011105.39606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45-4A87-BD18-07B29DCA978F}"/>
            </c:ext>
          </c:extLst>
        </c:ser>
        <c:ser>
          <c:idx val="5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461114794067.25598</c:v>
                </c:pt>
                <c:pt idx="1">
                  <c:v>5460702660.7965488</c:v>
                </c:pt>
                <c:pt idx="2">
                  <c:v>2286657400.5541763</c:v>
                </c:pt>
                <c:pt idx="3">
                  <c:v>468862154128.60675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45-4A87-BD18-07B29DCA978F}"/>
            </c:ext>
          </c:extLst>
        </c:ser>
        <c:ser>
          <c:idx val="4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545-4A87-BD18-07B29DCA978F}"/>
              </c:ext>
            </c:extLst>
          </c:dPt>
          <c:val>
            <c:numRef>
              <c:f>'pathway analysis'!$D$8:$G$8</c:f>
              <c:numCache>
                <c:formatCode>0.00E+00</c:formatCode>
                <c:ptCount val="4"/>
                <c:pt idx="0">
                  <c:v>3574067129.9902129</c:v>
                </c:pt>
                <c:pt idx="1">
                  <c:v>157906351613.56885</c:v>
                </c:pt>
                <c:pt idx="2">
                  <c:v>861100829.4136709</c:v>
                </c:pt>
                <c:pt idx="3">
                  <c:v>162341519572.97272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545-4A87-BD18-07B29DCA97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4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decan-5-ol 2g DHF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5.0393452982027923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5027140000000</c:v>
                </c:pt>
                <c:pt idx="1">
                  <c:v>456622000</c:v>
                </c:pt>
                <c:pt idx="2">
                  <c:v>10759600000</c:v>
                </c:pt>
                <c:pt idx="3">
                  <c:v>5038356222000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19-43F2-A204-B3BB4EDD5CB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396305771300</c:v>
                </c:pt>
                <c:pt idx="1">
                  <c:v>147195859000</c:v>
                </c:pt>
                <c:pt idx="2">
                  <c:v>380160738600</c:v>
                </c:pt>
                <c:pt idx="3">
                  <c:v>923662368900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19-43F2-A204-B3BB4EDD5CB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7316025466251.1797</c:v>
                </c:pt>
                <c:pt idx="1">
                  <c:v>52568097086.322182</c:v>
                </c:pt>
                <c:pt idx="2">
                  <c:v>247985970116.16006</c:v>
                </c:pt>
                <c:pt idx="3">
                  <c:v>7616579533453.6631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19-43F2-A204-B3BB4EDD5CB9}"/>
            </c:ext>
          </c:extLst>
        </c:ser>
        <c:ser>
          <c:idx val="3"/>
          <c:order val="3"/>
          <c:tx>
            <c:strRef>
              <c:f>'pathway analysis'!$A$9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1834783762807.4807</c:v>
                </c:pt>
                <c:pt idx="1">
                  <c:v>451348150359.86389</c:v>
                </c:pt>
                <c:pt idx="2">
                  <c:v>419505974476.73572</c:v>
                </c:pt>
                <c:pt idx="3">
                  <c:v>2705637887644.082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19-43F2-A204-B3BB4EDD5CB9}"/>
            </c:ext>
          </c:extLst>
        </c:ser>
        <c:ser>
          <c:idx val="5"/>
          <c:order val="4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28652096319.100002</c:v>
                </c:pt>
                <c:pt idx="1">
                  <c:v>397014324.68625998</c:v>
                </c:pt>
                <c:pt idx="2">
                  <c:v>8593578687.9409027</c:v>
                </c:pt>
                <c:pt idx="3">
                  <c:v>37642689331.727165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19-43F2-A204-B3BB4EDD5CB9}"/>
            </c:ext>
          </c:extLst>
        </c:ser>
        <c:ser>
          <c:idx val="4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85852385625.009995</c:v>
                </c:pt>
                <c:pt idx="1">
                  <c:v>107483734058.12112</c:v>
                </c:pt>
                <c:pt idx="2">
                  <c:v>64697969609.01825</c:v>
                </c:pt>
                <c:pt idx="3">
                  <c:v>258034089292.14938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F19-43F2-A204-B3BB4EDD5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4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w/ cyclization: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top 40 individual spp in Aerosol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120880529850279"/>
          <c:y val="0.12000002092762026"/>
          <c:w val="0.7425324343306352"/>
          <c:h val="0.7462163298569649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59-41BB-B1D1-0F7C8499883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59-41BB-B1D1-0F7C84998836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59-41BB-B1D1-0F7C84998836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59-41BB-B1D1-0F7C84998836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59-41BB-B1D1-0F7C84998836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59-41BB-B1D1-0F7C84998836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59-41BB-B1D1-0F7C84998836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759-41BB-B1D1-0F7C84998836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D759-41BB-B1D1-0F7C84998836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759-41BB-B1D1-0F7C84998836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759-41BB-B1D1-0F7C84998836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759-41BB-B1D1-0F7C84998836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D759-41BB-B1D1-0F7C84998836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D759-41BB-B1D1-0F7C84998836}"/>
              </c:ext>
            </c:extLst>
          </c:dPt>
          <c:dPt>
            <c:idx val="27"/>
            <c:invertIfNegative val="0"/>
            <c:bubble3D val="0"/>
            <c:spPr>
              <a:solidFill>
                <a:srgbClr val="CC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D759-41BB-B1D1-0F7C84998836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D759-41BB-B1D1-0F7C84998836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D759-41BB-B1D1-0F7C84998836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D759-41BB-B1D1-0F7C84998836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D759-41BB-B1D1-0F7C84998836}"/>
              </c:ext>
            </c:extLst>
          </c:dPt>
          <c:dPt>
            <c:idx val="3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D759-41BB-B1D1-0F7C84998836}"/>
              </c:ext>
            </c:extLst>
          </c:dPt>
          <c:dPt>
            <c:idx val="3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D759-41BB-B1D1-0F7C84998836}"/>
              </c:ext>
            </c:extLst>
          </c:dPt>
          <c:dPt>
            <c:idx val="36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D759-41BB-B1D1-0F7C84998836}"/>
              </c:ext>
            </c:extLst>
          </c:dPt>
          <c:dPt>
            <c:idx val="3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D759-41BB-B1D1-0F7C84998836}"/>
              </c:ext>
            </c:extLst>
          </c:dPt>
          <c:dPt>
            <c:idx val="38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D759-41BB-B1D1-0F7C84998836}"/>
              </c:ext>
            </c:extLst>
          </c:dPt>
          <c:dPt>
            <c:idx val="39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D759-41BB-B1D1-0F7C8499883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1CB42208-A729-4028-9606-195F461C713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2-D759-41BB-B1D1-0F7C8499883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871D4F2F-31E9-4FCC-B37D-D3F7C9EAEC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D759-41BB-B1D1-0F7C8499883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0700940-44B0-42CF-8414-3531446054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D759-41BB-B1D1-0F7C8499883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8477C59-95F2-4001-ACF0-FF44C21F6E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5-D759-41BB-B1D1-0F7C8499883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1E347A25-7136-4DC3-85B1-F3C5972199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D759-41BB-B1D1-0F7C8499883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4C6EC1DE-907E-4E85-A4B5-579EAB6CCE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D759-41BB-B1D1-0F7C8499883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101FEE83-59CC-44ED-8BFE-0B710552A3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8-D759-41BB-B1D1-0F7C8499883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1E7724FC-39B4-49B9-A611-0194A63CB9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D759-41BB-B1D1-0F7C8499883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984035D8-E1EE-422A-9B9D-F98453EB51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D759-41BB-B1D1-0F7C8499883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BEA6C799-7720-4AC6-9712-08F5337911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D759-41BB-B1D1-0F7C8499883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82C142BE-7264-4DC7-9D48-3A112EF8F0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B-D759-41BB-B1D1-0F7C8499883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E48DF23B-680A-49CD-884B-9756D4C7FD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D759-41BB-B1D1-0F7C8499883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4FA1FCAA-D53C-4625-933D-60D15DA0AE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D759-41BB-B1D1-0F7C8499883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765B1C70-9352-4BF1-83BE-34F372B76A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D759-41BB-B1D1-0F7C8499883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8AF8D1B2-2BC8-46D7-8BED-0A46615A4A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D759-41BB-B1D1-0F7C8499883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5DF06C23-0712-42E2-BAFF-BD12BF0B74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D759-41BB-B1D1-0F7C8499883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A5D99E2A-DD29-42FC-98CC-486BD14C24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D759-41BB-B1D1-0F7C8499883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59521F23-30D1-46F0-BBF6-C2E7D4E5F2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D759-41BB-B1D1-0F7C8499883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1D649441-929F-4D3F-BF15-47C5C6BBBE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D759-41BB-B1D1-0F7C8499883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BB9F96D0-281C-498B-8E9B-5D8553337C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D759-41BB-B1D1-0F7C8499883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749616B2-019B-493F-ADAE-B2ABBA8DC5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D759-41BB-B1D1-0F7C8499883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04EACD08-4048-4315-A69D-600211715E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D759-41BB-B1D1-0F7C8499883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E8A65314-EF89-460B-AB59-28861DA388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D759-41BB-B1D1-0F7C8499883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C46D53CB-8D30-468F-BF46-132EFA4372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D759-41BB-B1D1-0F7C8499883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2D3FA251-A346-4D17-90F1-9E024A9947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D759-41BB-B1D1-0F7C8499883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53BEA53E-1375-4AEB-9030-0E1586B2CE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D759-41BB-B1D1-0F7C8499883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28C14153-5DBA-4F04-977B-B1ECFC0B8B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E-D759-41BB-B1D1-0F7C8499883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E929B2BB-D93B-464A-8F00-5ADE6BB070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D759-41BB-B1D1-0F7C8499883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7FEBD527-E7DF-4A44-84F7-D7E0DFB86C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D759-41BB-B1D1-0F7C8499883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C689A067-D1CF-4140-9844-982E285D9C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D759-41BB-B1D1-0F7C8499883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17C1CA7B-989B-4BF8-8801-9FC441CA3F1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D759-41BB-B1D1-0F7C8499883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F1012405-9EA1-473B-81F4-92EF08637F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D759-41BB-B1D1-0F7C8499883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AB8E0214-4197-4E51-AE48-1F6EAB05F5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D759-41BB-B1D1-0F7C8499883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EBA64FD5-2E69-42BC-ABE3-72FB52FD03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D759-41BB-B1D1-0F7C8499883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BCCCB455-9E02-4C4C-A13A-A59C9A9F66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D759-41BB-B1D1-0F7C8499883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B6731A83-29CB-4919-B28F-F61F2D5FF9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D759-41BB-B1D1-0F7C8499883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70B0E9A8-A217-4B84-B6FD-44F1C1DE2C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D759-41BB-B1D1-0F7C8499883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BAC15C06-E70B-465E-8998-D452C047ED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D759-41BB-B1D1-0F7C8499883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235A18DB-717C-4865-8483-0C74B35CD6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F-D759-41BB-B1D1-0F7C8499883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9978C92C-20EE-46A2-98E6-FB03A88039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D759-41BB-B1D1-0F7C849988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SOA_spec_summary!$M$5:$M$44</c:f>
              <c:strCache>
                <c:ptCount val="40"/>
                <c:pt idx="0">
                  <c:v>KO0009</c:v>
                </c:pt>
                <c:pt idx="1">
                  <c:v>KO0001</c:v>
                </c:pt>
                <c:pt idx="2">
                  <c:v>KO0000</c:v>
                </c:pt>
                <c:pt idx="3">
                  <c:v>KO0003</c:v>
                </c:pt>
                <c:pt idx="4">
                  <c:v>KO0004</c:v>
                </c:pt>
                <c:pt idx="5">
                  <c:v>KO0005</c:v>
                </c:pt>
                <c:pt idx="6">
                  <c:v>KO0007</c:v>
                </c:pt>
                <c:pt idx="7">
                  <c:v>KO0006</c:v>
                </c:pt>
                <c:pt idx="8">
                  <c:v>KO000A</c:v>
                </c:pt>
                <c:pt idx="9">
                  <c:v>NO0008</c:v>
                </c:pt>
                <c:pt idx="10">
                  <c:v>DO0002</c:v>
                </c:pt>
                <c:pt idx="11">
                  <c:v>NO000B</c:v>
                </c:pt>
                <c:pt idx="12">
                  <c:v>NO000J</c:v>
                </c:pt>
                <c:pt idx="13">
                  <c:v>NO000D</c:v>
                </c:pt>
                <c:pt idx="14">
                  <c:v>NO000A</c:v>
                </c:pt>
                <c:pt idx="15">
                  <c:v>NO000H</c:v>
                </c:pt>
                <c:pt idx="16">
                  <c:v>KO0008</c:v>
                </c:pt>
                <c:pt idx="17">
                  <c:v>DO0001</c:v>
                </c:pt>
                <c:pt idx="18">
                  <c:v>NO0007</c:v>
                </c:pt>
                <c:pt idx="19">
                  <c:v>NO0006</c:v>
                </c:pt>
                <c:pt idx="20">
                  <c:v>NO0003</c:v>
                </c:pt>
                <c:pt idx="21">
                  <c:v>NO0004</c:v>
                </c:pt>
                <c:pt idx="22">
                  <c:v>NO0005</c:v>
                </c:pt>
                <c:pt idx="23">
                  <c:v>NO0002</c:v>
                </c:pt>
                <c:pt idx="24">
                  <c:v>NO000F</c:v>
                </c:pt>
                <c:pt idx="25">
                  <c:v>NO000E</c:v>
                </c:pt>
                <c:pt idx="26">
                  <c:v>KO0002</c:v>
                </c:pt>
                <c:pt idx="27">
                  <c:v>PO0000</c:v>
                </c:pt>
                <c:pt idx="28">
                  <c:v>NO0001</c:v>
                </c:pt>
                <c:pt idx="29">
                  <c:v>ED000L</c:v>
                </c:pt>
                <c:pt idx="30">
                  <c:v>DO0000</c:v>
                </c:pt>
                <c:pt idx="31">
                  <c:v>NO000G</c:v>
                </c:pt>
                <c:pt idx="32">
                  <c:v>KO000D</c:v>
                </c:pt>
                <c:pt idx="33">
                  <c:v>ED0006</c:v>
                </c:pt>
                <c:pt idx="34">
                  <c:v>NO000K</c:v>
                </c:pt>
                <c:pt idx="35">
                  <c:v>KO000C</c:v>
                </c:pt>
                <c:pt idx="36">
                  <c:v>KO9000</c:v>
                </c:pt>
                <c:pt idx="37">
                  <c:v>ED000M</c:v>
                </c:pt>
                <c:pt idx="38">
                  <c:v>ED000a</c:v>
                </c:pt>
                <c:pt idx="39">
                  <c:v>ED000A</c:v>
                </c:pt>
              </c:strCache>
            </c:strRef>
          </c:cat>
          <c:val>
            <c:numRef>
              <c:f>SOA_spec_summary!$P$5:$P$44</c:f>
              <c:numCache>
                <c:formatCode>0.00E+00</c:formatCode>
                <c:ptCount val="40"/>
                <c:pt idx="0">
                  <c:v>564682000000</c:v>
                </c:pt>
                <c:pt idx="1">
                  <c:v>543216000000</c:v>
                </c:pt>
                <c:pt idx="2">
                  <c:v>415598000000</c:v>
                </c:pt>
                <c:pt idx="3">
                  <c:v>414422000000</c:v>
                </c:pt>
                <c:pt idx="4">
                  <c:v>299182000000</c:v>
                </c:pt>
                <c:pt idx="5">
                  <c:v>293215000000</c:v>
                </c:pt>
                <c:pt idx="6">
                  <c:v>278721000000</c:v>
                </c:pt>
                <c:pt idx="7">
                  <c:v>212620000000</c:v>
                </c:pt>
                <c:pt idx="8">
                  <c:v>183836000000</c:v>
                </c:pt>
                <c:pt idx="9">
                  <c:v>161942000000</c:v>
                </c:pt>
                <c:pt idx="10">
                  <c:v>128891000000</c:v>
                </c:pt>
                <c:pt idx="11">
                  <c:v>123375000000</c:v>
                </c:pt>
                <c:pt idx="12">
                  <c:v>123278000000</c:v>
                </c:pt>
                <c:pt idx="13">
                  <c:v>112416000000</c:v>
                </c:pt>
                <c:pt idx="14">
                  <c:v>91407100000</c:v>
                </c:pt>
                <c:pt idx="15">
                  <c:v>79277500000</c:v>
                </c:pt>
                <c:pt idx="16">
                  <c:v>71321500000</c:v>
                </c:pt>
                <c:pt idx="17">
                  <c:v>67821200000</c:v>
                </c:pt>
                <c:pt idx="18">
                  <c:v>65405100000</c:v>
                </c:pt>
                <c:pt idx="19">
                  <c:v>63960800000</c:v>
                </c:pt>
                <c:pt idx="20">
                  <c:v>63960700000</c:v>
                </c:pt>
                <c:pt idx="21">
                  <c:v>63960700000</c:v>
                </c:pt>
                <c:pt idx="22">
                  <c:v>63960700000</c:v>
                </c:pt>
                <c:pt idx="23">
                  <c:v>63698000000</c:v>
                </c:pt>
                <c:pt idx="24">
                  <c:v>61703400000</c:v>
                </c:pt>
                <c:pt idx="25">
                  <c:v>61660400000</c:v>
                </c:pt>
                <c:pt idx="26">
                  <c:v>53529400000</c:v>
                </c:pt>
                <c:pt idx="27">
                  <c:v>47582300000</c:v>
                </c:pt>
                <c:pt idx="28">
                  <c:v>46474800000</c:v>
                </c:pt>
                <c:pt idx="29">
                  <c:v>46049200000</c:v>
                </c:pt>
                <c:pt idx="30">
                  <c:v>45951700000</c:v>
                </c:pt>
                <c:pt idx="31">
                  <c:v>44151300000</c:v>
                </c:pt>
                <c:pt idx="32">
                  <c:v>44017800000</c:v>
                </c:pt>
                <c:pt idx="33">
                  <c:v>44014300000</c:v>
                </c:pt>
                <c:pt idx="34">
                  <c:v>40438300000</c:v>
                </c:pt>
                <c:pt idx="35">
                  <c:v>40085400000</c:v>
                </c:pt>
                <c:pt idx="36">
                  <c:v>36021800000</c:v>
                </c:pt>
                <c:pt idx="37">
                  <c:v>34393000000</c:v>
                </c:pt>
                <c:pt idx="38">
                  <c:v>33613500000</c:v>
                </c:pt>
                <c:pt idx="39">
                  <c:v>33613500000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SOA_spec_summary!$O$5:$O$54</c15:f>
                <c15:dlblRangeCache>
                  <c:ptCount val="50"/>
                  <c:pt idx="0">
                    <c:v>HHC</c:v>
                  </c:pt>
                  <c:pt idx="1">
                    <c:v>HHC</c:v>
                  </c:pt>
                  <c:pt idx="2">
                    <c:v>HHC</c:v>
                  </c:pt>
                  <c:pt idx="3">
                    <c:v>HHC</c:v>
                  </c:pt>
                  <c:pt idx="4">
                    <c:v>HHC</c:v>
                  </c:pt>
                  <c:pt idx="5">
                    <c:v>HHC</c:v>
                  </c:pt>
                  <c:pt idx="6">
                    <c:v>HHC</c:v>
                  </c:pt>
                  <c:pt idx="7">
                    <c:v>HHC</c:v>
                  </c:pt>
                  <c:pt idx="8">
                    <c:v>HHC</c:v>
                  </c:pt>
                  <c:pt idx="9">
                    <c:v>HN</c:v>
                  </c:pt>
                  <c:pt idx="10">
                    <c:v>HHC</c:v>
                  </c:pt>
                  <c:pt idx="11">
                    <c:v>HHN</c:v>
                  </c:pt>
                  <c:pt idx="12">
                    <c:v>HHN</c:v>
                  </c:pt>
                  <c:pt idx="13">
                    <c:v>HHN</c:v>
                  </c:pt>
                  <c:pt idx="14">
                    <c:v>HHN</c:v>
                  </c:pt>
                  <c:pt idx="15">
                    <c:v>HHN</c:v>
                  </c:pt>
                  <c:pt idx="16">
                    <c:v>HHC</c:v>
                  </c:pt>
                  <c:pt idx="17">
                    <c:v>HHC</c:v>
                  </c:pt>
                  <c:pt idx="18">
                    <c:v>HN</c:v>
                  </c:pt>
                  <c:pt idx="19">
                    <c:v>HN</c:v>
                  </c:pt>
                  <c:pt idx="20">
                    <c:v>HN</c:v>
                  </c:pt>
                  <c:pt idx="21">
                    <c:v>HN</c:v>
                  </c:pt>
                  <c:pt idx="22">
                    <c:v>HN</c:v>
                  </c:pt>
                  <c:pt idx="23">
                    <c:v>HN</c:v>
                  </c:pt>
                  <c:pt idx="24">
                    <c:v>HHN</c:v>
                  </c:pt>
                  <c:pt idx="25">
                    <c:v>HHN</c:v>
                  </c:pt>
                  <c:pt idx="26">
                    <c:v>HHC</c:v>
                  </c:pt>
                  <c:pt idx="27">
                    <c:v>HP</c:v>
                  </c:pt>
                  <c:pt idx="28">
                    <c:v>HN</c:v>
                  </c:pt>
                  <c:pt idx="29">
                    <c:v>EHCC</c:v>
                  </c:pt>
                  <c:pt idx="30">
                    <c:v>HC</c:v>
                  </c:pt>
                  <c:pt idx="31">
                    <c:v>HHN</c:v>
                  </c:pt>
                  <c:pt idx="32">
                    <c:v>HHC</c:v>
                  </c:pt>
                  <c:pt idx="33">
                    <c:v>EHCC</c:v>
                  </c:pt>
                  <c:pt idx="34">
                    <c:v>HHN</c:v>
                  </c:pt>
                  <c:pt idx="35">
                    <c:v>HHC</c:v>
                  </c:pt>
                  <c:pt idx="36">
                    <c:v>DCMP</c:v>
                  </c:pt>
                  <c:pt idx="37">
                    <c:v>EHCC</c:v>
                  </c:pt>
                  <c:pt idx="38">
                    <c:v>EHHCC</c:v>
                  </c:pt>
                  <c:pt idx="39">
                    <c:v>EHHCC</c:v>
                  </c:pt>
                  <c:pt idx="40">
                    <c:v>EHCC</c:v>
                  </c:pt>
                  <c:pt idx="41">
                    <c:v>EHCC</c:v>
                  </c:pt>
                  <c:pt idx="42">
                    <c:v>EHCC</c:v>
                  </c:pt>
                  <c:pt idx="43">
                    <c:v>HCC</c:v>
                  </c:pt>
                  <c:pt idx="44">
                    <c:v>HCC</c:v>
                  </c:pt>
                  <c:pt idx="45">
                    <c:v>DCMP</c:v>
                  </c:pt>
                  <c:pt idx="46">
                    <c:v>DCMP</c:v>
                  </c:pt>
                  <c:pt idx="47">
                    <c:v>DCMP</c:v>
                  </c:pt>
                  <c:pt idx="48">
                    <c:v>DCMP</c:v>
                  </c:pt>
                  <c:pt idx="49">
                    <c:v>EHCC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41-D759-41BB-B1D1-0F7C8499883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name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conc in aerosol, molec/cc_air</a:t>
                </a:r>
              </a:p>
            </c:rich>
          </c:tx>
          <c:layout>
            <c:manualLayout>
              <c:xMode val="edge"/>
              <c:yMode val="edge"/>
              <c:x val="0.34780249071988562"/>
              <c:y val="0.9441748753803812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  <c:majorUnit val="100000000000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w/ cyclization: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r>
              <a:rPr lang="en-US" sz="1400" b="0" i="0" baseline="0">
                <a:effectLst/>
              </a:rPr>
              <a:t>top 20 categories in Aerosol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14-4BD1-84E6-586D9400E4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014-4BD1-84E6-586D9400E4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014-4BD1-84E6-586D9400E465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014-4BD1-84E6-586D9400E465}"/>
              </c:ext>
            </c:extLst>
          </c:dPt>
          <c:dPt>
            <c:idx val="10"/>
            <c:invertIfNegative val="0"/>
            <c:bubble3D val="0"/>
            <c:spPr>
              <a:solidFill>
                <a:srgbClr val="CC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014-4BD1-84E6-586D9400E46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3B18F446-BD71-40AC-A4C0-31460A64A5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8014-4BD1-84E6-586D9400E46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1BEFF66-5898-4957-86FF-57D62187B4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8014-4BD1-84E6-586D9400E46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F79853C-12FB-4E7E-BB12-02D9B6326F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8014-4BD1-84E6-586D9400E46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3960429A-DD86-4D04-BAF9-C64F6831B6A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8014-4BD1-84E6-586D9400E46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F922037-05D4-4DDB-8F7E-D76EAA33AC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8014-4BD1-84E6-586D9400E46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1154FA80-16A1-4E7E-A4BF-08B665231A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8014-4BD1-84E6-586D9400E465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D84B54A5-DCA5-4BDB-9E1E-140BDFB570C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8014-4BD1-84E6-586D9400E465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768A8C22-BD04-4B8C-B343-020B71C0AE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8014-4BD1-84E6-586D9400E465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99B5F6B2-5182-4B58-97BE-6C4FCDBD64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8014-4BD1-84E6-586D9400E465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B61D529A-557D-4B67-9662-DA849EA4A2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8014-4BD1-84E6-586D9400E465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6FA30B0A-575B-4BB6-BF03-B54DE5618E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8014-4BD1-84E6-586D9400E465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81178347-C308-438B-91DA-EE97D62BE1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8014-4BD1-84E6-586D9400E465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B500F0D1-69AF-4F13-8028-F871E55A6E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8014-4BD1-84E6-586D9400E465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770485C4-6658-499D-ADF7-771EF34A36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8014-4BD1-84E6-586D9400E465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861C8F2D-8814-42FB-B0E6-F2544DF558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8014-4BD1-84E6-586D9400E465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9B4A47DE-C600-4564-96C0-14890EA752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8014-4BD1-84E6-586D9400E465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3F40164C-E248-412D-998C-3209960CC1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8014-4BD1-84E6-586D9400E465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83D648A8-6BE4-4810-A1B9-EEDB95CC831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8014-4BD1-84E6-586D9400E465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ECA7646A-A774-4607-882D-D1551AA416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8014-4BD1-84E6-586D9400E465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34D4D00E-9154-43CB-B2AF-3A99F63790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8014-4BD1-84E6-586D9400E4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SOA_spec_summary!$H$5:$H$24</c:f>
              <c:strCache>
                <c:ptCount val="20"/>
                <c:pt idx="0">
                  <c:v> C10H20O3   </c:v>
                </c:pt>
                <c:pt idx="1">
                  <c:v> C10H21N1O5 </c:v>
                </c:pt>
                <c:pt idx="2">
                  <c:v> C10H21N1O4 </c:v>
                </c:pt>
                <c:pt idx="3">
                  <c:v> C10H18O4   </c:v>
                </c:pt>
                <c:pt idx="4">
                  <c:v> C10H18O3   </c:v>
                </c:pt>
                <c:pt idx="5">
                  <c:v> C10H19N1O6 </c:v>
                </c:pt>
                <c:pt idx="6">
                  <c:v> C10H20O4   </c:v>
                </c:pt>
                <c:pt idx="7">
                  <c:v> C10H19N1O7 </c:v>
                </c:pt>
                <c:pt idx="8">
                  <c:v> C10H18O5   </c:v>
                </c:pt>
                <c:pt idx="9">
                  <c:v> C10H19N1O6 </c:v>
                </c:pt>
                <c:pt idx="10">
                  <c:v> C10H19N1O6 </c:v>
                </c:pt>
                <c:pt idx="11">
                  <c:v> C10H20O2   </c:v>
                </c:pt>
                <c:pt idx="12">
                  <c:v> C9H18O3    </c:v>
                </c:pt>
                <c:pt idx="13">
                  <c:v> C9H16O3    </c:v>
                </c:pt>
                <c:pt idx="14">
                  <c:v> C9H17N1O6  </c:v>
                </c:pt>
                <c:pt idx="15">
                  <c:v> C10H18O4   </c:v>
                </c:pt>
                <c:pt idx="16">
                  <c:v> C10H20N2O8 </c:v>
                </c:pt>
                <c:pt idx="17">
                  <c:v> C9H19N1O5  </c:v>
                </c:pt>
                <c:pt idx="18">
                  <c:v> C10H19N1O5 </c:v>
                </c:pt>
                <c:pt idx="19">
                  <c:v> C9H17N1O5  </c:v>
                </c:pt>
              </c:strCache>
            </c:strRef>
          </c:cat>
          <c:val>
            <c:numRef>
              <c:f>SOA_spec_summary!$J$5:$J$24</c:f>
              <c:numCache>
                <c:formatCode>General</c:formatCode>
                <c:ptCount val="20"/>
                <c:pt idx="0">
                  <c:v>3527055100000</c:v>
                </c:pt>
                <c:pt idx="1">
                  <c:v>781076800000</c:v>
                </c:pt>
                <c:pt idx="2">
                  <c:v>601086550000</c:v>
                </c:pt>
                <c:pt idx="3">
                  <c:v>255365720000</c:v>
                </c:pt>
                <c:pt idx="4">
                  <c:v>181241423000</c:v>
                </c:pt>
                <c:pt idx="5">
                  <c:v>142104416993</c:v>
                </c:pt>
                <c:pt idx="6">
                  <c:v>94803295000</c:v>
                </c:pt>
                <c:pt idx="7">
                  <c:v>77173298129</c:v>
                </c:pt>
                <c:pt idx="8">
                  <c:v>75960612000</c:v>
                </c:pt>
                <c:pt idx="9">
                  <c:v>55814704935.634293</c:v>
                </c:pt>
                <c:pt idx="10">
                  <c:v>47582300000</c:v>
                </c:pt>
                <c:pt idx="11">
                  <c:v>46029774757.923706</c:v>
                </c:pt>
                <c:pt idx="12">
                  <c:v>45804488642.109238</c:v>
                </c:pt>
                <c:pt idx="13">
                  <c:v>38670425016.446922</c:v>
                </c:pt>
                <c:pt idx="14">
                  <c:v>35469478267.567207</c:v>
                </c:pt>
                <c:pt idx="15">
                  <c:v>34214810890</c:v>
                </c:pt>
                <c:pt idx="16">
                  <c:v>31539770110</c:v>
                </c:pt>
                <c:pt idx="17">
                  <c:v>29537483000</c:v>
                </c:pt>
                <c:pt idx="18">
                  <c:v>25036760400</c:v>
                </c:pt>
                <c:pt idx="19">
                  <c:v>24858462040.366238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SOA_spec_summary!$I$5:$I$24</c15:f>
                <c15:dlblRangeCache>
                  <c:ptCount val="20"/>
                  <c:pt idx="0">
                    <c:v>HHC</c:v>
                  </c:pt>
                  <c:pt idx="1">
                    <c:v>HHN</c:v>
                  </c:pt>
                  <c:pt idx="2">
                    <c:v>HN</c:v>
                  </c:pt>
                  <c:pt idx="3">
                    <c:v>EHCC</c:v>
                  </c:pt>
                  <c:pt idx="4">
                    <c:v>HCC</c:v>
                  </c:pt>
                  <c:pt idx="5">
                    <c:v>HHCN</c:v>
                  </c:pt>
                  <c:pt idx="6">
                    <c:v>HHC</c:v>
                  </c:pt>
                  <c:pt idx="7">
                    <c:v>HHCN</c:v>
                  </c:pt>
                  <c:pt idx="8">
                    <c:v>EHHCC</c:v>
                  </c:pt>
                  <c:pt idx="9">
                    <c:v>TE</c:v>
                  </c:pt>
                  <c:pt idx="10">
                    <c:v>HP</c:v>
                  </c:pt>
                  <c:pt idx="11">
                    <c:v>HC</c:v>
                  </c:pt>
                  <c:pt idx="12">
                    <c:v>DCMP</c:v>
                  </c:pt>
                  <c:pt idx="13">
                    <c:v>DCMP</c:v>
                  </c:pt>
                  <c:pt idx="14">
                    <c:v>DCMP</c:v>
                  </c:pt>
                  <c:pt idx="15">
                    <c:v>HHCC</c:v>
                  </c:pt>
                  <c:pt idx="16">
                    <c:v>HHNN</c:v>
                  </c:pt>
                  <c:pt idx="17">
                    <c:v>DCMP</c:v>
                  </c:pt>
                  <c:pt idx="18">
                    <c:v>HCN</c:v>
                  </c:pt>
                  <c:pt idx="19">
                    <c:v>DCMP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9-8014-4BD1-84E6-586D9400E4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molecular formula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conc in aerosol, molec/cc_air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  <c:majorUnit val="100000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w/ cyclization: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top 40 individual spp in Aerosol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120880529850279"/>
          <c:y val="0.12000002092762026"/>
          <c:w val="0.7425324343306352"/>
          <c:h val="0.7462163298569649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E24-4605-85AA-81FE31A2FA9C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E24-4605-85AA-81FE31A2FA9C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4E24-4605-85AA-81FE31A2FA9C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4E24-4605-85AA-81FE31A2FA9C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4E24-4605-85AA-81FE31A2FA9C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4E24-4605-85AA-81FE31A2FA9C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4E24-4605-85AA-81FE31A2FA9C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4E24-4605-85AA-81FE31A2FA9C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4E24-4605-85AA-81FE31A2FA9C}"/>
              </c:ext>
            </c:extLst>
          </c:dPt>
          <c:dPt>
            <c:idx val="2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E24-4605-85AA-81FE31A2FA9C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E24-4605-85AA-81FE31A2FA9C}"/>
              </c:ext>
            </c:extLst>
          </c:dPt>
          <c:dPt>
            <c:idx val="2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4E24-4605-85AA-81FE31A2FA9C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4E24-4605-85AA-81FE31A2FA9C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E24-4605-85AA-81FE31A2FA9C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E24-4605-85AA-81FE31A2FA9C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4E24-4605-85AA-81FE31A2FA9C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E24-4605-85AA-81FE31A2FA9C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E24-4605-85AA-81FE31A2FA9C}"/>
              </c:ext>
            </c:extLst>
          </c:dPt>
          <c:dPt>
            <c:idx val="2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4E24-4605-85AA-81FE31A2FA9C}"/>
              </c:ext>
            </c:extLst>
          </c:dPt>
          <c:dPt>
            <c:idx val="3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4E24-4605-85AA-81FE31A2FA9C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E24-4605-85AA-81FE31A2FA9C}"/>
              </c:ext>
            </c:extLst>
          </c:dPt>
          <c:dPt>
            <c:idx val="3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4E24-4605-85AA-81FE31A2FA9C}"/>
              </c:ext>
            </c:extLst>
          </c:dPt>
          <c:dPt>
            <c:idx val="3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4E24-4605-85AA-81FE31A2FA9C}"/>
              </c:ext>
            </c:extLst>
          </c:dPt>
          <c:dPt>
            <c:idx val="3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4E24-4605-85AA-81FE31A2FA9C}"/>
              </c:ext>
            </c:extLst>
          </c:dPt>
          <c:dPt>
            <c:idx val="3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4E24-4605-85AA-81FE31A2FA9C}"/>
              </c:ext>
            </c:extLst>
          </c:dPt>
          <c:dPt>
            <c:idx val="3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4E24-4605-85AA-81FE31A2FA9C}"/>
              </c:ext>
            </c:extLst>
          </c:dPt>
          <c:dPt>
            <c:idx val="3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8-4E24-4605-85AA-81FE31A2FA9C}"/>
              </c:ext>
            </c:extLst>
          </c:dPt>
          <c:dPt>
            <c:idx val="3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9-4E24-4605-85AA-81FE31A2FA9C}"/>
              </c:ext>
            </c:extLst>
          </c:dPt>
          <c:dPt>
            <c:idx val="39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4E24-4605-85AA-81FE31A2FA9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B7C287F-B458-465A-8E29-CB34DBAB54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4E24-4605-85AA-81FE31A2FA9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96EC700-0356-46D2-9708-469E9729E7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4E24-4605-85AA-81FE31A2FA9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7DDDAC1-DF33-44EB-A0DC-8A638E9040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4E24-4605-85AA-81FE31A2FA9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31EA2B8D-F310-4F16-9000-85F6809A97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F-4E24-4605-85AA-81FE31A2FA9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0E721D34-2E7B-464B-8177-090193BC59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4E24-4605-85AA-81FE31A2FA9C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1314A1FE-879C-4AEE-8236-DE373F54FB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4E24-4605-85AA-81FE31A2FA9C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E1A61DDC-077F-44AC-89A6-C25A2134C2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2-4E24-4605-85AA-81FE31A2FA9C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6ACCA480-56D6-4C19-A171-28DDF0CEB6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4E24-4605-85AA-81FE31A2FA9C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02279486-EBDD-4478-98DC-840C8FDA36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4E24-4605-85AA-81FE31A2FA9C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B51C3E74-A6BB-43D6-B010-1EB21E338F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4E24-4605-85AA-81FE31A2FA9C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36689455-150E-4821-8AA2-DC252C7C11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4E24-4605-85AA-81FE31A2FA9C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9498C912-C4FE-46C0-B776-92DD1153ACA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4E24-4605-85AA-81FE31A2FA9C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7B82FE11-B642-46B9-A3A0-A545713387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4E24-4605-85AA-81FE31A2FA9C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76821766-FE40-44A7-A509-A7E14BA68C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4E24-4605-85AA-81FE31A2FA9C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ECE823AA-4411-47DD-BD27-18DAE1070BA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4E24-4605-85AA-81FE31A2FA9C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E50FEEED-D96D-4CFA-9F0A-666FF43D47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4E24-4605-85AA-81FE31A2FA9C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5AC8FFA2-8E2C-40F7-B535-7DFD5899060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5-4E24-4605-85AA-81FE31A2FA9C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5D68CB79-D642-4C22-A703-1DAE4D1487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4E24-4605-85AA-81FE31A2FA9C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B748F429-ED23-4EA4-B66F-30B890E760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4E24-4605-85AA-81FE31A2FA9C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DC5575F5-64F5-447F-AE4E-CFF609B8A6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4E24-4605-85AA-81FE31A2FA9C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807DEB67-51E9-4A11-BE0A-201D48BEBC8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4E24-4605-85AA-81FE31A2FA9C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802E4EC6-7C3C-421B-A3F1-B515545927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4E24-4605-85AA-81FE31A2FA9C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DE7ABA84-621D-4B95-989C-C9F5B3F257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4E24-4605-85AA-81FE31A2FA9C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57CAD95C-2D86-4FE1-B0B7-476BA8D3CD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4E24-4605-85AA-81FE31A2FA9C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F310F7F0-6C95-4DA9-A65F-6C337067CD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4E24-4605-85AA-81FE31A2FA9C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229C7EEA-2EE4-418A-863A-F453EA46DA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4E24-4605-85AA-81FE31A2FA9C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4ECA6D22-F6C4-45C0-B73B-E56140EBCB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4E24-4605-85AA-81FE31A2FA9C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9564C58D-4D3B-408C-8540-89B2FC9DCB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4E24-4605-85AA-81FE31A2FA9C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FF34E6B7-AB9C-4BB5-859F-443643767D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4E24-4605-85AA-81FE31A2FA9C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B044B2A3-1C65-4CD4-82B9-C329C7C679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4E24-4605-85AA-81FE31A2FA9C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9113EEA6-B41E-450C-A75C-E11F9DC6D7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4E24-4605-85AA-81FE31A2FA9C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19684335-64CC-4D5B-A9BF-49FA7A01CC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4E24-4605-85AA-81FE31A2FA9C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142D1A99-B7D0-4C75-A72A-9A6C326244D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4E24-4605-85AA-81FE31A2FA9C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65F0C666-0A27-493E-824F-25691A2911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4E24-4605-85AA-81FE31A2FA9C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EDE3594E-CACE-45FD-BDC3-EF95FC029A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4E24-4605-85AA-81FE31A2FA9C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6D8674C6-9637-4CBE-990D-7889568C83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4E24-4605-85AA-81FE31A2FA9C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A8CAE1AC-90D0-4246-B8BF-282944741B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4E24-4605-85AA-81FE31A2FA9C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BAE11555-E03E-4FE3-B8FD-F158941211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4E24-4605-85AA-81FE31A2FA9C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2E348D7E-65A6-4812-8AEA-59DEBEFBE5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4E24-4605-85AA-81FE31A2FA9C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C11C0788-73DA-41E5-9F2D-0FBFF7FC72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4E24-4605-85AA-81FE31A2FA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SOA_spec_summary!$M$5:$M$44</c:f>
              <c:strCache>
                <c:ptCount val="40"/>
                <c:pt idx="0">
                  <c:v>TE000A</c:v>
                </c:pt>
                <c:pt idx="1">
                  <c:v>TE000a</c:v>
                </c:pt>
                <c:pt idx="2">
                  <c:v>TE000S</c:v>
                </c:pt>
                <c:pt idx="3">
                  <c:v>TE000s</c:v>
                </c:pt>
                <c:pt idx="4">
                  <c:v>TE000X</c:v>
                </c:pt>
                <c:pt idx="5">
                  <c:v>TE000x</c:v>
                </c:pt>
                <c:pt idx="6">
                  <c:v>TE000Z</c:v>
                </c:pt>
                <c:pt idx="7">
                  <c:v>TE000z</c:v>
                </c:pt>
                <c:pt idx="8">
                  <c:v>TE000O</c:v>
                </c:pt>
                <c:pt idx="9">
                  <c:v>TE000o</c:v>
                </c:pt>
                <c:pt idx="10">
                  <c:v>TE9002</c:v>
                </c:pt>
                <c:pt idx="11">
                  <c:v>TE000K</c:v>
                </c:pt>
                <c:pt idx="12">
                  <c:v>TE000k</c:v>
                </c:pt>
                <c:pt idx="13">
                  <c:v>TE000M</c:v>
                </c:pt>
                <c:pt idx="14">
                  <c:v>TE000m</c:v>
                </c:pt>
                <c:pt idx="15">
                  <c:v>TE000G</c:v>
                </c:pt>
                <c:pt idx="16">
                  <c:v>TE000g</c:v>
                </c:pt>
                <c:pt idx="17">
                  <c:v>TE000I</c:v>
                </c:pt>
                <c:pt idx="18">
                  <c:v>TE000i</c:v>
                </c:pt>
                <c:pt idx="19">
                  <c:v>TE0004</c:v>
                </c:pt>
                <c:pt idx="20">
                  <c:v>TE8004</c:v>
                </c:pt>
                <c:pt idx="21">
                  <c:v>NO0008</c:v>
                </c:pt>
                <c:pt idx="22">
                  <c:v>TE000U</c:v>
                </c:pt>
                <c:pt idx="23">
                  <c:v>TE000u</c:v>
                </c:pt>
                <c:pt idx="24">
                  <c:v>NO000B</c:v>
                </c:pt>
                <c:pt idx="25">
                  <c:v>NO000J</c:v>
                </c:pt>
                <c:pt idx="26">
                  <c:v>NO000D</c:v>
                </c:pt>
                <c:pt idx="27">
                  <c:v>NO000A</c:v>
                </c:pt>
                <c:pt idx="28">
                  <c:v>NO000H</c:v>
                </c:pt>
                <c:pt idx="29">
                  <c:v>TE000h</c:v>
                </c:pt>
                <c:pt idx="30">
                  <c:v>TE000H</c:v>
                </c:pt>
                <c:pt idx="31">
                  <c:v>NO0007</c:v>
                </c:pt>
                <c:pt idx="32">
                  <c:v>NO0003</c:v>
                </c:pt>
                <c:pt idx="33">
                  <c:v>NO0004</c:v>
                </c:pt>
                <c:pt idx="34">
                  <c:v>NO0005</c:v>
                </c:pt>
                <c:pt idx="35">
                  <c:v>NO0006</c:v>
                </c:pt>
                <c:pt idx="36">
                  <c:v>NO0002</c:v>
                </c:pt>
                <c:pt idx="37">
                  <c:v>TE000Q</c:v>
                </c:pt>
                <c:pt idx="38">
                  <c:v>TE000q</c:v>
                </c:pt>
                <c:pt idx="39">
                  <c:v>NO000F</c:v>
                </c:pt>
              </c:strCache>
            </c:strRef>
          </c:cat>
          <c:val>
            <c:numRef>
              <c:f>SOA_spec_summary!$P$5:$P$44</c:f>
              <c:numCache>
                <c:formatCode>0.00E+00</c:formatCode>
                <c:ptCount val="40"/>
                <c:pt idx="0">
                  <c:v>666155000000</c:v>
                </c:pt>
                <c:pt idx="1">
                  <c:v>666155000000</c:v>
                </c:pt>
                <c:pt idx="2">
                  <c:v>642974000000</c:v>
                </c:pt>
                <c:pt idx="3">
                  <c:v>642974000000</c:v>
                </c:pt>
                <c:pt idx="4">
                  <c:v>616800000000</c:v>
                </c:pt>
                <c:pt idx="5">
                  <c:v>616800000000</c:v>
                </c:pt>
                <c:pt idx="6">
                  <c:v>493040000000</c:v>
                </c:pt>
                <c:pt idx="7">
                  <c:v>493040000000</c:v>
                </c:pt>
                <c:pt idx="8">
                  <c:v>490312000000</c:v>
                </c:pt>
                <c:pt idx="9">
                  <c:v>490312000000</c:v>
                </c:pt>
                <c:pt idx="10">
                  <c:v>427043000000</c:v>
                </c:pt>
                <c:pt idx="11">
                  <c:v>349669000000</c:v>
                </c:pt>
                <c:pt idx="12">
                  <c:v>349669000000</c:v>
                </c:pt>
                <c:pt idx="13">
                  <c:v>349423000000</c:v>
                </c:pt>
                <c:pt idx="14">
                  <c:v>349423000000</c:v>
                </c:pt>
                <c:pt idx="15">
                  <c:v>345830000000</c:v>
                </c:pt>
                <c:pt idx="16">
                  <c:v>345830000000</c:v>
                </c:pt>
                <c:pt idx="17">
                  <c:v>250889000000</c:v>
                </c:pt>
                <c:pt idx="18">
                  <c:v>250889000000</c:v>
                </c:pt>
                <c:pt idx="19">
                  <c:v>214775000000</c:v>
                </c:pt>
                <c:pt idx="20">
                  <c:v>209196000000</c:v>
                </c:pt>
                <c:pt idx="21">
                  <c:v>183051000000</c:v>
                </c:pt>
                <c:pt idx="22">
                  <c:v>144662000000</c:v>
                </c:pt>
                <c:pt idx="23">
                  <c:v>144662000000</c:v>
                </c:pt>
                <c:pt idx="24">
                  <c:v>122071000000</c:v>
                </c:pt>
                <c:pt idx="25">
                  <c:v>121996000000</c:v>
                </c:pt>
                <c:pt idx="26">
                  <c:v>111230000000</c:v>
                </c:pt>
                <c:pt idx="27">
                  <c:v>90423700000</c:v>
                </c:pt>
                <c:pt idx="28">
                  <c:v>78425500000</c:v>
                </c:pt>
                <c:pt idx="29">
                  <c:v>75404000000</c:v>
                </c:pt>
                <c:pt idx="30">
                  <c:v>75404000000</c:v>
                </c:pt>
                <c:pt idx="31">
                  <c:v>74247800000</c:v>
                </c:pt>
                <c:pt idx="32">
                  <c:v>72827100000</c:v>
                </c:pt>
                <c:pt idx="33">
                  <c:v>72827100000</c:v>
                </c:pt>
                <c:pt idx="34">
                  <c:v>72827100000</c:v>
                </c:pt>
                <c:pt idx="35">
                  <c:v>72827100000</c:v>
                </c:pt>
                <c:pt idx="36">
                  <c:v>72568100000</c:v>
                </c:pt>
                <c:pt idx="37">
                  <c:v>62001600000</c:v>
                </c:pt>
                <c:pt idx="38">
                  <c:v>62001600000</c:v>
                </c:pt>
                <c:pt idx="39">
                  <c:v>61047400000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SOA_spec_summary!$O$5:$O$54</c15:f>
                <c15:dlblRangeCache>
                  <c:ptCount val="50"/>
                  <c:pt idx="0">
                    <c:v>TE</c:v>
                  </c:pt>
                  <c:pt idx="1">
                    <c:v>TE</c:v>
                  </c:pt>
                  <c:pt idx="2">
                    <c:v>TE</c:v>
                  </c:pt>
                  <c:pt idx="3">
                    <c:v>TE</c:v>
                  </c:pt>
                  <c:pt idx="4">
                    <c:v>TE</c:v>
                  </c:pt>
                  <c:pt idx="5">
                    <c:v>TE</c:v>
                  </c:pt>
                  <c:pt idx="6">
                    <c:v>TE</c:v>
                  </c:pt>
                  <c:pt idx="7">
                    <c:v>TE</c:v>
                  </c:pt>
                  <c:pt idx="8">
                    <c:v>TE</c:v>
                  </c:pt>
                  <c:pt idx="9">
                    <c:v>TE</c:v>
                  </c:pt>
                  <c:pt idx="10">
                    <c:v>DCMP</c:v>
                  </c:pt>
                  <c:pt idx="11">
                    <c:v>TE</c:v>
                  </c:pt>
                  <c:pt idx="12">
                    <c:v>TE</c:v>
                  </c:pt>
                  <c:pt idx="13">
                    <c:v>TE</c:v>
                  </c:pt>
                  <c:pt idx="14">
                    <c:v>TE</c:v>
                  </c:pt>
                  <c:pt idx="15">
                    <c:v>TE</c:v>
                  </c:pt>
                  <c:pt idx="16">
                    <c:v>TE</c:v>
                  </c:pt>
                  <c:pt idx="17">
                    <c:v>TE</c:v>
                  </c:pt>
                  <c:pt idx="18">
                    <c:v>TE</c:v>
                  </c:pt>
                  <c:pt idx="19">
                    <c:v>TE</c:v>
                  </c:pt>
                  <c:pt idx="20">
                    <c:v>DCMP</c:v>
                  </c:pt>
                  <c:pt idx="21">
                    <c:v>HN</c:v>
                  </c:pt>
                  <c:pt idx="22">
                    <c:v>TE</c:v>
                  </c:pt>
                  <c:pt idx="23">
                    <c:v>TE</c:v>
                  </c:pt>
                  <c:pt idx="24">
                    <c:v>HHN</c:v>
                  </c:pt>
                  <c:pt idx="25">
                    <c:v>HHN</c:v>
                  </c:pt>
                  <c:pt idx="26">
                    <c:v>HHN</c:v>
                  </c:pt>
                  <c:pt idx="27">
                    <c:v>HHN</c:v>
                  </c:pt>
                  <c:pt idx="28">
                    <c:v>HHN</c:v>
                  </c:pt>
                  <c:pt idx="29">
                    <c:v>TE</c:v>
                  </c:pt>
                  <c:pt idx="30">
                    <c:v>TE</c:v>
                  </c:pt>
                  <c:pt idx="31">
                    <c:v>HN</c:v>
                  </c:pt>
                  <c:pt idx="32">
                    <c:v>HN</c:v>
                  </c:pt>
                  <c:pt idx="33">
                    <c:v>HN</c:v>
                  </c:pt>
                  <c:pt idx="34">
                    <c:v>HN</c:v>
                  </c:pt>
                  <c:pt idx="35">
                    <c:v>HN</c:v>
                  </c:pt>
                  <c:pt idx="36">
                    <c:v>HN</c:v>
                  </c:pt>
                  <c:pt idx="37">
                    <c:v>TE</c:v>
                  </c:pt>
                  <c:pt idx="38">
                    <c:v>TE</c:v>
                  </c:pt>
                  <c:pt idx="39">
                    <c:v>HHN</c:v>
                  </c:pt>
                  <c:pt idx="40">
                    <c:v>HHN</c:v>
                  </c:pt>
                  <c:pt idx="41">
                    <c:v>HN</c:v>
                  </c:pt>
                  <c:pt idx="42">
                    <c:v>EHCC</c:v>
                  </c:pt>
                  <c:pt idx="43">
                    <c:v>EHCC</c:v>
                  </c:pt>
                  <c:pt idx="44">
                    <c:v>TE</c:v>
                  </c:pt>
                  <c:pt idx="45">
                    <c:v>TE</c:v>
                  </c:pt>
                  <c:pt idx="46">
                    <c:v>TE</c:v>
                  </c:pt>
                  <c:pt idx="47">
                    <c:v>TE</c:v>
                  </c:pt>
                  <c:pt idx="48">
                    <c:v>HHN</c:v>
                  </c:pt>
                  <c:pt idx="49">
                    <c:v>TE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37-4E24-4605-85AA-81FE31A2FA9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name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conc in aerosol, molec/cc_air</a:t>
                </a:r>
              </a:p>
            </c:rich>
          </c:tx>
          <c:layout>
            <c:manualLayout>
              <c:xMode val="edge"/>
              <c:yMode val="edge"/>
              <c:x val="0.34780249071988562"/>
              <c:y val="0.9441748753803812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  <c:majorUnit val="100000000000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w/ cyclization: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r>
              <a:rPr lang="en-US" sz="1400" b="0" i="0" baseline="0">
                <a:effectLst/>
              </a:rPr>
              <a:t>top 20 categories in Aerosol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519182560015318"/>
          <c:y val="0.1810603277519913"/>
          <c:w val="0.56481803303177891"/>
          <c:h val="0.6765216690341753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272-4094-96DD-C873271D8FE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272-4094-96DD-C873271D8FE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272-4094-96DD-C873271D8FE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272-4094-96DD-C873271D8FE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272-4094-96DD-C873271D8FE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272-4094-96DD-C873271D8FE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272-4094-96DD-C873271D8FE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272-4094-96DD-C873271D8FE7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2272-4094-96DD-C873271D8FE7}"/>
              </c:ext>
            </c:extLst>
          </c:dPt>
          <c:dPt>
            <c:idx val="10"/>
            <c:invertIfNegative val="0"/>
            <c:bubble3D val="0"/>
            <c:spPr>
              <a:solidFill>
                <a:srgbClr val="CC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2272-4094-96DD-C873271D8FE7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E8AF1136-A78E-419E-9A94-E6F7BA14DF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2272-4094-96DD-C873271D8FE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D127AB5-53F1-4601-9986-D71461740D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2272-4094-96DD-C873271D8FE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67C65B85-A36F-4F16-8E33-5A6F19F030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2272-4094-96DD-C873271D8FE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1FEB8A97-E227-4EE2-B733-9A77809738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2272-4094-96DD-C873271D8FE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C584034A-F52C-4752-AF51-E512BE061A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2272-4094-96DD-C873271D8FE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0B0DDAA1-65FB-4AC5-B17D-9FCB08C20C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2272-4094-96DD-C873271D8FE7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BEDC7E18-4B80-4D54-874D-15F14FAFB1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2272-4094-96DD-C873271D8FE7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92628501-CA3F-4C72-BBC1-2ED35183A1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2272-4094-96DD-C873271D8FE7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D6C94372-1B94-48FB-A677-4F7106B64E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2272-4094-96DD-C873271D8FE7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934DDE31-2A59-41D8-BF0E-1199A082A0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2272-4094-96DD-C873271D8FE7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50991475-18E1-4C06-866C-7F2AB7FA6C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2272-4094-96DD-C873271D8FE7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09D4871D-D807-4B4A-9573-DCDD8ADDDB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2272-4094-96DD-C873271D8FE7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4D3CA32A-819C-41D3-9E2D-3CC2A8FCFF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2272-4094-96DD-C873271D8FE7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542B580-FEEB-4562-AA26-694A20B9C3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2272-4094-96DD-C873271D8FE7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4E19655D-1D18-4E88-B623-9987D641F9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2272-4094-96DD-C873271D8FE7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31C9DF77-2703-4FDA-8D5E-3FBEF77ED9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2272-4094-96DD-C873271D8FE7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110D5ABB-41F9-49CC-AEC7-3DF0C3D27F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2272-4094-96DD-C873271D8FE7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856EA2CD-2362-4D4D-A94F-17A19A5733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2272-4094-96DD-C873271D8FE7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19458909-B1E8-4EED-A587-AE012A46C0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2272-4094-96DD-C873271D8FE7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C5117AA2-30E7-4F0D-922B-410CBBA98C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2272-4094-96DD-C873271D8F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SOA_spec_summary!$H$5:$H$24</c:f>
              <c:strCache>
                <c:ptCount val="20"/>
                <c:pt idx="0">
                  <c:v> C10H16O2   </c:v>
                </c:pt>
                <c:pt idx="1">
                  <c:v> C10H16O3   </c:v>
                </c:pt>
                <c:pt idx="2">
                  <c:v> C10H16O4   </c:v>
                </c:pt>
                <c:pt idx="3">
                  <c:v> C10H17N1O4 </c:v>
                </c:pt>
                <c:pt idx="4">
                  <c:v> C10H17N1O5 </c:v>
                </c:pt>
                <c:pt idx="5">
                  <c:v> C10H17N1O6 </c:v>
                </c:pt>
                <c:pt idx="6">
                  <c:v> C10H18N2O8 </c:v>
                </c:pt>
                <c:pt idx="7">
                  <c:v> C10H18N2O9 </c:v>
                </c:pt>
                <c:pt idx="8">
                  <c:v> C10H18O2   </c:v>
                </c:pt>
                <c:pt idx="9">
                  <c:v> C10H18O3   </c:v>
                </c:pt>
                <c:pt idx="10">
                  <c:v> C10H18O4   </c:v>
                </c:pt>
                <c:pt idx="11">
                  <c:v> C10H18O5   </c:v>
                </c:pt>
                <c:pt idx="12">
                  <c:v> C10H18O6   </c:v>
                </c:pt>
                <c:pt idx="13">
                  <c:v> C10H19N1O4 </c:v>
                </c:pt>
                <c:pt idx="14">
                  <c:v> C10H19N1O5 </c:v>
                </c:pt>
                <c:pt idx="15">
                  <c:v> C10H19N1O6 </c:v>
                </c:pt>
                <c:pt idx="16">
                  <c:v> C10H19N1O7 </c:v>
                </c:pt>
                <c:pt idx="17">
                  <c:v> C10H19N1O8 </c:v>
                </c:pt>
                <c:pt idx="18">
                  <c:v> C10H20N2O10</c:v>
                </c:pt>
                <c:pt idx="19">
                  <c:v> C10H20N2O7 </c:v>
                </c:pt>
              </c:strCache>
            </c:strRef>
          </c:cat>
          <c:val>
            <c:numRef>
              <c:f>SOA_spec_summary!$J$5:$J$24</c:f>
              <c:numCache>
                <c:formatCode>General</c:formatCode>
                <c:ptCount val="20"/>
                <c:pt idx="0">
                  <c:v>2016867401480</c:v>
                </c:pt>
                <c:pt idx="1">
                  <c:v>897670668340</c:v>
                </c:pt>
                <c:pt idx="2">
                  <c:v>772848000000</c:v>
                </c:pt>
                <c:pt idx="3">
                  <c:v>762020794380</c:v>
                </c:pt>
                <c:pt idx="4">
                  <c:v>738463145818</c:v>
                </c:pt>
                <c:pt idx="5">
                  <c:v>683063130000</c:v>
                </c:pt>
                <c:pt idx="6">
                  <c:v>359247071700</c:v>
                </c:pt>
                <c:pt idx="7">
                  <c:v>112747162000</c:v>
                </c:pt>
                <c:pt idx="8">
                  <c:v>81576347904.399994</c:v>
                </c:pt>
                <c:pt idx="9">
                  <c:v>59440000000</c:v>
                </c:pt>
                <c:pt idx="10">
                  <c:v>52666207356.889999</c:v>
                </c:pt>
                <c:pt idx="11">
                  <c:v>35412420807.399994</c:v>
                </c:pt>
                <c:pt idx="12">
                  <c:v>34521863100</c:v>
                </c:pt>
                <c:pt idx="13">
                  <c:v>30030760900</c:v>
                </c:pt>
                <c:pt idx="14">
                  <c:v>24450296640.100002</c:v>
                </c:pt>
                <c:pt idx="15">
                  <c:v>24380090000</c:v>
                </c:pt>
                <c:pt idx="16">
                  <c:v>23221667700</c:v>
                </c:pt>
                <c:pt idx="17">
                  <c:v>21290960000</c:v>
                </c:pt>
                <c:pt idx="18">
                  <c:v>16331860800</c:v>
                </c:pt>
                <c:pt idx="19">
                  <c:v>12955493670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SOA_spec_summary!$I$5:$I$24</c15:f>
                <c15:dlblRangeCache>
                  <c:ptCount val="20"/>
                  <c:pt idx="0">
                    <c:v>TE</c:v>
                  </c:pt>
                  <c:pt idx="1">
                    <c:v>TE</c:v>
                  </c:pt>
                  <c:pt idx="2">
                    <c:v>HHN</c:v>
                  </c:pt>
                  <c:pt idx="3">
                    <c:v>TE</c:v>
                  </c:pt>
                  <c:pt idx="4">
                    <c:v>TE</c:v>
                  </c:pt>
                  <c:pt idx="5">
                    <c:v>HN</c:v>
                  </c:pt>
                  <c:pt idx="6">
                    <c:v>EHCC</c:v>
                  </c:pt>
                  <c:pt idx="7">
                    <c:v>TE</c:v>
                  </c:pt>
                  <c:pt idx="8">
                    <c:v>HCN</c:v>
                  </c:pt>
                  <c:pt idx="9">
                    <c:v>DCMP</c:v>
                  </c:pt>
                  <c:pt idx="10">
                    <c:v>DCMP</c:v>
                  </c:pt>
                  <c:pt idx="11">
                    <c:v>DCMP</c:v>
                  </c:pt>
                  <c:pt idx="12">
                    <c:v>HNN</c:v>
                  </c:pt>
                  <c:pt idx="13">
                    <c:v>DCMP</c:v>
                  </c:pt>
                  <c:pt idx="14">
                    <c:v>HHCN</c:v>
                  </c:pt>
                  <c:pt idx="15">
                    <c:v>DCMP</c:v>
                  </c:pt>
                  <c:pt idx="16">
                    <c:v>CN</c:v>
                  </c:pt>
                  <c:pt idx="17">
                    <c:v>HHN</c:v>
                  </c:pt>
                  <c:pt idx="18">
                    <c:v>DCMP</c:v>
                  </c:pt>
                  <c:pt idx="19">
                    <c:v>TE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E-2272-4094-96DD-C873271D8FE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molecular formula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conc in aerosol, molec/cc_air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  <c:majorUnit val="100000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4795442859178398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1010300000000</c:v>
                </c:pt>
                <c:pt idx="1">
                  <c:v>670158000</c:v>
                </c:pt>
                <c:pt idx="2">
                  <c:v>5250990000</c:v>
                </c:pt>
                <c:pt idx="3">
                  <c:v>1016221148000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12-4662-9279-1AE85DA9595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334077750000</c:v>
                </c:pt>
                <c:pt idx="1">
                  <c:v>241701920000</c:v>
                </c:pt>
                <c:pt idx="2">
                  <c:v>21856706000</c:v>
                </c:pt>
                <c:pt idx="3">
                  <c:v>597636376000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12-4662-9279-1AE85DA9595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707823155000</c:v>
                </c:pt>
                <c:pt idx="1">
                  <c:v>6086054000</c:v>
                </c:pt>
                <c:pt idx="2">
                  <c:v>3437693700</c:v>
                </c:pt>
                <c:pt idx="3">
                  <c:v>717346902700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12-4662-9279-1AE85DA9595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308010837007</c:v>
                </c:pt>
                <c:pt idx="1">
                  <c:v>2417612522000</c:v>
                </c:pt>
                <c:pt idx="2">
                  <c:v>25382750501.799999</c:v>
                </c:pt>
                <c:pt idx="3">
                  <c:v>2751006109508.7998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12-4662-9279-1AE85DA9595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241977000000</c:v>
                </c:pt>
                <c:pt idx="1">
                  <c:v>24487700000</c:v>
                </c:pt>
                <c:pt idx="2">
                  <c:v>15196900000</c:v>
                </c:pt>
                <c:pt idx="3">
                  <c:v>281661600000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12-4662-9279-1AE85DA959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4498406596813193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906907000000</c:v>
                </c:pt>
                <c:pt idx="1">
                  <c:v>1421740000</c:v>
                </c:pt>
                <c:pt idx="2">
                  <c:v>4819860000</c:v>
                </c:pt>
                <c:pt idx="3">
                  <c:v>913148600000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FF-4BE5-BB1D-968A166673C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372450940000</c:v>
                </c:pt>
                <c:pt idx="1">
                  <c:v>636871820000</c:v>
                </c:pt>
                <c:pt idx="2">
                  <c:v>357633150000</c:v>
                </c:pt>
                <c:pt idx="3">
                  <c:v>1366955910000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FF-4BE5-BB1D-968A166673C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652558840000</c:v>
                </c:pt>
                <c:pt idx="1">
                  <c:v>13232129000</c:v>
                </c:pt>
                <c:pt idx="2">
                  <c:v>10396010000</c:v>
                </c:pt>
                <c:pt idx="3">
                  <c:v>676186979000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FF-4BE5-BB1D-968A166673C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321233837780.79999</c:v>
                </c:pt>
                <c:pt idx="1">
                  <c:v>6075434800000</c:v>
                </c:pt>
                <c:pt idx="2">
                  <c:v>692997551808</c:v>
                </c:pt>
                <c:pt idx="3">
                  <c:v>7089666189588.7998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FF-4BE5-BB1D-968A166673C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175187000000</c:v>
                </c:pt>
                <c:pt idx="1">
                  <c:v>41896200000</c:v>
                </c:pt>
                <c:pt idx="2">
                  <c:v>77150000000</c:v>
                </c:pt>
                <c:pt idx="3">
                  <c:v>294233200000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FF-4BE5-BB1D-968A16667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229313658627318"/>
          <c:y val="0.19378317293671621"/>
          <c:w val="0.35841552483104966"/>
          <c:h val="0.233220326625838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3g: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4845003933910306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1041820000000</c:v>
                </c:pt>
                <c:pt idx="1">
                  <c:v>752105000</c:v>
                </c:pt>
                <c:pt idx="2">
                  <c:v>5417490000</c:v>
                </c:pt>
                <c:pt idx="3">
                  <c:v>1047989595000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71-4B26-BFF0-18686C1BB7D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327897399331.74268</c:v>
                </c:pt>
                <c:pt idx="1">
                  <c:v>265724719159.55081</c:v>
                </c:pt>
                <c:pt idx="2">
                  <c:v>21734992678.762608</c:v>
                </c:pt>
                <c:pt idx="3">
                  <c:v>615357111170.05603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71-4B26-BFF0-18686C1BB7D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1630113219064.7554</c:v>
                </c:pt>
                <c:pt idx="1">
                  <c:v>93931882279.996658</c:v>
                </c:pt>
                <c:pt idx="2">
                  <c:v>21100052055.578541</c:v>
                </c:pt>
                <c:pt idx="3">
                  <c:v>1745145153400.3306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71-4B26-BFF0-18686C1BB7D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14411333488423.92</c:v>
                </c:pt>
                <c:pt idx="1">
                  <c:v>2661827279498.9336</c:v>
                </c:pt>
                <c:pt idx="2">
                  <c:v>575765972736.65527</c:v>
                </c:pt>
                <c:pt idx="3">
                  <c:v>17648926740659.508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71-4B26-BFF0-18686C1BB7D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225207000194.67908</c:v>
                </c:pt>
                <c:pt idx="1">
                  <c:v>24805100008.635147</c:v>
                </c:pt>
                <c:pt idx="2">
                  <c:v>14221200004.376814</c:v>
                </c:pt>
                <c:pt idx="3">
                  <c:v>264233300207.69101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71-4B26-BFF0-18686C1BB7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5000000000000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decan-3-ol</a:t>
            </a:r>
            <a:r>
              <a:rPr lang="en-US" baseline="0"/>
              <a:t> 3g: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4.1543307086614169E-2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1040300905800</c:v>
                </c:pt>
                <c:pt idx="1">
                  <c:v>8784841700</c:v>
                </c:pt>
                <c:pt idx="2">
                  <c:v>20271000000</c:v>
                </c:pt>
                <c:pt idx="3">
                  <c:v>1069356747500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B6-48E7-BF72-47502E3F216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331956529258.30054</c:v>
                </c:pt>
                <c:pt idx="1">
                  <c:v>817431239786.98999</c:v>
                </c:pt>
                <c:pt idx="2">
                  <c:v>319894121026.69458</c:v>
                </c:pt>
                <c:pt idx="3">
                  <c:v>1469281890071.9851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B6-48E7-BF72-47502E3F216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4348620704316.0264</c:v>
                </c:pt>
                <c:pt idx="1">
                  <c:v>850092939788.9021</c:v>
                </c:pt>
                <c:pt idx="2">
                  <c:v>435960540968.7937</c:v>
                </c:pt>
                <c:pt idx="3">
                  <c:v>5634674185073.7227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B6-48E7-BF72-47502E3F216D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5878547657860.7578</c:v>
                </c:pt>
                <c:pt idx="1">
                  <c:v>6992992958500.9814</c:v>
                </c:pt>
                <c:pt idx="2">
                  <c:v>868843690403.24927</c:v>
                </c:pt>
                <c:pt idx="3">
                  <c:v>13740384306764.988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B6-48E7-BF72-47502E3F216D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270745377570.65994</c:v>
                </c:pt>
                <c:pt idx="1">
                  <c:v>323258790049.99011</c:v>
                </c:pt>
                <c:pt idx="2">
                  <c:v>162532537135.30997</c:v>
                </c:pt>
                <c:pt idx="3">
                  <c:v>756536704755.95996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B6-48E7-BF72-47502E3F21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544274288548578"/>
          <c:y val="0.17063502478856807"/>
          <c:w val="0.29542339884679769"/>
          <c:h val="0.330442548848060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decan2ol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301400000000</c:v>
                </c:pt>
                <c:pt idx="2">
                  <c:v>657300000000</c:v>
                </c:pt>
                <c:pt idx="3">
                  <c:v>980000000000</c:v>
                </c:pt>
                <c:pt idx="4">
                  <c:v>1262000000000</c:v>
                </c:pt>
                <c:pt idx="5">
                  <c:v>1506000000000</c:v>
                </c:pt>
                <c:pt idx="6">
                  <c:v>1718000000000</c:v>
                </c:pt>
                <c:pt idx="7">
                  <c:v>1905000000000</c:v>
                </c:pt>
                <c:pt idx="8">
                  <c:v>2069000000000</c:v>
                </c:pt>
                <c:pt idx="9">
                  <c:v>2215000000000</c:v>
                </c:pt>
                <c:pt idx="10">
                  <c:v>2344000000000</c:v>
                </c:pt>
                <c:pt idx="11">
                  <c:v>2460000000000</c:v>
                </c:pt>
                <c:pt idx="12">
                  <c:v>2564000000000</c:v>
                </c:pt>
                <c:pt idx="13">
                  <c:v>2657000000000</c:v>
                </c:pt>
                <c:pt idx="14">
                  <c:v>2742000000000</c:v>
                </c:pt>
                <c:pt idx="15">
                  <c:v>2819000000000</c:v>
                </c:pt>
                <c:pt idx="16">
                  <c:v>2888000000000</c:v>
                </c:pt>
                <c:pt idx="17">
                  <c:v>2952000000000</c:v>
                </c:pt>
                <c:pt idx="18">
                  <c:v>3010000000000</c:v>
                </c:pt>
                <c:pt idx="19">
                  <c:v>3063000000000</c:v>
                </c:pt>
                <c:pt idx="20">
                  <c:v>3111000000000</c:v>
                </c:pt>
                <c:pt idx="21">
                  <c:v>3156000000000</c:v>
                </c:pt>
                <c:pt idx="22">
                  <c:v>3196000000000</c:v>
                </c:pt>
                <c:pt idx="23">
                  <c:v>3234000000000</c:v>
                </c:pt>
                <c:pt idx="24">
                  <c:v>3269000000000</c:v>
                </c:pt>
                <c:pt idx="25">
                  <c:v>3301000000000</c:v>
                </c:pt>
                <c:pt idx="26">
                  <c:v>3330000000000</c:v>
                </c:pt>
                <c:pt idx="27">
                  <c:v>3357000000000</c:v>
                </c:pt>
                <c:pt idx="28">
                  <c:v>3382000000000</c:v>
                </c:pt>
                <c:pt idx="29">
                  <c:v>3406000000000</c:v>
                </c:pt>
                <c:pt idx="30">
                  <c:v>3427000000000</c:v>
                </c:pt>
                <c:pt idx="31">
                  <c:v>3447000000000</c:v>
                </c:pt>
                <c:pt idx="32">
                  <c:v>3466000000000</c:v>
                </c:pt>
                <c:pt idx="33">
                  <c:v>3483000000000</c:v>
                </c:pt>
                <c:pt idx="34">
                  <c:v>3499000000000</c:v>
                </c:pt>
                <c:pt idx="35">
                  <c:v>3514000000000</c:v>
                </c:pt>
                <c:pt idx="36">
                  <c:v>3527000000000</c:v>
                </c:pt>
                <c:pt idx="37">
                  <c:v>3540000000000</c:v>
                </c:pt>
                <c:pt idx="38">
                  <c:v>3552000000000</c:v>
                </c:pt>
                <c:pt idx="39">
                  <c:v>3563000000000</c:v>
                </c:pt>
                <c:pt idx="40">
                  <c:v>3573000000000</c:v>
                </c:pt>
                <c:pt idx="41">
                  <c:v>3583000000000</c:v>
                </c:pt>
                <c:pt idx="42">
                  <c:v>3591000000000</c:v>
                </c:pt>
                <c:pt idx="43">
                  <c:v>3599000000000</c:v>
                </c:pt>
                <c:pt idx="44">
                  <c:v>3607000000000</c:v>
                </c:pt>
                <c:pt idx="45">
                  <c:v>3614000000000</c:v>
                </c:pt>
                <c:pt idx="46">
                  <c:v>3621000000000</c:v>
                </c:pt>
                <c:pt idx="47">
                  <c:v>3627000000000</c:v>
                </c:pt>
                <c:pt idx="48">
                  <c:v>3632000000000</c:v>
                </c:pt>
                <c:pt idx="49">
                  <c:v>3637000000000</c:v>
                </c:pt>
                <c:pt idx="50">
                  <c:v>3642000000000</c:v>
                </c:pt>
                <c:pt idx="51">
                  <c:v>3646000000000</c:v>
                </c:pt>
                <c:pt idx="52">
                  <c:v>3650000000000</c:v>
                </c:pt>
                <c:pt idx="53">
                  <c:v>3654000000000</c:v>
                </c:pt>
                <c:pt idx="54">
                  <c:v>3657000000000</c:v>
                </c:pt>
                <c:pt idx="55">
                  <c:v>3660000000000</c:v>
                </c:pt>
                <c:pt idx="56">
                  <c:v>3663000000000</c:v>
                </c:pt>
                <c:pt idx="57">
                  <c:v>3666000000000</c:v>
                </c:pt>
                <c:pt idx="58">
                  <c:v>3668000000000</c:v>
                </c:pt>
                <c:pt idx="59">
                  <c:v>3670000000000</c:v>
                </c:pt>
                <c:pt idx="60">
                  <c:v>3672000000000</c:v>
                </c:pt>
                <c:pt idx="61">
                  <c:v>3680000000000</c:v>
                </c:pt>
                <c:pt idx="62">
                  <c:v>3683000000000</c:v>
                </c:pt>
                <c:pt idx="63">
                  <c:v>3682000000000</c:v>
                </c:pt>
                <c:pt idx="64">
                  <c:v>3679000000000</c:v>
                </c:pt>
                <c:pt idx="65">
                  <c:v>3675000000000</c:v>
                </c:pt>
                <c:pt idx="66">
                  <c:v>3669000000000</c:v>
                </c:pt>
                <c:pt idx="67">
                  <c:v>3662000000000</c:v>
                </c:pt>
                <c:pt idx="68">
                  <c:v>3656000000000</c:v>
                </c:pt>
                <c:pt idx="69">
                  <c:v>3648000000000</c:v>
                </c:pt>
                <c:pt idx="70">
                  <c:v>3641000000000</c:v>
                </c:pt>
                <c:pt idx="71">
                  <c:v>3634000000000</c:v>
                </c:pt>
                <c:pt idx="72">
                  <c:v>3627000000000</c:v>
                </c:pt>
                <c:pt idx="73">
                  <c:v>3620000000000</c:v>
                </c:pt>
                <c:pt idx="74">
                  <c:v>3613000000000</c:v>
                </c:pt>
                <c:pt idx="75">
                  <c:v>3607000000000</c:v>
                </c:pt>
                <c:pt idx="76">
                  <c:v>3601000000000</c:v>
                </c:pt>
                <c:pt idx="77">
                  <c:v>3595000000000</c:v>
                </c:pt>
                <c:pt idx="78">
                  <c:v>3589000000000</c:v>
                </c:pt>
                <c:pt idx="79">
                  <c:v>3583000000000</c:v>
                </c:pt>
                <c:pt idx="80">
                  <c:v>3578000000000</c:v>
                </c:pt>
                <c:pt idx="81">
                  <c:v>3568000000000</c:v>
                </c:pt>
                <c:pt idx="82">
                  <c:v>3558000000000</c:v>
                </c:pt>
                <c:pt idx="83">
                  <c:v>3550000000000</c:v>
                </c:pt>
                <c:pt idx="84">
                  <c:v>3542000000000</c:v>
                </c:pt>
                <c:pt idx="85">
                  <c:v>3535000000000</c:v>
                </c:pt>
                <c:pt idx="86">
                  <c:v>3529000000000</c:v>
                </c:pt>
                <c:pt idx="87">
                  <c:v>3523000000000</c:v>
                </c:pt>
                <c:pt idx="88">
                  <c:v>3518000000000</c:v>
                </c:pt>
                <c:pt idx="89">
                  <c:v>3513000000000</c:v>
                </c:pt>
                <c:pt idx="90">
                  <c:v>3508000000000</c:v>
                </c:pt>
                <c:pt idx="91">
                  <c:v>3504000000000</c:v>
                </c:pt>
                <c:pt idx="92">
                  <c:v>3501000000000</c:v>
                </c:pt>
                <c:pt idx="93">
                  <c:v>3497000000000</c:v>
                </c:pt>
                <c:pt idx="94">
                  <c:v>3494000000000</c:v>
                </c:pt>
                <c:pt idx="95">
                  <c:v>3491000000000</c:v>
                </c:pt>
                <c:pt idx="96">
                  <c:v>3487000000000</c:v>
                </c:pt>
                <c:pt idx="97">
                  <c:v>3483000000000</c:v>
                </c:pt>
                <c:pt idx="98">
                  <c:v>3479000000000</c:v>
                </c:pt>
                <c:pt idx="99">
                  <c:v>3475000000000</c:v>
                </c:pt>
                <c:pt idx="100">
                  <c:v>3472000000000</c:v>
                </c:pt>
                <c:pt idx="101">
                  <c:v>3469000000000</c:v>
                </c:pt>
                <c:pt idx="102">
                  <c:v>3466000000000</c:v>
                </c:pt>
                <c:pt idx="103">
                  <c:v>3464000000000</c:v>
                </c:pt>
                <c:pt idx="104">
                  <c:v>3461000000000</c:v>
                </c:pt>
                <c:pt idx="105">
                  <c:v>3459000000000</c:v>
                </c:pt>
                <c:pt idx="106">
                  <c:v>3457000000000</c:v>
                </c:pt>
                <c:pt idx="107">
                  <c:v>3455000000000</c:v>
                </c:pt>
                <c:pt idx="108">
                  <c:v>3454000000000</c:v>
                </c:pt>
                <c:pt idx="109">
                  <c:v>3452000000000</c:v>
                </c:pt>
                <c:pt idx="110">
                  <c:v>3450000000000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48A-4DE6-8633-9970888E223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1971700000000</c:v>
                </c:pt>
                <c:pt idx="2">
                  <c:v>3627700000000</c:v>
                </c:pt>
                <c:pt idx="3">
                  <c:v>4939700000000</c:v>
                </c:pt>
                <c:pt idx="4">
                  <c:v>6012800000000</c:v>
                </c:pt>
                <c:pt idx="5">
                  <c:v>6912700000000</c:v>
                </c:pt>
                <c:pt idx="6">
                  <c:v>7682400000000</c:v>
                </c:pt>
                <c:pt idx="7">
                  <c:v>8350900000000</c:v>
                </c:pt>
                <c:pt idx="8">
                  <c:v>8937700000000</c:v>
                </c:pt>
                <c:pt idx="9">
                  <c:v>9459000000000</c:v>
                </c:pt>
                <c:pt idx="10">
                  <c:v>9924900000000</c:v>
                </c:pt>
                <c:pt idx="11">
                  <c:v>10343600000000</c:v>
                </c:pt>
                <c:pt idx="12">
                  <c:v>10720900000000</c:v>
                </c:pt>
                <c:pt idx="13">
                  <c:v>11064590000000</c:v>
                </c:pt>
                <c:pt idx="14">
                  <c:v>11378870000000</c:v>
                </c:pt>
                <c:pt idx="15">
                  <c:v>11666030000000</c:v>
                </c:pt>
                <c:pt idx="16">
                  <c:v>11930890000000</c:v>
                </c:pt>
                <c:pt idx="17">
                  <c:v>12175780000000</c:v>
                </c:pt>
                <c:pt idx="18">
                  <c:v>12401950000000</c:v>
                </c:pt>
                <c:pt idx="19">
                  <c:v>12612250000000</c:v>
                </c:pt>
                <c:pt idx="20">
                  <c:v>12808230000000</c:v>
                </c:pt>
                <c:pt idx="21">
                  <c:v>12991240000000</c:v>
                </c:pt>
                <c:pt idx="22">
                  <c:v>13162460000000</c:v>
                </c:pt>
                <c:pt idx="23">
                  <c:v>13322930000000</c:v>
                </c:pt>
                <c:pt idx="24">
                  <c:v>13473580000000</c:v>
                </c:pt>
                <c:pt idx="25">
                  <c:v>13615220000000</c:v>
                </c:pt>
                <c:pt idx="26">
                  <c:v>13747710000000</c:v>
                </c:pt>
                <c:pt idx="27">
                  <c:v>13872430000000</c:v>
                </c:pt>
                <c:pt idx="28">
                  <c:v>13990390000000</c:v>
                </c:pt>
                <c:pt idx="29">
                  <c:v>14102100000000</c:v>
                </c:pt>
                <c:pt idx="30">
                  <c:v>14207810000000</c:v>
                </c:pt>
                <c:pt idx="31">
                  <c:v>14307820000000</c:v>
                </c:pt>
                <c:pt idx="32">
                  <c:v>14402830000000</c:v>
                </c:pt>
                <c:pt idx="33">
                  <c:v>14493030000000</c:v>
                </c:pt>
                <c:pt idx="34">
                  <c:v>14578740000000</c:v>
                </c:pt>
                <c:pt idx="35">
                  <c:v>14660270000000</c:v>
                </c:pt>
                <c:pt idx="36">
                  <c:v>14737910000000</c:v>
                </c:pt>
                <c:pt idx="37">
                  <c:v>14811860000000</c:v>
                </c:pt>
                <c:pt idx="38">
                  <c:v>14882510000000</c:v>
                </c:pt>
                <c:pt idx="39">
                  <c:v>14949820000000</c:v>
                </c:pt>
                <c:pt idx="40">
                  <c:v>15014090000000</c:v>
                </c:pt>
                <c:pt idx="41">
                  <c:v>15075530000000</c:v>
                </c:pt>
                <c:pt idx="42">
                  <c:v>15134390000000</c:v>
                </c:pt>
                <c:pt idx="43">
                  <c:v>15190620000000</c:v>
                </c:pt>
                <c:pt idx="44">
                  <c:v>15244560000000</c:v>
                </c:pt>
                <c:pt idx="45">
                  <c:v>15296160000000</c:v>
                </c:pt>
                <c:pt idx="46">
                  <c:v>15345650000000</c:v>
                </c:pt>
                <c:pt idx="47">
                  <c:v>15393200000000</c:v>
                </c:pt>
                <c:pt idx="48">
                  <c:v>15438780000000</c:v>
                </c:pt>
                <c:pt idx="49">
                  <c:v>15482630000000</c:v>
                </c:pt>
                <c:pt idx="50">
                  <c:v>15524700000000</c:v>
                </c:pt>
                <c:pt idx="51">
                  <c:v>15565230000000</c:v>
                </c:pt>
                <c:pt idx="52">
                  <c:v>15604210000000</c:v>
                </c:pt>
                <c:pt idx="53">
                  <c:v>15641760000000</c:v>
                </c:pt>
                <c:pt idx="54">
                  <c:v>15677920000000</c:v>
                </c:pt>
                <c:pt idx="55">
                  <c:v>15712770000000</c:v>
                </c:pt>
                <c:pt idx="56">
                  <c:v>15746360000000</c:v>
                </c:pt>
                <c:pt idx="57">
                  <c:v>15778760000000</c:v>
                </c:pt>
                <c:pt idx="58">
                  <c:v>15810020000000</c:v>
                </c:pt>
                <c:pt idx="59">
                  <c:v>15840200000000</c:v>
                </c:pt>
                <c:pt idx="60">
                  <c:v>15869340000000</c:v>
                </c:pt>
                <c:pt idx="61">
                  <c:v>16025090000000</c:v>
                </c:pt>
                <c:pt idx="62">
                  <c:v>16153720000000</c:v>
                </c:pt>
                <c:pt idx="63">
                  <c:v>16261510000000</c:v>
                </c:pt>
                <c:pt idx="64">
                  <c:v>16353040000000</c:v>
                </c:pt>
                <c:pt idx="65">
                  <c:v>16431730000000</c:v>
                </c:pt>
                <c:pt idx="66">
                  <c:v>16500210000000</c:v>
                </c:pt>
                <c:pt idx="67">
                  <c:v>16560420000000</c:v>
                </c:pt>
                <c:pt idx="68">
                  <c:v>16613860000000</c:v>
                </c:pt>
                <c:pt idx="69">
                  <c:v>16661790000000</c:v>
                </c:pt>
                <c:pt idx="70">
                  <c:v>16705140000000</c:v>
                </c:pt>
                <c:pt idx="71">
                  <c:v>16744670000000</c:v>
                </c:pt>
                <c:pt idx="72">
                  <c:v>16780940000000</c:v>
                </c:pt>
                <c:pt idx="73">
                  <c:v>16814410000000</c:v>
                </c:pt>
                <c:pt idx="74">
                  <c:v>16845500000000</c:v>
                </c:pt>
                <c:pt idx="75">
                  <c:v>16874490000000</c:v>
                </c:pt>
                <c:pt idx="76">
                  <c:v>16901630000000</c:v>
                </c:pt>
                <c:pt idx="77">
                  <c:v>16927130000000</c:v>
                </c:pt>
                <c:pt idx="78">
                  <c:v>16951180000000</c:v>
                </c:pt>
                <c:pt idx="79">
                  <c:v>16973900000000</c:v>
                </c:pt>
                <c:pt idx="80">
                  <c:v>16995420000000</c:v>
                </c:pt>
                <c:pt idx="81">
                  <c:v>17035260000000</c:v>
                </c:pt>
                <c:pt idx="82">
                  <c:v>17071380000000</c:v>
                </c:pt>
                <c:pt idx="83">
                  <c:v>17104310000000</c:v>
                </c:pt>
                <c:pt idx="84">
                  <c:v>17134430000000</c:v>
                </c:pt>
                <c:pt idx="85">
                  <c:v>17162050000000</c:v>
                </c:pt>
                <c:pt idx="86">
                  <c:v>17187450000000</c:v>
                </c:pt>
                <c:pt idx="87">
                  <c:v>17210860000000</c:v>
                </c:pt>
                <c:pt idx="88">
                  <c:v>17232460000000</c:v>
                </c:pt>
                <c:pt idx="89">
                  <c:v>17252440000000</c:v>
                </c:pt>
                <c:pt idx="90">
                  <c:v>17270950000000</c:v>
                </c:pt>
                <c:pt idx="91">
                  <c:v>17288110000000</c:v>
                </c:pt>
                <c:pt idx="92">
                  <c:v>17304050000000</c:v>
                </c:pt>
                <c:pt idx="93">
                  <c:v>17318870000000</c:v>
                </c:pt>
                <c:pt idx="94">
                  <c:v>17332670000000</c:v>
                </c:pt>
                <c:pt idx="95">
                  <c:v>17345530000000</c:v>
                </c:pt>
                <c:pt idx="96">
                  <c:v>17345530000000</c:v>
                </c:pt>
                <c:pt idx="97">
                  <c:v>17345510000000</c:v>
                </c:pt>
                <c:pt idx="98">
                  <c:v>17345490000000</c:v>
                </c:pt>
                <c:pt idx="99">
                  <c:v>17345470000000</c:v>
                </c:pt>
                <c:pt idx="100">
                  <c:v>17345450000000</c:v>
                </c:pt>
                <c:pt idx="101">
                  <c:v>17345430000000</c:v>
                </c:pt>
                <c:pt idx="102">
                  <c:v>17345420000000</c:v>
                </c:pt>
                <c:pt idx="103">
                  <c:v>17345410000000</c:v>
                </c:pt>
                <c:pt idx="104">
                  <c:v>17345390000000</c:v>
                </c:pt>
                <c:pt idx="105">
                  <c:v>17345380000000</c:v>
                </c:pt>
                <c:pt idx="106">
                  <c:v>17345370000000</c:v>
                </c:pt>
                <c:pt idx="107">
                  <c:v>17345360000000</c:v>
                </c:pt>
                <c:pt idx="108">
                  <c:v>17345350000000</c:v>
                </c:pt>
                <c:pt idx="109">
                  <c:v>17345340000000</c:v>
                </c:pt>
                <c:pt idx="110">
                  <c:v>17345330000000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48A-4DE6-8633-9970888E2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0.191731353332244</c:v>
                </c:pt>
                <c:pt idx="1">
                  <c:v>0.22695945649207092</c:v>
                </c:pt>
                <c:pt idx="2">
                  <c:v>0.24847699170109247</c:v>
                </c:pt>
                <c:pt idx="3">
                  <c:v>0.26272595403628901</c:v>
                </c:pt>
                <c:pt idx="4">
                  <c:v>0.27283092826438721</c:v>
                </c:pt>
                <c:pt idx="5">
                  <c:v>0.28026261469971198</c:v>
                </c:pt>
                <c:pt idx="6">
                  <c:v>0.28584698944446046</c:v>
                </c:pt>
                <c:pt idx="7">
                  <c:v>0.29019499118203468</c:v>
                </c:pt>
                <c:pt idx="8">
                  <c:v>0.29358950690237262</c:v>
                </c:pt>
                <c:pt idx="9">
                  <c:v>0.29625341487418272</c:v>
                </c:pt>
                <c:pt idx="10">
                  <c:v>0.29834933575083755</c:v>
                </c:pt>
                <c:pt idx="11">
                  <c:v>0.3000931764665018</c:v>
                </c:pt>
                <c:pt idx="12">
                  <c:v>0.3014658151021008</c:v>
                </c:pt>
                <c:pt idx="13">
                  <c:v>0.3025351549678108</c:v>
                </c:pt>
                <c:pt idx="14">
                  <c:v>0.30337209983422486</c:v>
                </c:pt>
                <c:pt idx="15">
                  <c:v>0.30403578097058592</c:v>
                </c:pt>
                <c:pt idx="16">
                  <c:v>0.30451412505172365</c:v>
                </c:pt>
                <c:pt idx="17">
                  <c:v>0.30485105692091025</c:v>
                </c:pt>
                <c:pt idx="18">
                  <c:v>0.30498675291071575</c:v>
                </c:pt>
                <c:pt idx="19">
                  <c:v>0.30507296097481962</c:v>
                </c:pt>
                <c:pt idx="20">
                  <c:v>0.30516836038827555</c:v>
                </c:pt>
                <c:pt idx="21">
                  <c:v>0.30524548239389732</c:v>
                </c:pt>
                <c:pt idx="22">
                  <c:v>0.3049958274645016</c:v>
                </c:pt>
                <c:pt idx="23">
                  <c:v>0.30497422860241197</c:v>
                </c:pt>
                <c:pt idx="24">
                  <c:v>0.30487546709784119</c:v>
                </c:pt>
                <c:pt idx="25">
                  <c:v>0.30442808385529735</c:v>
                </c:pt>
                <c:pt idx="26">
                  <c:v>0.30443377155559787</c:v>
                </c:pt>
                <c:pt idx="27">
                  <c:v>0.30404255519790313</c:v>
                </c:pt>
                <c:pt idx="28">
                  <c:v>0.30379246084550254</c:v>
                </c:pt>
                <c:pt idx="29">
                  <c:v>0.30340669554838218</c:v>
                </c:pt>
                <c:pt idx="30">
                  <c:v>0.30314734907687951</c:v>
                </c:pt>
                <c:pt idx="31">
                  <c:v>0.30273258851036811</c:v>
                </c:pt>
                <c:pt idx="32">
                  <c:v>0.30242360027409121</c:v>
                </c:pt>
                <c:pt idx="33">
                  <c:v>0.30195050449502275</c:v>
                </c:pt>
                <c:pt idx="34">
                  <c:v>0.30156889909415879</c:v>
                </c:pt>
                <c:pt idx="35">
                  <c:v>0.30127101269749101</c:v>
                </c:pt>
                <c:pt idx="36">
                  <c:v>0.30079435937698334</c:v>
                </c:pt>
                <c:pt idx="37">
                  <c:v>0.30038903444503978</c:v>
                </c:pt>
                <c:pt idx="38">
                  <c:v>0.30005456106867734</c:v>
                </c:pt>
                <c:pt idx="39">
                  <c:v>0.29953036314612125</c:v>
                </c:pt>
                <c:pt idx="40">
                  <c:v>0.2990667646086978</c:v>
                </c:pt>
                <c:pt idx="41">
                  <c:v>0.29865783382839844</c:v>
                </c:pt>
                <c:pt idx="42">
                  <c:v>0.29830370883920398</c:v>
                </c:pt>
                <c:pt idx="43">
                  <c:v>0.29799695349815292</c:v>
                </c:pt>
                <c:pt idx="44">
                  <c:v>0.29748916538453729</c:v>
                </c:pt>
                <c:pt idx="45">
                  <c:v>0.297025626581923</c:v>
                </c:pt>
                <c:pt idx="46">
                  <c:v>0.29660244400939562</c:v>
                </c:pt>
                <c:pt idx="47">
                  <c:v>0.29621966086011792</c:v>
                </c:pt>
                <c:pt idx="48">
                  <c:v>0.29587218775250163</c:v>
                </c:pt>
                <c:pt idx="49">
                  <c:v>0.29556056122379543</c:v>
                </c:pt>
                <c:pt idx="50">
                  <c:v>0.29503539376644788</c:v>
                </c:pt>
                <c:pt idx="51">
                  <c:v>0.29454220876286591</c:v>
                </c:pt>
                <c:pt idx="52">
                  <c:v>0.29432160536717999</c:v>
                </c:pt>
                <c:pt idx="53">
                  <c:v>0.29388545363494728</c:v>
                </c:pt>
                <c:pt idx="54">
                  <c:v>0.29347577470660385</c:v>
                </c:pt>
                <c:pt idx="55">
                  <c:v>0.29309135989657004</c:v>
                </c:pt>
                <c:pt idx="56">
                  <c:v>0.29273065710519874</c:v>
                </c:pt>
                <c:pt idx="57">
                  <c:v>0.29239251439210684</c:v>
                </c:pt>
                <c:pt idx="58">
                  <c:v>0.29183542508235361</c:v>
                </c:pt>
                <c:pt idx="59">
                  <c:v>0.29153929638370396</c:v>
                </c:pt>
                <c:pt idx="60">
                  <c:v>0.2894180544088415</c:v>
                </c:pt>
                <c:pt idx="61">
                  <c:v>0.28734898752800309</c:v>
                </c:pt>
                <c:pt idx="62">
                  <c:v>0.28544428449823256</c:v>
                </c:pt>
                <c:pt idx="63">
                  <c:v>0.28384661731463101</c:v>
                </c:pt>
                <c:pt idx="64">
                  <c:v>0.28202420878643397</c:v>
                </c:pt>
                <c:pt idx="65">
                  <c:v>0.28062315176340419</c:v>
                </c:pt>
                <c:pt idx="66">
                  <c:v>0.27914337319883781</c:v>
                </c:pt>
                <c:pt idx="67">
                  <c:v>0.2777874657557578</c:v>
                </c:pt>
                <c:pt idx="68">
                  <c:v>0.27653167104209164</c:v>
                </c:pt>
                <c:pt idx="69">
                  <c:v>0.27513079683256764</c:v>
                </c:pt>
                <c:pt idx="70">
                  <c:v>0.27402684226270552</c:v>
                </c:pt>
                <c:pt idx="71">
                  <c:v>0.27298110894041183</c:v>
                </c:pt>
                <c:pt idx="72">
                  <c:v>0.27198517079659484</c:v>
                </c:pt>
                <c:pt idx="73">
                  <c:v>0.27103147672229555</c:v>
                </c:pt>
                <c:pt idx="74">
                  <c:v>0.27011490756502188</c:v>
                </c:pt>
                <c:pt idx="75">
                  <c:v>0.2692309482569637</c:v>
                </c:pt>
                <c:pt idx="76">
                  <c:v>0.26837582256530207</c:v>
                </c:pt>
                <c:pt idx="77">
                  <c:v>0.26754615329736692</c:v>
                </c:pt>
                <c:pt idx="78">
                  <c:v>0.26696388488013889</c:v>
                </c:pt>
                <c:pt idx="79">
                  <c:v>0.2661781145154663</c:v>
                </c:pt>
                <c:pt idx="80">
                  <c:v>0.26488557844996979</c:v>
                </c:pt>
                <c:pt idx="81">
                  <c:v>0.26365651442899279</c:v>
                </c:pt>
                <c:pt idx="82">
                  <c:v>0.26270402680518984</c:v>
                </c:pt>
                <c:pt idx="83">
                  <c:v>0.26157607582344222</c:v>
                </c:pt>
                <c:pt idx="84">
                  <c:v>0.26071171720761332</c:v>
                </c:pt>
                <c:pt idx="85">
                  <c:v>0.25988369954439888</c:v>
                </c:pt>
                <c:pt idx="86">
                  <c:v>0.25908807910620602</c:v>
                </c:pt>
                <c:pt idx="87">
                  <c:v>0.2585425377387538</c:v>
                </c:pt>
                <c:pt idx="88">
                  <c:v>0.25780205613310475</c:v>
                </c:pt>
                <c:pt idx="89">
                  <c:v>0.25730546310589464</c:v>
                </c:pt>
                <c:pt idx="90">
                  <c:v>0.25682998724235795</c:v>
                </c:pt>
                <c:pt idx="91">
                  <c:v>0.25615365398134754</c:v>
                </c:pt>
                <c:pt idx="92">
                  <c:v>0.25571477347492455</c:v>
                </c:pt>
                <c:pt idx="93">
                  <c:v>0.2552916660622625</c:v>
                </c:pt>
                <c:pt idx="94">
                  <c:v>0.25510239246695804</c:v>
                </c:pt>
                <c:pt idx="95">
                  <c:v>0.25466369531740179</c:v>
                </c:pt>
                <c:pt idx="96">
                  <c:v>0.25444464012615264</c:v>
                </c:pt>
                <c:pt idx="97">
                  <c:v>0.25422558442974574</c:v>
                </c:pt>
                <c:pt idx="98">
                  <c:v>0.25378717889464908</c:v>
                </c:pt>
                <c:pt idx="99">
                  <c:v>0.25356812193500294</c:v>
                </c:pt>
                <c:pt idx="100">
                  <c:v>0.25334906447019334</c:v>
                </c:pt>
                <c:pt idx="101">
                  <c:v>0.25312986056543768</c:v>
                </c:pt>
                <c:pt idx="102">
                  <c:v>0.25313000650021844</c:v>
                </c:pt>
                <c:pt idx="103">
                  <c:v>0.25291094802507663</c:v>
                </c:pt>
                <c:pt idx="104">
                  <c:v>0.25269174336223316</c:v>
                </c:pt>
                <c:pt idx="105">
                  <c:v>0.25247253844663681</c:v>
                </c:pt>
                <c:pt idx="106">
                  <c:v>0.25247268400287692</c:v>
                </c:pt>
                <c:pt idx="107">
                  <c:v>0.25225347870823422</c:v>
                </c:pt>
                <c:pt idx="108">
                  <c:v>0.25225362413834901</c:v>
                </c:pt>
                <c:pt idx="109">
                  <c:v>0.25203441846465868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48A-4DE6-8633-9970888E223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0.15286301161434296</c:v>
                </c:pt>
                <c:pt idx="1">
                  <c:v>0.1811891832290432</c:v>
                </c:pt>
                <c:pt idx="2">
                  <c:v>0.19839261493612972</c:v>
                </c:pt>
                <c:pt idx="3">
                  <c:v>0.20988557743480574</c:v>
                </c:pt>
                <c:pt idx="4">
                  <c:v>0.21785988108843143</c:v>
                </c:pt>
                <c:pt idx="5">
                  <c:v>0.22362803290638342</c:v>
                </c:pt>
                <c:pt idx="6">
                  <c:v>0.22811912488474295</c:v>
                </c:pt>
                <c:pt idx="7">
                  <c:v>0.23149132327108765</c:v>
                </c:pt>
                <c:pt idx="8">
                  <c:v>0.23416851675652817</c:v>
                </c:pt>
                <c:pt idx="9">
                  <c:v>0.23617366421827929</c:v>
                </c:pt>
                <c:pt idx="10">
                  <c:v>0.23782822228237752</c:v>
                </c:pt>
                <c:pt idx="11">
                  <c:v>0.23915902582805548</c:v>
                </c:pt>
                <c:pt idx="12">
                  <c:v>0.24013542300256946</c:v>
                </c:pt>
                <c:pt idx="13">
                  <c:v>0.24097296128701709</c:v>
                </c:pt>
                <c:pt idx="14">
                  <c:v>0.24164175816451697</c:v>
                </c:pt>
                <c:pt idx="15">
                  <c:v>0.24206073478173046</c:v>
                </c:pt>
                <c:pt idx="16">
                  <c:v>0.24244853307139255</c:v>
                </c:pt>
                <c:pt idx="17">
                  <c:v>0.24270376835900806</c:v>
                </c:pt>
                <c:pt idx="18">
                  <c:v>0.24285912505698826</c:v>
                </c:pt>
                <c:pt idx="19">
                  <c:v>0.24289070386774753</c:v>
                </c:pt>
                <c:pt idx="20">
                  <c:v>0.2429329301898818</c:v>
                </c:pt>
                <c:pt idx="21">
                  <c:v>0.24281175403382044</c:v>
                </c:pt>
                <c:pt idx="22">
                  <c:v>0.24273939741483291</c:v>
                </c:pt>
                <c:pt idx="23">
                  <c:v>0.24262297028703581</c:v>
                </c:pt>
                <c:pt idx="24">
                  <c:v>0.24244925899104092</c:v>
                </c:pt>
                <c:pt idx="25">
                  <c:v>0.24222215918142004</c:v>
                </c:pt>
                <c:pt idx="26">
                  <c:v>0.24199076874058834</c:v>
                </c:pt>
                <c:pt idx="27">
                  <c:v>0.24173736400486334</c:v>
                </c:pt>
                <c:pt idx="28">
                  <c:v>0.24152431198190341</c:v>
                </c:pt>
                <c:pt idx="29">
                  <c:v>0.24120536521814412</c:v>
                </c:pt>
                <c:pt idx="30">
                  <c:v>0.24091720471742026</c:v>
                </c:pt>
                <c:pt idx="31">
                  <c:v>0.24064715059470951</c:v>
                </c:pt>
                <c:pt idx="32">
                  <c:v>0.24032241705150684</c:v>
                </c:pt>
                <c:pt idx="33">
                  <c:v>0.2400070239266219</c:v>
                </c:pt>
                <c:pt idx="34">
                  <c:v>0.23969544899241282</c:v>
                </c:pt>
                <c:pt idx="35">
                  <c:v>0.23931480108102166</c:v>
                </c:pt>
                <c:pt idx="36">
                  <c:v>0.23899766808489953</c:v>
                </c:pt>
                <c:pt idx="37">
                  <c:v>0.23866941799467967</c:v>
                </c:pt>
                <c:pt idx="38">
                  <c:v>0.23833062872997801</c:v>
                </c:pt>
                <c:pt idx="39">
                  <c:v>0.23797646077784268</c:v>
                </c:pt>
                <c:pt idx="40">
                  <c:v>0.2376699193991853</c:v>
                </c:pt>
                <c:pt idx="41">
                  <c:v>0.23727418151640073</c:v>
                </c:pt>
                <c:pt idx="42">
                  <c:v>0.23692252192471408</c:v>
                </c:pt>
                <c:pt idx="43">
                  <c:v>0.23660899363445059</c:v>
                </c:pt>
                <c:pt idx="44">
                  <c:v>0.23626844907480046</c:v>
                </c:pt>
                <c:pt idx="45">
                  <c:v>0.23596263436218082</c:v>
                </c:pt>
                <c:pt idx="46">
                  <c:v>0.23562352207468232</c:v>
                </c:pt>
                <c:pt idx="47">
                  <c:v>0.23525174916670877</c:v>
                </c:pt>
                <c:pt idx="48">
                  <c:v>0.23490841026363091</c:v>
                </c:pt>
                <c:pt idx="49">
                  <c:v>0.23459390519623569</c:v>
                </c:pt>
                <c:pt idx="50">
                  <c:v>0.2342400337161738</c:v>
                </c:pt>
                <c:pt idx="51">
                  <c:v>0.23391123293008745</c:v>
                </c:pt>
                <c:pt idx="52">
                  <c:v>0.23360542547641697</c:v>
                </c:pt>
                <c:pt idx="53">
                  <c:v>0.23325798320185331</c:v>
                </c:pt>
                <c:pt idx="54">
                  <c:v>0.23293155821666073</c:v>
                </c:pt>
                <c:pt idx="55">
                  <c:v>0.23262519083775551</c:v>
                </c:pt>
                <c:pt idx="56">
                  <c:v>0.23233764883932578</c:v>
                </c:pt>
                <c:pt idx="57">
                  <c:v>0.2320047665973857</c:v>
                </c:pt>
                <c:pt idx="58">
                  <c:v>0.23168899382583552</c:v>
                </c:pt>
                <c:pt idx="59">
                  <c:v>0.23138958520014064</c:v>
                </c:pt>
                <c:pt idx="60">
                  <c:v>0.22963989593818193</c:v>
                </c:pt>
                <c:pt idx="61">
                  <c:v>0.2279970186433837</c:v>
                </c:pt>
                <c:pt idx="62">
                  <c:v>0.22642423735557152</c:v>
                </c:pt>
                <c:pt idx="63">
                  <c:v>0.22497346059203671</c:v>
                </c:pt>
                <c:pt idx="64">
                  <c:v>0.22365265252045891</c:v>
                </c:pt>
                <c:pt idx="65">
                  <c:v>0.22236080631701052</c:v>
                </c:pt>
                <c:pt idx="66">
                  <c:v>0.22112965733960854</c:v>
                </c:pt>
                <c:pt idx="67">
                  <c:v>0.22005722932539459</c:v>
                </c:pt>
                <c:pt idx="68">
                  <c:v>0.21894406303284342</c:v>
                </c:pt>
                <c:pt idx="69">
                  <c:v>0.21795686836506609</c:v>
                </c:pt>
                <c:pt idx="70">
                  <c:v>0.21702428295093304</c:v>
                </c:pt>
                <c:pt idx="71">
                  <c:v>0.2161380709304723</c:v>
                </c:pt>
                <c:pt idx="72">
                  <c:v>0.21529152673213037</c:v>
                </c:pt>
                <c:pt idx="73">
                  <c:v>0.21447864414828885</c:v>
                </c:pt>
                <c:pt idx="74">
                  <c:v>0.21375460828742082</c:v>
                </c:pt>
                <c:pt idx="75">
                  <c:v>0.2130563738526994</c:v>
                </c:pt>
                <c:pt idx="76">
                  <c:v>0.21238095294358819</c:v>
                </c:pt>
                <c:pt idx="77">
                  <c:v>0.21172567337495088</c:v>
                </c:pt>
                <c:pt idx="78">
                  <c:v>0.21108878925880323</c:v>
                </c:pt>
                <c:pt idx="79">
                  <c:v>0.2105273067685294</c:v>
                </c:pt>
                <c:pt idx="80">
                  <c:v>0.20944793328660671</c:v>
                </c:pt>
                <c:pt idx="81">
                  <c:v>0.2084190030331467</c:v>
                </c:pt>
                <c:pt idx="82">
                  <c:v>0.20755002686457391</c:v>
                </c:pt>
                <c:pt idx="83">
                  <c:v>0.20671828593072544</c:v>
                </c:pt>
                <c:pt idx="84">
                  <c:v>0.2059777241063859</c:v>
                </c:pt>
                <c:pt idx="85">
                  <c:v>0.20532423367049796</c:v>
                </c:pt>
                <c:pt idx="86">
                  <c:v>0.20469633708019239</c:v>
                </c:pt>
                <c:pt idx="87">
                  <c:v>0.20414961067659521</c:v>
                </c:pt>
                <c:pt idx="88">
                  <c:v>0.20362337153469307</c:v>
                </c:pt>
                <c:pt idx="89">
                  <c:v>0.20311563637205829</c:v>
                </c:pt>
                <c:pt idx="90">
                  <c:v>0.20268265299098628</c:v>
                </c:pt>
                <c:pt idx="91">
                  <c:v>0.20232257766245473</c:v>
                </c:pt>
                <c:pt idx="92">
                  <c:v>0.20191848544391175</c:v>
                </c:pt>
                <c:pt idx="93">
                  <c:v>0.20158463756593761</c:v>
                </c:pt>
                <c:pt idx="94">
                  <c:v>0.20126222721358183</c:v>
                </c:pt>
                <c:pt idx="95">
                  <c:v>0.20103162025028926</c:v>
                </c:pt>
                <c:pt idx="96">
                  <c:v>0.20080124481782316</c:v>
                </c:pt>
                <c:pt idx="97">
                  <c:v>0.20057086885409406</c:v>
                </c:pt>
                <c:pt idx="98">
                  <c:v>0.20034049235910009</c:v>
                </c:pt>
                <c:pt idx="99">
                  <c:v>0.20016776733956168</c:v>
                </c:pt>
                <c:pt idx="100">
                  <c:v>0.19999504192170503</c:v>
                </c:pt>
                <c:pt idx="101">
                  <c:v>0.19982220090375441</c:v>
                </c:pt>
                <c:pt idx="102">
                  <c:v>0.19970701182618342</c:v>
                </c:pt>
                <c:pt idx="103">
                  <c:v>0.19953428547873528</c:v>
                </c:pt>
                <c:pt idx="104">
                  <c:v>0.19941909603594732</c:v>
                </c:pt>
                <c:pt idx="105">
                  <c:v>0.19930390646034071</c:v>
                </c:pt>
                <c:pt idx="106">
                  <c:v>0.19918871675191521</c:v>
                </c:pt>
                <c:pt idx="107">
                  <c:v>0.19913117924977011</c:v>
                </c:pt>
                <c:pt idx="108">
                  <c:v>0.19901598930894407</c:v>
                </c:pt>
                <c:pt idx="109">
                  <c:v>0.19890079923529849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48A-4DE6-8633-9970888E223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0.26760526122931111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48A-4DE6-8633-9970888E223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0.21233136145162471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48A-4DE6-8633-9970888E223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0.13631789826038443</c:v>
                </c:pt>
                <c:pt idx="1">
                  <c:v>0.11488298370868594</c:v>
                </c:pt>
                <c:pt idx="2">
                  <c:v>9.9673057068243004E-2</c:v>
                </c:pt>
                <c:pt idx="3">
                  <c:v>8.7341005854177756E-2</c:v>
                </c:pt>
                <c:pt idx="4">
                  <c:v>7.7125001808265939E-2</c:v>
                </c:pt>
                <c:pt idx="5">
                  <c:v>6.8616578152660632E-2</c:v>
                </c:pt>
                <c:pt idx="6">
                  <c:v>6.1511693350417319E-2</c:v>
                </c:pt>
                <c:pt idx="7">
                  <c:v>5.5564518835942135E-2</c:v>
                </c:pt>
                <c:pt idx="8">
                  <c:v>5.0558304260492654E-2</c:v>
                </c:pt>
                <c:pt idx="9">
                  <c:v>4.6327620429424982E-2</c:v>
                </c:pt>
                <c:pt idx="10">
                  <c:v>4.2733284349742835E-2</c:v>
                </c:pt>
                <c:pt idx="11">
                  <c:v>3.9665979535300211E-2</c:v>
                </c:pt>
                <c:pt idx="12">
                  <c:v>3.7022519587259897E-2</c:v>
                </c:pt>
                <c:pt idx="13">
                  <c:v>3.4729283311963316E-2</c:v>
                </c:pt>
                <c:pt idx="14">
                  <c:v>3.273238625307838E-2</c:v>
                </c:pt>
                <c:pt idx="15">
                  <c:v>3.0976398240198343E-2</c:v>
                </c:pt>
                <c:pt idx="16">
                  <c:v>2.9423084188446243E-2</c:v>
                </c:pt>
                <c:pt idx="17">
                  <c:v>2.8044218852680425E-2</c:v>
                </c:pt>
                <c:pt idx="18">
                  <c:v>2.6810997244742216E-2</c:v>
                </c:pt>
                <c:pt idx="19">
                  <c:v>2.5702458497388007E-2</c:v>
                </c:pt>
                <c:pt idx="20">
                  <c:v>2.4701260233819095E-2</c:v>
                </c:pt>
                <c:pt idx="21">
                  <c:v>2.379304476518827E-2</c:v>
                </c:pt>
                <c:pt idx="22">
                  <c:v>2.2966044256030767E-2</c:v>
                </c:pt>
                <c:pt idx="23">
                  <c:v>2.2210132718995249E-2</c:v>
                </c:pt>
                <c:pt idx="24">
                  <c:v>2.1516875966748977E-2</c:v>
                </c:pt>
                <c:pt idx="25">
                  <c:v>2.0880786691019813E-2</c:v>
                </c:pt>
                <c:pt idx="26">
                  <c:v>2.0295434902176474E-2</c:v>
                </c:pt>
                <c:pt idx="27">
                  <c:v>1.9753773840471923E-2</c:v>
                </c:pt>
                <c:pt idx="28">
                  <c:v>1.9251175356861744E-2</c:v>
                </c:pt>
                <c:pt idx="29">
                  <c:v>1.8783964594121121E-2</c:v>
                </c:pt>
                <c:pt idx="30">
                  <c:v>1.8348986777859941E-2</c:v>
                </c:pt>
                <c:pt idx="31">
                  <c:v>1.7942654325573515E-2</c:v>
                </c:pt>
                <c:pt idx="32">
                  <c:v>1.7562649080282038E-2</c:v>
                </c:pt>
                <c:pt idx="33">
                  <c:v>1.7206562432693084E-2</c:v>
                </c:pt>
                <c:pt idx="34">
                  <c:v>1.6872335911957966E-2</c:v>
                </c:pt>
                <c:pt idx="35">
                  <c:v>1.6558114413780516E-2</c:v>
                </c:pt>
                <c:pt idx="36">
                  <c:v>1.6262306016935079E-2</c:v>
                </c:pt>
                <c:pt idx="37">
                  <c:v>1.5983258200397647E-2</c:v>
                </c:pt>
                <c:pt idx="38">
                  <c:v>1.5719988601869454E-2</c:v>
                </c:pt>
                <c:pt idx="39">
                  <c:v>1.547113411468827E-2</c:v>
                </c:pt>
                <c:pt idx="40">
                  <c:v>1.5235616923584112E-2</c:v>
                </c:pt>
                <c:pt idx="41">
                  <c:v>1.501229980197418E-2</c:v>
                </c:pt>
                <c:pt idx="42">
                  <c:v>1.4800646714880631E-2</c:v>
                </c:pt>
                <c:pt idx="43">
                  <c:v>1.4599568633007447E-2</c:v>
                </c:pt>
                <c:pt idx="44">
                  <c:v>1.4408518216336649E-2</c:v>
                </c:pt>
                <c:pt idx="45">
                  <c:v>1.4226767846262622E-2</c:v>
                </c:pt>
                <c:pt idx="46">
                  <c:v>1.4053608086687628E-2</c:v>
                </c:pt>
                <c:pt idx="47">
                  <c:v>1.3888662187038095E-2</c:v>
                </c:pt>
                <c:pt idx="48">
                  <c:v>1.3731258836515502E-2</c:v>
                </c:pt>
                <c:pt idx="49">
                  <c:v>1.3581003175584713E-2</c:v>
                </c:pt>
                <c:pt idx="50">
                  <c:v>1.3437385763011532E-2</c:v>
                </c:pt>
                <c:pt idx="51">
                  <c:v>1.3300064533866181E-2</c:v>
                </c:pt>
                <c:pt idx="52">
                  <c:v>1.3168594838432504E-2</c:v>
                </c:pt>
                <c:pt idx="53">
                  <c:v>1.3042674028187413E-2</c:v>
                </c:pt>
                <c:pt idx="54">
                  <c:v>1.292197365582262E-2</c:v>
                </c:pt>
                <c:pt idx="55">
                  <c:v>1.2806261256569772E-2</c:v>
                </c:pt>
                <c:pt idx="56">
                  <c:v>1.2695230803941502E-2</c:v>
                </c:pt>
                <c:pt idx="57">
                  <c:v>1.2588598875902751E-2</c:v>
                </c:pt>
                <c:pt idx="58">
                  <c:v>1.248614285173167E-2</c:v>
                </c:pt>
                <c:pt idx="59">
                  <c:v>1.2387660734472889E-2</c:v>
                </c:pt>
                <c:pt idx="60">
                  <c:v>1.1869075306285332E-2</c:v>
                </c:pt>
                <c:pt idx="61">
                  <c:v>1.1450241801888358E-2</c:v>
                </c:pt>
                <c:pt idx="62">
                  <c:v>1.1105979702991911E-2</c:v>
                </c:pt>
                <c:pt idx="63">
                  <c:v>1.0818416636906655E-2</c:v>
                </c:pt>
                <c:pt idx="64">
                  <c:v>1.0574723416219716E-2</c:v>
                </c:pt>
                <c:pt idx="65">
                  <c:v>1.036538322845588E-2</c:v>
                </c:pt>
                <c:pt idx="66">
                  <c:v>1.0183316606704419E-2</c:v>
                </c:pt>
                <c:pt idx="67">
                  <c:v>1.0023257689663931E-2</c:v>
                </c:pt>
                <c:pt idx="68">
                  <c:v>9.8810511955798267E-3</c:v>
                </c:pt>
                <c:pt idx="69">
                  <c:v>9.753524962975468E-3</c:v>
                </c:pt>
                <c:pt idx="70">
                  <c:v>9.6380519890807044E-3</c:v>
                </c:pt>
                <c:pt idx="71">
                  <c:v>9.5328390423897597E-3</c:v>
                </c:pt>
                <c:pt idx="72">
                  <c:v>9.4362514057882499E-3</c:v>
                </c:pt>
                <c:pt idx="73">
                  <c:v>9.3471253450476393E-3</c:v>
                </c:pt>
                <c:pt idx="74">
                  <c:v>9.2643985092290201E-3</c:v>
                </c:pt>
                <c:pt idx="75">
                  <c:v>9.1872795700769696E-3</c:v>
                </c:pt>
                <c:pt idx="76">
                  <c:v>9.1151305625938959E-3</c:v>
                </c:pt>
                <c:pt idx="77">
                  <c:v>9.0473937507595335E-3</c:v>
                </c:pt>
                <c:pt idx="78">
                  <c:v>8.9835571082662203E-3</c:v>
                </c:pt>
                <c:pt idx="79">
                  <c:v>8.9233452306562589E-3</c:v>
                </c:pt>
                <c:pt idx="80">
                  <c:v>8.8123104666438905E-3</c:v>
                </c:pt>
                <c:pt idx="81">
                  <c:v>8.712242361191655E-3</c:v>
                </c:pt>
                <c:pt idx="82">
                  <c:v>8.6214527215655E-3</c:v>
                </c:pt>
                <c:pt idx="83">
                  <c:v>8.5387141562339695E-3</c:v>
                </c:pt>
                <c:pt idx="84">
                  <c:v>8.4631497985380531E-3</c:v>
                </c:pt>
                <c:pt idx="85">
                  <c:v>8.3939153277536802E-3</c:v>
                </c:pt>
                <c:pt idx="86">
                  <c:v>8.3302635661437023E-3</c:v>
                </c:pt>
                <c:pt idx="87">
                  <c:v>8.2717151236677763E-3</c:v>
                </c:pt>
                <c:pt idx="88">
                  <c:v>8.2177361578999845E-3</c:v>
                </c:pt>
                <c:pt idx="89">
                  <c:v>8.167819372993379E-3</c:v>
                </c:pt>
                <c:pt idx="90">
                  <c:v>8.1216512389150688E-3</c:v>
                </c:pt>
                <c:pt idx="91">
                  <c:v>8.0789179411756215E-3</c:v>
                </c:pt>
                <c:pt idx="92">
                  <c:v>8.0392081007594606E-3</c:v>
                </c:pt>
                <c:pt idx="93">
                  <c:v>8.0022870105990601E-3</c:v>
                </c:pt>
                <c:pt idx="94">
                  <c:v>7.9679317956845366E-3</c:v>
                </c:pt>
                <c:pt idx="95">
                  <c:v>7.9628007907512777E-3</c:v>
                </c:pt>
                <c:pt idx="96">
                  <c:v>7.9628099721484116E-3</c:v>
                </c:pt>
                <c:pt idx="97">
                  <c:v>7.9628768054404928E-3</c:v>
                </c:pt>
                <c:pt idx="98">
                  <c:v>7.9629436388866954E-3</c:v>
                </c:pt>
                <c:pt idx="99">
                  <c:v>7.9629528204802989E-3</c:v>
                </c:pt>
                <c:pt idx="100">
                  <c:v>7.9630196541682734E-3</c:v>
                </c:pt>
                <c:pt idx="101">
                  <c:v>7.9630818971232753E-3</c:v>
                </c:pt>
                <c:pt idx="102">
                  <c:v>7.9630864880103729E-3</c:v>
                </c:pt>
                <c:pt idx="103">
                  <c:v>7.9631533220065973E-3</c:v>
                </c:pt>
                <c:pt idx="104">
                  <c:v>7.9631579129428118E-3</c:v>
                </c:pt>
                <c:pt idx="105">
                  <c:v>7.9631625038843225E-3</c:v>
                </c:pt>
                <c:pt idx="106">
                  <c:v>7.9632247471369873E-3</c:v>
                </c:pt>
                <c:pt idx="107">
                  <c:v>7.9632293381223206E-3</c:v>
                </c:pt>
                <c:pt idx="108">
                  <c:v>7.9632915814852861E-3</c:v>
                </c:pt>
                <c:pt idx="109">
                  <c:v>7.9632961725144471E-3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48A-4DE6-8633-9970888E2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8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1g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7018034036068081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1018010000000</c:v>
                </c:pt>
                <c:pt idx="1">
                  <c:v>663475000</c:v>
                </c:pt>
                <c:pt idx="2">
                  <c:v>5291270000</c:v>
                </c:pt>
                <c:pt idx="3">
                  <c:v>1023964745000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85-4D1F-A971-5E3E657C815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335274630000</c:v>
                </c:pt>
                <c:pt idx="1">
                  <c:v>238328120000</c:v>
                </c:pt>
                <c:pt idx="2">
                  <c:v>21854657000</c:v>
                </c:pt>
                <c:pt idx="3">
                  <c:v>595457407000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85-4D1F-A971-5E3E657C815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713169862000</c:v>
                </c:pt>
                <c:pt idx="1">
                  <c:v>5972840000</c:v>
                </c:pt>
                <c:pt idx="2">
                  <c:v>3418115200</c:v>
                </c:pt>
                <c:pt idx="3">
                  <c:v>722560817200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85-4D1F-A971-5E3E657C815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305824754169.77698</c:v>
                </c:pt>
                <c:pt idx="1">
                  <c:v>2367122378854.6626</c:v>
                </c:pt>
                <c:pt idx="2">
                  <c:v>24659632563.16885</c:v>
                </c:pt>
                <c:pt idx="3">
                  <c:v>2697606765587.6079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85-4D1F-A971-5E3E657C815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3042458100</c:v>
                </c:pt>
                <c:pt idx="1">
                  <c:v>2977640540.27809</c:v>
                </c:pt>
                <c:pt idx="2">
                  <c:v>1389705363.5089588</c:v>
                </c:pt>
                <c:pt idx="3">
                  <c:v>7409804003.7870483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85-4D1F-A971-5E3E657C8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</a:t>
            </a:r>
            <a:r>
              <a:rPr lang="en-US" baseline="0"/>
              <a:t> 1g DHF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909637000000</c:v>
                </c:pt>
                <c:pt idx="1">
                  <c:v>362540000</c:v>
                </c:pt>
                <c:pt idx="2">
                  <c:v>4834360000</c:v>
                </c:pt>
                <c:pt idx="3">
                  <c:v>914833900000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1A-4AD6-873B-51F4795032F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552213090000</c:v>
                </c:pt>
                <c:pt idx="1">
                  <c:v>240064100000</c:v>
                </c:pt>
                <c:pt idx="2">
                  <c:v>522112280000</c:v>
                </c:pt>
                <c:pt idx="3">
                  <c:v>1314389470000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1A-4AD6-873B-51F4795032F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646229390000</c:v>
                </c:pt>
                <c:pt idx="1">
                  <c:v>940153843</c:v>
                </c:pt>
                <c:pt idx="2">
                  <c:v>5338622880</c:v>
                </c:pt>
                <c:pt idx="3">
                  <c:v>652508166723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1A-4AD6-873B-51F4795032FB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72181925021.05159</c:v>
                </c:pt>
                <c:pt idx="1">
                  <c:v>1246093866080.6541</c:v>
                </c:pt>
                <c:pt idx="2">
                  <c:v>126411277678.46576</c:v>
                </c:pt>
                <c:pt idx="3">
                  <c:v>1444687068780.1714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1A-4AD6-873B-51F4795032FB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58565920000</c:v>
                </c:pt>
                <c:pt idx="1">
                  <c:v>17568391723.793743</c:v>
                </c:pt>
                <c:pt idx="2">
                  <c:v>76688194901.455017</c:v>
                </c:pt>
                <c:pt idx="3">
                  <c:v>152822506625.24875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1A-4AD6-873B-51F479503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 2g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0393452982027923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1061587100000</c:v>
                </c:pt>
                <c:pt idx="1">
                  <c:v>987675000</c:v>
                </c:pt>
                <c:pt idx="2">
                  <c:v>6060100000</c:v>
                </c:pt>
                <c:pt idx="3">
                  <c:v>1068634875000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DC-4C53-BA2C-FD6A565073B3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326493701561</c:v>
                </c:pt>
                <c:pt idx="1">
                  <c:v>259487104700</c:v>
                </c:pt>
                <c:pt idx="2">
                  <c:v>21655358588.600002</c:v>
                </c:pt>
                <c:pt idx="3">
                  <c:v>607636164849.6001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DC-4C53-BA2C-FD6A565073B3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1358157563580.1267</c:v>
                </c:pt>
                <c:pt idx="1">
                  <c:v>82090477047.091599</c:v>
                </c:pt>
                <c:pt idx="2">
                  <c:v>17016682630.800457</c:v>
                </c:pt>
                <c:pt idx="3">
                  <c:v>1457264723258.0176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DC-4C53-BA2C-FD6A565073B3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435240836557.76019</c:v>
                </c:pt>
                <c:pt idx="1">
                  <c:v>2635520463610.9902</c:v>
                </c:pt>
                <c:pt idx="2">
                  <c:v>30417298216.149284</c:v>
                </c:pt>
                <c:pt idx="3">
                  <c:v>3101178598384.9028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DC-4C53-BA2C-FD6A565073B3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analysis'!$D$7:$G$7</c:f>
              <c:numCache>
                <c:formatCode>0.00E+00</c:formatCode>
                <c:ptCount val="4"/>
                <c:pt idx="0">
                  <c:v>4515689588.9168615</c:v>
                </c:pt>
                <c:pt idx="1">
                  <c:v>10363470073.704323</c:v>
                </c:pt>
                <c:pt idx="2">
                  <c:v>2756763492.4941831</c:v>
                </c:pt>
                <c:pt idx="3">
                  <c:v>17635923155.115379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DC-4C53-BA2C-FD6A565073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decan-1-ol</a:t>
            </a:r>
            <a:r>
              <a:rPr lang="en-US" baseline="0"/>
              <a:t> 2g DHF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1128215000000</c:v>
                </c:pt>
                <c:pt idx="1">
                  <c:v>3437110000</c:v>
                </c:pt>
                <c:pt idx="2">
                  <c:v>15944860000</c:v>
                </c:pt>
                <c:pt idx="3">
                  <c:v>1147596970000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AD-4885-AB01-E6261B00F2BE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427042280093</c:v>
                </c:pt>
                <c:pt idx="1">
                  <c:v>542784529000</c:v>
                </c:pt>
                <c:pt idx="2">
                  <c:v>404901712550</c:v>
                </c:pt>
                <c:pt idx="3">
                  <c:v>1374728521643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AD-4885-AB01-E6261B00F2BE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3328846977593.457</c:v>
                </c:pt>
                <c:pt idx="1">
                  <c:v>446633805028.82397</c:v>
                </c:pt>
                <c:pt idx="2">
                  <c:v>339091792022.44574</c:v>
                </c:pt>
                <c:pt idx="3">
                  <c:v>4114572574644.7236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AD-4885-AB01-E6261B00F2BE}"/>
            </c:ext>
          </c:extLst>
        </c:ser>
        <c:ser>
          <c:idx val="3"/>
          <c:order val="3"/>
          <c:tx>
            <c:strRef>
              <c:f>'pathway analysis'!$A$8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984241047175.34705</c:v>
                </c:pt>
                <c:pt idx="1">
                  <c:v>3909840199412.6821</c:v>
                </c:pt>
                <c:pt idx="2">
                  <c:v>1112429442612.8464</c:v>
                </c:pt>
                <c:pt idx="3">
                  <c:v>6006510689200.875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AD-4885-AB01-E6261B00F2BE}"/>
            </c:ext>
          </c:extLst>
        </c:ser>
        <c:ser>
          <c:idx val="4"/>
          <c:order val="4"/>
          <c:tx>
            <c:strRef>
              <c:f>'pathway analysis'!$A$7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analysis'!$I$7:$L$7</c:f>
              <c:numCache>
                <c:formatCode>0.00E+00</c:formatCode>
                <c:ptCount val="4"/>
                <c:pt idx="0">
                  <c:v>39309300531.45739</c:v>
                </c:pt>
                <c:pt idx="1">
                  <c:v>576691493260.49329</c:v>
                </c:pt>
                <c:pt idx="2">
                  <c:v>107989299880.08295</c:v>
                </c:pt>
                <c:pt idx="3">
                  <c:v>723990093672.03406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AD-4885-AB01-E6261B00F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decan1ol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465800000000</c:v>
                </c:pt>
                <c:pt idx="2">
                  <c:v>1041000000000</c:v>
                </c:pt>
                <c:pt idx="3">
                  <c:v>1559000000000</c:v>
                </c:pt>
                <c:pt idx="4">
                  <c:v>2012000000000</c:v>
                </c:pt>
                <c:pt idx="5">
                  <c:v>2408000000000</c:v>
                </c:pt>
                <c:pt idx="6">
                  <c:v>2757000000000</c:v>
                </c:pt>
                <c:pt idx="7">
                  <c:v>3067000000000</c:v>
                </c:pt>
                <c:pt idx="8">
                  <c:v>3343000000000</c:v>
                </c:pt>
                <c:pt idx="9">
                  <c:v>3591000000000</c:v>
                </c:pt>
                <c:pt idx="10">
                  <c:v>3814000000000</c:v>
                </c:pt>
                <c:pt idx="11">
                  <c:v>4016000000000</c:v>
                </c:pt>
                <c:pt idx="12">
                  <c:v>4200000000000</c:v>
                </c:pt>
                <c:pt idx="13">
                  <c:v>4368000000000</c:v>
                </c:pt>
                <c:pt idx="14">
                  <c:v>4522000000000</c:v>
                </c:pt>
                <c:pt idx="15">
                  <c:v>4663000000000</c:v>
                </c:pt>
                <c:pt idx="16">
                  <c:v>4793000000000</c:v>
                </c:pt>
                <c:pt idx="17">
                  <c:v>4913000000000</c:v>
                </c:pt>
                <c:pt idx="18">
                  <c:v>5024000000000</c:v>
                </c:pt>
                <c:pt idx="19">
                  <c:v>5126000000000</c:v>
                </c:pt>
                <c:pt idx="20">
                  <c:v>5222000000000</c:v>
                </c:pt>
                <c:pt idx="21">
                  <c:v>5310000000000</c:v>
                </c:pt>
                <c:pt idx="22">
                  <c:v>5393000000000</c:v>
                </c:pt>
                <c:pt idx="23">
                  <c:v>5470000000000</c:v>
                </c:pt>
                <c:pt idx="24">
                  <c:v>5542000000000</c:v>
                </c:pt>
                <c:pt idx="25">
                  <c:v>5609000000000</c:v>
                </c:pt>
                <c:pt idx="26">
                  <c:v>5673000000000</c:v>
                </c:pt>
                <c:pt idx="27">
                  <c:v>5732000000000</c:v>
                </c:pt>
                <c:pt idx="28">
                  <c:v>5787000000000</c:v>
                </c:pt>
                <c:pt idx="29">
                  <c:v>5840000000000</c:v>
                </c:pt>
                <c:pt idx="30">
                  <c:v>5889000000000</c:v>
                </c:pt>
                <c:pt idx="31">
                  <c:v>5935000000000</c:v>
                </c:pt>
                <c:pt idx="32">
                  <c:v>5979000000000</c:v>
                </c:pt>
                <c:pt idx="33">
                  <c:v>6020000000000</c:v>
                </c:pt>
                <c:pt idx="34">
                  <c:v>6059000000000</c:v>
                </c:pt>
                <c:pt idx="35">
                  <c:v>6095000000000</c:v>
                </c:pt>
                <c:pt idx="36">
                  <c:v>6130000000000</c:v>
                </c:pt>
                <c:pt idx="37">
                  <c:v>6163000000000</c:v>
                </c:pt>
                <c:pt idx="38">
                  <c:v>6194000000000</c:v>
                </c:pt>
                <c:pt idx="39">
                  <c:v>6223000000000</c:v>
                </c:pt>
                <c:pt idx="40">
                  <c:v>6251000000000</c:v>
                </c:pt>
                <c:pt idx="41">
                  <c:v>6277000000000</c:v>
                </c:pt>
                <c:pt idx="42">
                  <c:v>6302000000000</c:v>
                </c:pt>
                <c:pt idx="43">
                  <c:v>6326000000000</c:v>
                </c:pt>
                <c:pt idx="44">
                  <c:v>6348000000000</c:v>
                </c:pt>
                <c:pt idx="45">
                  <c:v>6370000000000</c:v>
                </c:pt>
                <c:pt idx="46">
                  <c:v>6390000000000</c:v>
                </c:pt>
                <c:pt idx="47">
                  <c:v>6409000000000</c:v>
                </c:pt>
                <c:pt idx="48">
                  <c:v>6428000000000</c:v>
                </c:pt>
                <c:pt idx="49">
                  <c:v>6445000000000</c:v>
                </c:pt>
                <c:pt idx="50">
                  <c:v>6462000000000</c:v>
                </c:pt>
                <c:pt idx="51">
                  <c:v>6477000000000</c:v>
                </c:pt>
                <c:pt idx="52">
                  <c:v>6492000000000</c:v>
                </c:pt>
                <c:pt idx="53">
                  <c:v>6507000000000</c:v>
                </c:pt>
                <c:pt idx="54">
                  <c:v>6520000000000</c:v>
                </c:pt>
                <c:pt idx="55">
                  <c:v>6533000000000</c:v>
                </c:pt>
                <c:pt idx="56">
                  <c:v>6546000000000</c:v>
                </c:pt>
                <c:pt idx="57">
                  <c:v>6557000000000</c:v>
                </c:pt>
                <c:pt idx="58">
                  <c:v>6569000000000</c:v>
                </c:pt>
                <c:pt idx="59">
                  <c:v>6579000000000</c:v>
                </c:pt>
                <c:pt idx="60">
                  <c:v>6590000000000</c:v>
                </c:pt>
                <c:pt idx="61">
                  <c:v>6642000000000</c:v>
                </c:pt>
                <c:pt idx="62">
                  <c:v>6681000000000</c:v>
                </c:pt>
                <c:pt idx="63">
                  <c:v>6711000000000</c:v>
                </c:pt>
                <c:pt idx="64">
                  <c:v>6735000000000</c:v>
                </c:pt>
                <c:pt idx="65">
                  <c:v>6752000000000</c:v>
                </c:pt>
                <c:pt idx="66">
                  <c:v>6766000000000</c:v>
                </c:pt>
                <c:pt idx="67">
                  <c:v>6776000000000</c:v>
                </c:pt>
                <c:pt idx="68">
                  <c:v>6784000000000</c:v>
                </c:pt>
                <c:pt idx="69">
                  <c:v>6791000000000</c:v>
                </c:pt>
                <c:pt idx="70">
                  <c:v>6796000000000</c:v>
                </c:pt>
                <c:pt idx="71">
                  <c:v>6799000000000</c:v>
                </c:pt>
                <c:pt idx="72">
                  <c:v>6802000000000</c:v>
                </c:pt>
                <c:pt idx="73">
                  <c:v>6805000000000</c:v>
                </c:pt>
                <c:pt idx="74">
                  <c:v>6807000000000</c:v>
                </c:pt>
                <c:pt idx="75">
                  <c:v>6808000000000</c:v>
                </c:pt>
                <c:pt idx="76">
                  <c:v>6809000000000</c:v>
                </c:pt>
                <c:pt idx="77">
                  <c:v>6810000000000</c:v>
                </c:pt>
                <c:pt idx="78">
                  <c:v>6811000000000</c:v>
                </c:pt>
                <c:pt idx="79">
                  <c:v>6812000000000</c:v>
                </c:pt>
                <c:pt idx="80">
                  <c:v>6812000000000</c:v>
                </c:pt>
                <c:pt idx="81">
                  <c:v>6813000000000</c:v>
                </c:pt>
                <c:pt idx="82">
                  <c:v>6814000000000</c:v>
                </c:pt>
                <c:pt idx="83">
                  <c:v>6814000000000</c:v>
                </c:pt>
                <c:pt idx="84">
                  <c:v>6815000000000</c:v>
                </c:pt>
                <c:pt idx="85">
                  <c:v>6815000000000</c:v>
                </c:pt>
                <c:pt idx="86">
                  <c:v>6816000000000</c:v>
                </c:pt>
                <c:pt idx="87">
                  <c:v>6817000000000</c:v>
                </c:pt>
                <c:pt idx="88">
                  <c:v>6817000000000</c:v>
                </c:pt>
                <c:pt idx="89">
                  <c:v>6818000000000</c:v>
                </c:pt>
                <c:pt idx="90">
                  <c:v>6819000000000</c:v>
                </c:pt>
                <c:pt idx="91">
                  <c:v>6820000000000</c:v>
                </c:pt>
                <c:pt idx="92">
                  <c:v>6820000000000</c:v>
                </c:pt>
                <c:pt idx="93">
                  <c:v>6821000000000</c:v>
                </c:pt>
                <c:pt idx="94">
                  <c:v>6822000000000</c:v>
                </c:pt>
                <c:pt idx="95">
                  <c:v>6823000000000</c:v>
                </c:pt>
                <c:pt idx="96">
                  <c:v>6818000000000</c:v>
                </c:pt>
                <c:pt idx="97">
                  <c:v>6813000000000</c:v>
                </c:pt>
                <c:pt idx="98">
                  <c:v>6809000000000</c:v>
                </c:pt>
                <c:pt idx="99">
                  <c:v>6805000000000</c:v>
                </c:pt>
                <c:pt idx="100">
                  <c:v>6801000000000</c:v>
                </c:pt>
                <c:pt idx="101">
                  <c:v>6798000000000</c:v>
                </c:pt>
                <c:pt idx="102">
                  <c:v>6795000000000</c:v>
                </c:pt>
                <c:pt idx="103">
                  <c:v>6792000000000</c:v>
                </c:pt>
                <c:pt idx="104">
                  <c:v>6789000000000</c:v>
                </c:pt>
                <c:pt idx="105">
                  <c:v>6787000000000</c:v>
                </c:pt>
                <c:pt idx="106">
                  <c:v>6785000000000</c:v>
                </c:pt>
                <c:pt idx="107">
                  <c:v>6783000000000</c:v>
                </c:pt>
                <c:pt idx="108">
                  <c:v>6781000000000</c:v>
                </c:pt>
                <c:pt idx="109">
                  <c:v>6779000000000</c:v>
                </c:pt>
                <c:pt idx="110">
                  <c:v>6777000000000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D3-435A-BF8D-5054D197639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1747300000000</c:v>
                </c:pt>
                <c:pt idx="2">
                  <c:v>3226200000000</c:v>
                </c:pt>
                <c:pt idx="3">
                  <c:v>4406700000000</c:v>
                </c:pt>
                <c:pt idx="4">
                  <c:v>5378900000000</c:v>
                </c:pt>
                <c:pt idx="5">
                  <c:v>6199600000000</c:v>
                </c:pt>
                <c:pt idx="6">
                  <c:v>6905500000000</c:v>
                </c:pt>
                <c:pt idx="7">
                  <c:v>7521200000000</c:v>
                </c:pt>
                <c:pt idx="8">
                  <c:v>8063700000000</c:v>
                </c:pt>
                <c:pt idx="9">
                  <c:v>8547500000000</c:v>
                </c:pt>
                <c:pt idx="10">
                  <c:v>8981700000000</c:v>
                </c:pt>
                <c:pt idx="11">
                  <c:v>9373900000000</c:v>
                </c:pt>
                <c:pt idx="12">
                  <c:v>9729200000000</c:v>
                </c:pt>
                <c:pt idx="13">
                  <c:v>10054100000000</c:v>
                </c:pt>
                <c:pt idx="14">
                  <c:v>10349100000000</c:v>
                </c:pt>
                <c:pt idx="15">
                  <c:v>10620900000000</c:v>
                </c:pt>
                <c:pt idx="16">
                  <c:v>10870100000000</c:v>
                </c:pt>
                <c:pt idx="17">
                  <c:v>11100800000000</c:v>
                </c:pt>
                <c:pt idx="18">
                  <c:v>11315460000000</c:v>
                </c:pt>
                <c:pt idx="19">
                  <c:v>11515070000000</c:v>
                </c:pt>
                <c:pt idx="20">
                  <c:v>11700800000000</c:v>
                </c:pt>
                <c:pt idx="21">
                  <c:v>11874730000000</c:v>
                </c:pt>
                <c:pt idx="22">
                  <c:v>12037890000000</c:v>
                </c:pt>
                <c:pt idx="23">
                  <c:v>12191210000000</c:v>
                </c:pt>
                <c:pt idx="24">
                  <c:v>12335510000000</c:v>
                </c:pt>
                <c:pt idx="25">
                  <c:v>12471510000000</c:v>
                </c:pt>
                <c:pt idx="26">
                  <c:v>12598600000000</c:v>
                </c:pt>
                <c:pt idx="27">
                  <c:v>12716990000000</c:v>
                </c:pt>
                <c:pt idx="28">
                  <c:v>12829430000000</c:v>
                </c:pt>
                <c:pt idx="29">
                  <c:v>12936180000000</c:v>
                </c:pt>
                <c:pt idx="30">
                  <c:v>13037060000000</c:v>
                </c:pt>
                <c:pt idx="31">
                  <c:v>13133080000000</c:v>
                </c:pt>
                <c:pt idx="32">
                  <c:v>13224120000000</c:v>
                </c:pt>
                <c:pt idx="33">
                  <c:v>13311000000000</c:v>
                </c:pt>
                <c:pt idx="34">
                  <c:v>13393730000000</c:v>
                </c:pt>
                <c:pt idx="35">
                  <c:v>13472380000000</c:v>
                </c:pt>
                <c:pt idx="36">
                  <c:v>13547500000000</c:v>
                </c:pt>
                <c:pt idx="37">
                  <c:v>13619200000000</c:v>
                </c:pt>
                <c:pt idx="38">
                  <c:v>13687800000000</c:v>
                </c:pt>
                <c:pt idx="39">
                  <c:v>13753320000000</c:v>
                </c:pt>
                <c:pt idx="40">
                  <c:v>13815910000000</c:v>
                </c:pt>
                <c:pt idx="41">
                  <c:v>13875910000000</c:v>
                </c:pt>
                <c:pt idx="42">
                  <c:v>13933380000000</c:v>
                </c:pt>
                <c:pt idx="43">
                  <c:v>13988520000000</c:v>
                </c:pt>
                <c:pt idx="44">
                  <c:v>14041320000000</c:v>
                </c:pt>
                <c:pt idx="45">
                  <c:v>14091930000000</c:v>
                </c:pt>
                <c:pt idx="46">
                  <c:v>14140640000000</c:v>
                </c:pt>
                <c:pt idx="47">
                  <c:v>14187400000000</c:v>
                </c:pt>
                <c:pt idx="48">
                  <c:v>14232270000000</c:v>
                </c:pt>
                <c:pt idx="49">
                  <c:v>14275510000000</c:v>
                </c:pt>
                <c:pt idx="50">
                  <c:v>14317020000000</c:v>
                </c:pt>
                <c:pt idx="51">
                  <c:v>14357100000000</c:v>
                </c:pt>
                <c:pt idx="52">
                  <c:v>14395750000000</c:v>
                </c:pt>
                <c:pt idx="53">
                  <c:v>14433070000000</c:v>
                </c:pt>
                <c:pt idx="54">
                  <c:v>14469050000000</c:v>
                </c:pt>
                <c:pt idx="55">
                  <c:v>14503740000000</c:v>
                </c:pt>
                <c:pt idx="56">
                  <c:v>14537220000000</c:v>
                </c:pt>
                <c:pt idx="57">
                  <c:v>14569530000000</c:v>
                </c:pt>
                <c:pt idx="58">
                  <c:v>14600740000000</c:v>
                </c:pt>
                <c:pt idx="59">
                  <c:v>14630880000000</c:v>
                </c:pt>
                <c:pt idx="60">
                  <c:v>14660020000000</c:v>
                </c:pt>
                <c:pt idx="61">
                  <c:v>14816090000000</c:v>
                </c:pt>
                <c:pt idx="62">
                  <c:v>14945470000000</c:v>
                </c:pt>
                <c:pt idx="63">
                  <c:v>15054120000000</c:v>
                </c:pt>
                <c:pt idx="64">
                  <c:v>15146600000000</c:v>
                </c:pt>
                <c:pt idx="65">
                  <c:v>15226240000000</c:v>
                </c:pt>
                <c:pt idx="66">
                  <c:v>15295590000000</c:v>
                </c:pt>
                <c:pt idx="67">
                  <c:v>15356640000000</c:v>
                </c:pt>
                <c:pt idx="68">
                  <c:v>15410690000000</c:v>
                </c:pt>
                <c:pt idx="69">
                  <c:v>15459180000000</c:v>
                </c:pt>
                <c:pt idx="70">
                  <c:v>15503060000000</c:v>
                </c:pt>
                <c:pt idx="71">
                  <c:v>15543090000000</c:v>
                </c:pt>
                <c:pt idx="72">
                  <c:v>15579810000000</c:v>
                </c:pt>
                <c:pt idx="73">
                  <c:v>15613740000000</c:v>
                </c:pt>
                <c:pt idx="74">
                  <c:v>15645240000000</c:v>
                </c:pt>
                <c:pt idx="75">
                  <c:v>15674640000000</c:v>
                </c:pt>
                <c:pt idx="76">
                  <c:v>15702170000000</c:v>
                </c:pt>
                <c:pt idx="77">
                  <c:v>15728040000000</c:v>
                </c:pt>
                <c:pt idx="78">
                  <c:v>15752440000000</c:v>
                </c:pt>
                <c:pt idx="79">
                  <c:v>15775520000000</c:v>
                </c:pt>
                <c:pt idx="80">
                  <c:v>15797380000000</c:v>
                </c:pt>
                <c:pt idx="81">
                  <c:v>15837890000000</c:v>
                </c:pt>
                <c:pt idx="82">
                  <c:v>15874640000000</c:v>
                </c:pt>
                <c:pt idx="83">
                  <c:v>15908290000000</c:v>
                </c:pt>
                <c:pt idx="84">
                  <c:v>15939090000000</c:v>
                </c:pt>
                <c:pt idx="85">
                  <c:v>15967370000000</c:v>
                </c:pt>
                <c:pt idx="86">
                  <c:v>15993400000000</c:v>
                </c:pt>
                <c:pt idx="87">
                  <c:v>16017400000000</c:v>
                </c:pt>
                <c:pt idx="88">
                  <c:v>16039580000000</c:v>
                </c:pt>
                <c:pt idx="89">
                  <c:v>16060100000000</c:v>
                </c:pt>
                <c:pt idx="90">
                  <c:v>16079130000000</c:v>
                </c:pt>
                <c:pt idx="91">
                  <c:v>16096790000000</c:v>
                </c:pt>
                <c:pt idx="92">
                  <c:v>16113210000000</c:v>
                </c:pt>
                <c:pt idx="93">
                  <c:v>16128490000000</c:v>
                </c:pt>
                <c:pt idx="94">
                  <c:v>16142730000000</c:v>
                </c:pt>
                <c:pt idx="95">
                  <c:v>16156020000000</c:v>
                </c:pt>
                <c:pt idx="96">
                  <c:v>16156030000000</c:v>
                </c:pt>
                <c:pt idx="97">
                  <c:v>16156000000000</c:v>
                </c:pt>
                <c:pt idx="98">
                  <c:v>16155970000000</c:v>
                </c:pt>
                <c:pt idx="99">
                  <c:v>16155940000000</c:v>
                </c:pt>
                <c:pt idx="100">
                  <c:v>16155910000000</c:v>
                </c:pt>
                <c:pt idx="101">
                  <c:v>16155890000000</c:v>
                </c:pt>
                <c:pt idx="102">
                  <c:v>16155870000000</c:v>
                </c:pt>
                <c:pt idx="103">
                  <c:v>16155850000000</c:v>
                </c:pt>
                <c:pt idx="104">
                  <c:v>16155830000000</c:v>
                </c:pt>
                <c:pt idx="105">
                  <c:v>16155810000000</c:v>
                </c:pt>
                <c:pt idx="106">
                  <c:v>16155790000000</c:v>
                </c:pt>
                <c:pt idx="107">
                  <c:v>16155780000000</c:v>
                </c:pt>
                <c:pt idx="108">
                  <c:v>16155770000000</c:v>
                </c:pt>
                <c:pt idx="109">
                  <c:v>16155750000000</c:v>
                </c:pt>
                <c:pt idx="110">
                  <c:v>16155740000000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D3-435A-BF8D-5054D1976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0.33271951069457911</c:v>
                </c:pt>
                <c:pt idx="1">
                  <c:v>0.401911738416596</c:v>
                </c:pt>
                <c:pt idx="2">
                  <c:v>0.44050349659272509</c:v>
                </c:pt>
                <c:pt idx="3">
                  <c:v>0.46578414391280371</c:v>
                </c:pt>
                <c:pt idx="4">
                  <c:v>0.48390534528805629</c:v>
                </c:pt>
                <c:pt idx="5">
                  <c:v>0.49758021568681671</c:v>
                </c:pt>
                <c:pt idx="6">
                  <c:v>0.50839505274325203</c:v>
                </c:pt>
                <c:pt idx="7">
                  <c:v>0.51712863121907138</c:v>
                </c:pt>
                <c:pt idx="8">
                  <c:v>0.52391368746267231</c:v>
                </c:pt>
                <c:pt idx="9">
                  <c:v>0.52993323342165288</c:v>
                </c:pt>
                <c:pt idx="10">
                  <c:v>0.53454940455788513</c:v>
                </c:pt>
                <c:pt idx="11">
                  <c:v>0.53888299322921729</c:v>
                </c:pt>
                <c:pt idx="12">
                  <c:v>0.54228223991810476</c:v>
                </c:pt>
                <c:pt idx="13">
                  <c:v>0.54557405473504439</c:v>
                </c:pt>
                <c:pt idx="14">
                  <c:v>0.54844901677063085</c:v>
                </c:pt>
                <c:pt idx="15">
                  <c:v>0.55057637815278448</c:v>
                </c:pt>
                <c:pt idx="16">
                  <c:v>0.55284384724789482</c:v>
                </c:pt>
                <c:pt idx="17">
                  <c:v>0.55446078213021788</c:v>
                </c:pt>
                <c:pt idx="18">
                  <c:v>0.55608339240911386</c:v>
                </c:pt>
                <c:pt idx="19">
                  <c:v>0.55766188145469475</c:v>
                </c:pt>
                <c:pt idx="20">
                  <c:v>0.55878550028244489</c:v>
                </c:pt>
                <c:pt idx="21">
                  <c:v>0.56006152471309767</c:v>
                </c:pt>
                <c:pt idx="22">
                  <c:v>0.56082021061365772</c:v>
                </c:pt>
                <c:pt idx="23">
                  <c:v>0.56166223971751783</c:v>
                </c:pt>
                <c:pt idx="24">
                  <c:v>0.56224899430075481</c:v>
                </c:pt>
                <c:pt idx="25">
                  <c:v>0.56291913529134197</c:v>
                </c:pt>
                <c:pt idx="26">
                  <c:v>0.56366226312727485</c:v>
                </c:pt>
                <c:pt idx="27">
                  <c:v>0.56406031091668185</c:v>
                </c:pt>
                <c:pt idx="28">
                  <c:v>0.56440560262120787</c:v>
                </c:pt>
                <c:pt idx="29">
                  <c:v>0.5647076829488209</c:v>
                </c:pt>
                <c:pt idx="30">
                  <c:v>0.5652142088232992</c:v>
                </c:pt>
                <c:pt idx="31">
                  <c:v>0.56535099980890147</c:v>
                </c:pt>
                <c:pt idx="32">
                  <c:v>0.56566264785310549</c:v>
                </c:pt>
                <c:pt idx="33">
                  <c:v>0.56586155090988188</c:v>
                </c:pt>
                <c:pt idx="34">
                  <c:v>0.5659470292316181</c:v>
                </c:pt>
                <c:pt idx="35">
                  <c:v>0.56589816038431073</c:v>
                </c:pt>
                <c:pt idx="36">
                  <c:v>0.5659919244840691</c:v>
                </c:pt>
                <c:pt idx="37">
                  <c:v>0.56593494869709859</c:v>
                </c:pt>
                <c:pt idx="38">
                  <c:v>0.56600526735499912</c:v>
                </c:pt>
                <c:pt idx="39">
                  <c:v>0.56591958250866559</c:v>
                </c:pt>
                <c:pt idx="40">
                  <c:v>0.56594028605949009</c:v>
                </c:pt>
                <c:pt idx="41">
                  <c:v>0.56579051264014246</c:v>
                </c:pt>
                <c:pt idx="42">
                  <c:v>0.56573618590702068</c:v>
                </c:pt>
                <c:pt idx="43">
                  <c:v>0.56577655730075571</c:v>
                </c:pt>
                <c:pt idx="44">
                  <c:v>0.56563456606356588</c:v>
                </c:pt>
                <c:pt idx="45">
                  <c:v>0.56556957333883362</c:v>
                </c:pt>
                <c:pt idx="46">
                  <c:v>0.56531457738864566</c:v>
                </c:pt>
                <c:pt idx="47">
                  <c:v>0.56513629512012487</c:v>
                </c:pt>
                <c:pt idx="48">
                  <c:v>0.56502364137287742</c:v>
                </c:pt>
                <c:pt idx="49">
                  <c:v>0.56471418137826734</c:v>
                </c:pt>
                <c:pt idx="50">
                  <c:v>0.56472773281386268</c:v>
                </c:pt>
                <c:pt idx="51">
                  <c:v>0.56453301281303614</c:v>
                </c:pt>
                <c:pt idx="52">
                  <c:v>0.5641277280814373</c:v>
                </c:pt>
                <c:pt idx="53">
                  <c:v>0.56403969678463373</c:v>
                </c:pt>
                <c:pt idx="54">
                  <c:v>0.56373993493394048</c:v>
                </c:pt>
                <c:pt idx="55">
                  <c:v>0.56348850144909923</c:v>
                </c:pt>
                <c:pt idx="56">
                  <c:v>0.56328345404230329</c:v>
                </c:pt>
                <c:pt idx="57">
                  <c:v>0.56312173570038526</c:v>
                </c:pt>
                <c:pt idx="58">
                  <c:v>0.5630018782497791</c:v>
                </c:pt>
                <c:pt idx="59">
                  <c:v>0.56266137920002435</c:v>
                </c:pt>
                <c:pt idx="60">
                  <c:v>0.56109994378628592</c:v>
                </c:pt>
                <c:pt idx="61">
                  <c:v>0.55980663760405991</c:v>
                </c:pt>
                <c:pt idx="62">
                  <c:v>0.5582937083638938</c:v>
                </c:pt>
                <c:pt idx="63">
                  <c:v>0.55689449904461941</c:v>
                </c:pt>
                <c:pt idx="64">
                  <c:v>0.55548096726012841</c:v>
                </c:pt>
                <c:pt idx="65">
                  <c:v>0.55395740812037597</c:v>
                </c:pt>
                <c:pt idx="66">
                  <c:v>0.55274619065166786</c:v>
                </c:pt>
                <c:pt idx="67">
                  <c:v>0.55154820537314297</c:v>
                </c:pt>
                <c:pt idx="68">
                  <c:v>0.55031042058054713</c:v>
                </c:pt>
                <c:pt idx="69">
                  <c:v>0.5492436513952037</c:v>
                </c:pt>
                <c:pt idx="70">
                  <c:v>0.54807390290368241</c:v>
                </c:pt>
                <c:pt idx="71">
                  <c:v>0.54702635762358254</c:v>
                </c:pt>
                <c:pt idx="72">
                  <c:v>0.54608129980720432</c:v>
                </c:pt>
                <c:pt idx="73">
                  <c:v>0.54522501101523602</c:v>
                </c:pt>
                <c:pt idx="74">
                  <c:v>0.54444509530172824</c:v>
                </c:pt>
                <c:pt idx="75">
                  <c:v>0.54349054102842353</c:v>
                </c:pt>
                <c:pt idx="76">
                  <c:v>0.54283849646265869</c:v>
                </c:pt>
                <c:pt idx="77">
                  <c:v>0.54199765788059195</c:v>
                </c:pt>
                <c:pt idx="78">
                  <c:v>0.54120470107511842</c:v>
                </c:pt>
                <c:pt idx="79">
                  <c:v>0.5406966410372368</c:v>
                </c:pt>
                <c:pt idx="80">
                  <c:v>0.53931365246183827</c:v>
                </c:pt>
                <c:pt idx="81">
                  <c:v>0.5383048069419587</c:v>
                </c:pt>
                <c:pt idx="82">
                  <c:v>0.53716615805175139</c:v>
                </c:pt>
                <c:pt idx="83">
                  <c:v>0.5363668652198692</c:v>
                </c:pt>
                <c:pt idx="84">
                  <c:v>0.5354168994491495</c:v>
                </c:pt>
                <c:pt idx="85">
                  <c:v>0.53454548362182952</c:v>
                </c:pt>
                <c:pt idx="86">
                  <c:v>0.5339820729357847</c:v>
                </c:pt>
                <c:pt idx="87">
                  <c:v>0.53324366691906144</c:v>
                </c:pt>
                <c:pt idx="88">
                  <c:v>0.53256234114617207</c:v>
                </c:pt>
                <c:pt idx="89">
                  <c:v>0.5321686666085732</c:v>
                </c:pt>
                <c:pt idx="90">
                  <c:v>0.53158481736581698</c:v>
                </c:pt>
                <c:pt idx="91">
                  <c:v>0.53104311135558402</c:v>
                </c:pt>
                <c:pt idx="92">
                  <c:v>0.53077590584178558</c:v>
                </c:pt>
                <c:pt idx="93">
                  <c:v>0.53030769204528472</c:v>
                </c:pt>
                <c:pt idx="94">
                  <c:v>0.53010695746195236</c:v>
                </c:pt>
                <c:pt idx="95">
                  <c:v>0.52963563278391468</c:v>
                </c:pt>
                <c:pt idx="96">
                  <c:v>0.5291656188262791</c:v>
                </c:pt>
                <c:pt idx="97">
                  <c:v>0.52893110227817297</c:v>
                </c:pt>
                <c:pt idx="98">
                  <c:v>0.5286965848591183</c:v>
                </c:pt>
                <c:pt idx="99">
                  <c:v>0.5284620665691101</c:v>
                </c:pt>
                <c:pt idx="100">
                  <c:v>0.52799172013030604</c:v>
                </c:pt>
                <c:pt idx="101">
                  <c:v>0.52775687313971575</c:v>
                </c:pt>
                <c:pt idx="102">
                  <c:v>0.52775752647194307</c:v>
                </c:pt>
                <c:pt idx="103">
                  <c:v>0.5275226786099797</c:v>
                </c:pt>
                <c:pt idx="104">
                  <c:v>0.52728783016655911</c:v>
                </c:pt>
                <c:pt idx="105">
                  <c:v>0.52705298114167898</c:v>
                </c:pt>
                <c:pt idx="106">
                  <c:v>0.52705330737351741</c:v>
                </c:pt>
                <c:pt idx="107">
                  <c:v>0.52681813153533719</c:v>
                </c:pt>
                <c:pt idx="108">
                  <c:v>0.52658328134753141</c:v>
                </c:pt>
                <c:pt idx="109">
                  <c:v>0.52658360728944531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4D3-435A-BF8D-5054D197639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0.26658272763692553</c:v>
                </c:pt>
                <c:pt idx="1">
                  <c:v>0.3226706341826297</c:v>
                </c:pt>
                <c:pt idx="2">
                  <c:v>0.35377947216738148</c:v>
                </c:pt>
                <c:pt idx="3">
                  <c:v>0.3740541746453736</c:v>
                </c:pt>
                <c:pt idx="4">
                  <c:v>0.3884121556229434</c:v>
                </c:pt>
                <c:pt idx="5">
                  <c:v>0.39924697704728113</c:v>
                </c:pt>
                <c:pt idx="6">
                  <c:v>0.40778067329681433</c:v>
                </c:pt>
                <c:pt idx="7">
                  <c:v>0.41457395488423426</c:v>
                </c:pt>
                <c:pt idx="8">
                  <c:v>0.42012284293653113</c:v>
                </c:pt>
                <c:pt idx="9">
                  <c:v>0.42464121491477114</c:v>
                </c:pt>
                <c:pt idx="10">
                  <c:v>0.4284236017025998</c:v>
                </c:pt>
                <c:pt idx="11">
                  <c:v>0.43169016979813346</c:v>
                </c:pt>
                <c:pt idx="12">
                  <c:v>0.4344496275151431</c:v>
                </c:pt>
                <c:pt idx="13">
                  <c:v>0.43694620788281108</c:v>
                </c:pt>
                <c:pt idx="14">
                  <c:v>0.43904000602585469</c:v>
                </c:pt>
                <c:pt idx="15">
                  <c:v>0.44093430603214323</c:v>
                </c:pt>
                <c:pt idx="16">
                  <c:v>0.44258071490343037</c:v>
                </c:pt>
                <c:pt idx="17">
                  <c:v>0.44399432281144557</c:v>
                </c:pt>
                <c:pt idx="18">
                  <c:v>0.44515578281330465</c:v>
                </c:pt>
                <c:pt idx="19">
                  <c:v>0.4462942704772323</c:v>
                </c:pt>
                <c:pt idx="20">
                  <c:v>0.44716806192646064</c:v>
                </c:pt>
                <c:pt idx="21">
                  <c:v>0.4480021000358036</c:v>
                </c:pt>
                <c:pt idx="22">
                  <c:v>0.4486839288306903</c:v>
                </c:pt>
                <c:pt idx="23">
                  <c:v>0.44927206090384592</c:v>
                </c:pt>
                <c:pt idx="24">
                  <c:v>0.44974505893833222</c:v>
                </c:pt>
                <c:pt idx="25">
                  <c:v>0.45028812725223438</c:v>
                </c:pt>
                <c:pt idx="26">
                  <c:v>0.4507355907333418</c:v>
                </c:pt>
                <c:pt idx="27">
                  <c:v>0.45107226119944532</c:v>
                </c:pt>
                <c:pt idx="28">
                  <c:v>0.45144702686573623</c:v>
                </c:pt>
                <c:pt idx="29">
                  <c:v>0.45171227255224722</c:v>
                </c:pt>
                <c:pt idx="30">
                  <c:v>0.45191227038897197</c:v>
                </c:pt>
                <c:pt idx="31">
                  <c:v>0.45212838358998558</c:v>
                </c:pt>
                <c:pt idx="32">
                  <c:v>0.45225753136503644</c:v>
                </c:pt>
                <c:pt idx="33">
                  <c:v>0.4523758504912373</c:v>
                </c:pt>
                <c:pt idx="34">
                  <c:v>0.45240707284087889</c:v>
                </c:pt>
                <c:pt idx="35">
                  <c:v>0.45248200775050745</c:v>
                </c:pt>
                <c:pt idx="36">
                  <c:v>0.45252290883458646</c:v>
                </c:pt>
                <c:pt idx="37">
                  <c:v>0.45251976212393519</c:v>
                </c:pt>
                <c:pt idx="38">
                  <c:v>0.45247256662391333</c:v>
                </c:pt>
                <c:pt idx="39">
                  <c:v>0.45244938625106851</c:v>
                </c:pt>
                <c:pt idx="40">
                  <c:v>0.4523667276596634</c:v>
                </c:pt>
                <c:pt idx="41">
                  <c:v>0.45229513585361197</c:v>
                </c:pt>
                <c:pt idx="42">
                  <c:v>0.45222796979237262</c:v>
                </c:pt>
                <c:pt idx="43">
                  <c:v>0.45209424754937572</c:v>
                </c:pt>
                <c:pt idx="44">
                  <c:v>0.45203176569852388</c:v>
                </c:pt>
                <c:pt idx="45">
                  <c:v>0.45188902341053871</c:v>
                </c:pt>
                <c:pt idx="46">
                  <c:v>0.45173886688188108</c:v>
                </c:pt>
                <c:pt idx="47">
                  <c:v>0.45164966656759603</c:v>
                </c:pt>
                <c:pt idx="48">
                  <c:v>0.45147248679731933</c:v>
                </c:pt>
                <c:pt idx="49">
                  <c:v>0.45135090961666602</c:v>
                </c:pt>
                <c:pt idx="50">
                  <c:v>0.45113567503186575</c:v>
                </c:pt>
                <c:pt idx="51">
                  <c:v>0.45096643106472395</c:v>
                </c:pt>
                <c:pt idx="52">
                  <c:v>0.4508396342566065</c:v>
                </c:pt>
                <c:pt idx="53">
                  <c:v>0.45061700664521859</c:v>
                </c:pt>
                <c:pt idx="54">
                  <c:v>0.45043554283240045</c:v>
                </c:pt>
                <c:pt idx="55">
                  <c:v>0.45029242179729001</c:v>
                </c:pt>
                <c:pt idx="56">
                  <c:v>0.450048834794259</c:v>
                </c:pt>
                <c:pt idx="57">
                  <c:v>0.44990870325750615</c:v>
                </c:pt>
                <c:pt idx="58">
                  <c:v>0.4496653653095371</c:v>
                </c:pt>
                <c:pt idx="59">
                  <c:v>0.44952189696876266</c:v>
                </c:pt>
                <c:pt idx="60">
                  <c:v>0.44829641288626082</c:v>
                </c:pt>
                <c:pt idx="61">
                  <c:v>0.44702508519303841</c:v>
                </c:pt>
                <c:pt idx="62">
                  <c:v>0.44579158396505408</c:v>
                </c:pt>
                <c:pt idx="63">
                  <c:v>0.44465424583734964</c:v>
                </c:pt>
                <c:pt idx="64">
                  <c:v>0.44344500021016353</c:v>
                </c:pt>
                <c:pt idx="65">
                  <c:v>0.44234972302474113</c:v>
                </c:pt>
                <c:pt idx="66">
                  <c:v>0.44124235509851112</c:v>
                </c:pt>
                <c:pt idx="67">
                  <c:v>0.44021390346571115</c:v>
                </c:pt>
                <c:pt idx="68">
                  <c:v>0.43928591296562947</c:v>
                </c:pt>
                <c:pt idx="69">
                  <c:v>0.43836507115369483</c:v>
                </c:pt>
                <c:pt idx="70">
                  <c:v>0.43742910836905663</c:v>
                </c:pt>
                <c:pt idx="71">
                  <c:v>0.43659069013036744</c:v>
                </c:pt>
                <c:pt idx="72">
                  <c:v>0.43583407947102998</c:v>
                </c:pt>
                <c:pt idx="73">
                  <c:v>0.43508440905988022</c:v>
                </c:pt>
                <c:pt idx="74">
                  <c:v>0.43433214415131705</c:v>
                </c:pt>
                <c:pt idx="75">
                  <c:v>0.433634332070026</c:v>
                </c:pt>
                <c:pt idx="76">
                  <c:v>0.4329846567022973</c:v>
                </c:pt>
                <c:pt idx="77">
                  <c:v>0.43237746025377655</c:v>
                </c:pt>
                <c:pt idx="78">
                  <c:v>0.43180827002849986</c:v>
                </c:pt>
                <c:pt idx="79">
                  <c:v>0.43121074507291718</c:v>
                </c:pt>
                <c:pt idx="80">
                  <c:v>0.43017093817421387</c:v>
                </c:pt>
                <c:pt idx="81">
                  <c:v>0.42923808035961758</c:v>
                </c:pt>
                <c:pt idx="82">
                  <c:v>0.42833013479135723</c:v>
                </c:pt>
                <c:pt idx="83">
                  <c:v>0.42756518722210618</c:v>
                </c:pt>
                <c:pt idx="84">
                  <c:v>0.42680792140471474</c:v>
                </c:pt>
                <c:pt idx="85">
                  <c:v>0.42617579751647555</c:v>
                </c:pt>
                <c:pt idx="86">
                  <c:v>0.42559966036934832</c:v>
                </c:pt>
                <c:pt idx="87">
                  <c:v>0.42501112872032809</c:v>
                </c:pt>
                <c:pt idx="88">
                  <c:v>0.42453035784335091</c:v>
                </c:pt>
                <c:pt idx="89">
                  <c:v>0.4240901093529314</c:v>
                </c:pt>
                <c:pt idx="90">
                  <c:v>0.42368695870418882</c:v>
                </c:pt>
                <c:pt idx="91">
                  <c:v>0.42325520489089385</c:v>
                </c:pt>
                <c:pt idx="92">
                  <c:v>0.42291621844326405</c:v>
                </c:pt>
                <c:pt idx="93">
                  <c:v>0.42260509839413779</c:v>
                </c:pt>
                <c:pt idx="94">
                  <c:v>0.42231935835682305</c:v>
                </c:pt>
                <c:pt idx="95">
                  <c:v>0.42200961498585976</c:v>
                </c:pt>
                <c:pt idx="96">
                  <c:v>0.42170091606833376</c:v>
                </c:pt>
                <c:pt idx="97">
                  <c:v>0.42145411262833493</c:v>
                </c:pt>
                <c:pt idx="98">
                  <c:v>0.4212073082717564</c:v>
                </c:pt>
                <c:pt idx="99">
                  <c:v>0.42096050299859311</c:v>
                </c:pt>
                <c:pt idx="100">
                  <c:v>0.42077533333044481</c:v>
                </c:pt>
                <c:pt idx="101">
                  <c:v>0.42059016320383863</c:v>
                </c:pt>
                <c:pt idx="102">
                  <c:v>0.42040499261877279</c:v>
                </c:pt>
                <c:pt idx="103">
                  <c:v>0.42021982157524557</c:v>
                </c:pt>
                <c:pt idx="104">
                  <c:v>0.42009654731022461</c:v>
                </c:pt>
                <c:pt idx="105">
                  <c:v>0.4199732727399898</c:v>
                </c:pt>
                <c:pt idx="106">
                  <c:v>0.41984973798850939</c:v>
                </c:pt>
                <c:pt idx="107">
                  <c:v>0.41972620308409936</c:v>
                </c:pt>
                <c:pt idx="108">
                  <c:v>0.41960292775018182</c:v>
                </c:pt>
                <c:pt idx="109">
                  <c:v>0.41947939246360738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4D3-435A-BF8D-5054D197639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0.53010662934486075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4D3-435A-BF8D-5054D197639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0.4223190969563686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4D3-435A-BF8D-5054D197639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0.15466834544726149</c:v>
                </c:pt>
                <c:pt idx="1">
                  <c:v>0.13080497179344119</c:v>
                </c:pt>
                <c:pt idx="2">
                  <c:v>0.11393605192093857</c:v>
                </c:pt>
                <c:pt idx="3">
                  <c:v>0.10026734090613322</c:v>
                </c:pt>
                <c:pt idx="4">
                  <c:v>8.8934931285889418E-2</c:v>
                </c:pt>
                <c:pt idx="5">
                  <c:v>7.9490551010064442E-2</c:v>
                </c:pt>
                <c:pt idx="6">
                  <c:v>7.1601473169175131E-2</c:v>
                </c:pt>
                <c:pt idx="7">
                  <c:v>6.4993861378771528E-2</c:v>
                </c:pt>
                <c:pt idx="8">
                  <c:v>5.9426147996490201E-2</c:v>
                </c:pt>
                <c:pt idx="9">
                  <c:v>5.4714920338020639E-2</c:v>
                </c:pt>
                <c:pt idx="10">
                  <c:v>5.0703015820522938E-2</c:v>
                </c:pt>
                <c:pt idx="11">
                  <c:v>4.7270998643259468E-2</c:v>
                </c:pt>
                <c:pt idx="12">
                  <c:v>4.4305606667926517E-2</c:v>
                </c:pt>
                <c:pt idx="13">
                  <c:v>4.1744113014658281E-2</c:v>
                </c:pt>
                <c:pt idx="14">
                  <c:v>3.9503337758570366E-2</c:v>
                </c:pt>
                <c:pt idx="15">
                  <c:v>3.754022502092897E-2</c:v>
                </c:pt>
                <c:pt idx="16">
                  <c:v>3.5803545690400694E-2</c:v>
                </c:pt>
                <c:pt idx="17">
                  <c:v>3.4255788098760453E-2</c:v>
                </c:pt>
                <c:pt idx="18">
                  <c:v>3.2870924796809746E-2</c:v>
                </c:pt>
                <c:pt idx="19">
                  <c:v>3.1627153698892387E-2</c:v>
                </c:pt>
                <c:pt idx="20">
                  <c:v>3.0502251419611225E-2</c:v>
                </c:pt>
                <c:pt idx="21">
                  <c:v>2.948041558778158E-2</c:v>
                </c:pt>
                <c:pt idx="22">
                  <c:v>2.8548355741554777E-2</c:v>
                </c:pt>
                <c:pt idx="23">
                  <c:v>2.7695085164699311E-2</c:v>
                </c:pt>
                <c:pt idx="24">
                  <c:v>2.6911256134982853E-2</c:v>
                </c:pt>
                <c:pt idx="25">
                  <c:v>2.6191957836585018E-2</c:v>
                </c:pt>
                <c:pt idx="26">
                  <c:v>2.5533243322515786E-2</c:v>
                </c:pt>
                <c:pt idx="27">
                  <c:v>2.4923944399712225E-2</c:v>
                </c:pt>
                <c:pt idx="28">
                  <c:v>2.4358272689464742E-2</c:v>
                </c:pt>
                <c:pt idx="29">
                  <c:v>2.3832750635496041E-2</c:v>
                </c:pt>
                <c:pt idx="30">
                  <c:v>2.3342201524699461E-2</c:v>
                </c:pt>
                <c:pt idx="31">
                  <c:v>2.2884244849562769E-2</c:v>
                </c:pt>
                <c:pt idx="32">
                  <c:v>2.2454661558109833E-2</c:v>
                </c:pt>
                <c:pt idx="33">
                  <c:v>2.205166148638206E-2</c:v>
                </c:pt>
                <c:pt idx="34">
                  <c:v>2.1673230713504223E-2</c:v>
                </c:pt>
                <c:pt idx="35">
                  <c:v>2.1316774312603801E-2</c:v>
                </c:pt>
                <c:pt idx="36">
                  <c:v>2.0980821193609021E-2</c:v>
                </c:pt>
                <c:pt idx="37">
                  <c:v>2.0663218340419936E-2</c:v>
                </c:pt>
                <c:pt idx="38">
                  <c:v>2.03633013701419E-2</c:v>
                </c:pt>
                <c:pt idx="39">
                  <c:v>2.0079459116337614E-2</c:v>
                </c:pt>
                <c:pt idx="40">
                  <c:v>1.9810376400538777E-2</c:v>
                </c:pt>
                <c:pt idx="41">
                  <c:v>1.9555269432111951E-2</c:v>
                </c:pt>
                <c:pt idx="42">
                  <c:v>1.9312836525951279E-2</c:v>
                </c:pt>
                <c:pt idx="43">
                  <c:v>1.9082536399711709E-2</c:v>
                </c:pt>
                <c:pt idx="44">
                  <c:v>1.8863420411540505E-2</c:v>
                </c:pt>
                <c:pt idx="45">
                  <c:v>1.8654601206168887E-2</c:v>
                </c:pt>
                <c:pt idx="46">
                  <c:v>1.8455601449173211E-2</c:v>
                </c:pt>
                <c:pt idx="47">
                  <c:v>1.8265884500504839E-2</c:v>
                </c:pt>
                <c:pt idx="48">
                  <c:v>1.8084607835376808E-2</c:v>
                </c:pt>
                <c:pt idx="49">
                  <c:v>1.7911548632327117E-2</c:v>
                </c:pt>
                <c:pt idx="50">
                  <c:v>1.7745784315774078E-2</c:v>
                </c:pt>
                <c:pt idx="51">
                  <c:v>1.7587065627007972E-2</c:v>
                </c:pt>
                <c:pt idx="52">
                  <c:v>1.743482155910004E-2</c:v>
                </c:pt>
                <c:pt idx="53">
                  <c:v>1.7288833752043153E-2</c:v>
                </c:pt>
                <c:pt idx="54">
                  <c:v>1.7148818166900399E-2</c:v>
                </c:pt>
                <c:pt idx="55">
                  <c:v>1.7014394774241569E-2</c:v>
                </c:pt>
                <c:pt idx="56">
                  <c:v>1.6885376535825111E-2</c:v>
                </c:pt>
                <c:pt idx="57">
                  <c:v>1.6761342233338857E-2</c:v>
                </c:pt>
                <c:pt idx="58">
                  <c:v>1.6642129523309603E-2</c:v>
                </c:pt>
                <c:pt idx="59">
                  <c:v>1.6527399007641191E-2</c:v>
                </c:pt>
                <c:pt idx="60">
                  <c:v>1.5922419477743453E-2</c:v>
                </c:pt>
                <c:pt idx="61">
                  <c:v>1.5432502289991549E-2</c:v>
                </c:pt>
                <c:pt idx="62">
                  <c:v>1.5029041883550816E-2</c:v>
                </c:pt>
                <c:pt idx="63">
                  <c:v>1.4691613959568485E-2</c:v>
                </c:pt>
                <c:pt idx="64">
                  <c:v>1.4405263545038039E-2</c:v>
                </c:pt>
                <c:pt idx="65">
                  <c:v>1.4159179214401013E-2</c:v>
                </c:pt>
                <c:pt idx="66">
                  <c:v>1.3945107783994416E-2</c:v>
                </c:pt>
                <c:pt idx="67">
                  <c:v>1.3757268493493803E-2</c:v>
                </c:pt>
                <c:pt idx="68">
                  <c:v>1.3590500919194937E-2</c:v>
                </c:pt>
                <c:pt idx="69">
                  <c:v>1.3440894894298287E-2</c:v>
                </c:pt>
                <c:pt idx="70">
                  <c:v>1.3305462427355178E-2</c:v>
                </c:pt>
                <c:pt idx="71">
                  <c:v>1.3182060628467229E-2</c:v>
                </c:pt>
                <c:pt idx="72">
                  <c:v>1.3068745861017283E-2</c:v>
                </c:pt>
                <c:pt idx="73">
                  <c:v>1.2964134778373486E-2</c:v>
                </c:pt>
                <c:pt idx="74">
                  <c:v>1.2867025973164296E-2</c:v>
                </c:pt>
                <c:pt idx="75">
                  <c:v>1.2776578014376356E-2</c:v>
                </c:pt>
                <c:pt idx="76">
                  <c:v>1.2691854801996943E-2</c:v>
                </c:pt>
                <c:pt idx="77">
                  <c:v>1.2612331803834835E-2</c:v>
                </c:pt>
                <c:pt idx="78">
                  <c:v>1.253739971804416E-2</c:v>
                </c:pt>
                <c:pt idx="79">
                  <c:v>1.2466687514005486E-2</c:v>
                </c:pt>
                <c:pt idx="80">
                  <c:v>1.2336239233887847E-2</c:v>
                </c:pt>
                <c:pt idx="81">
                  <c:v>1.2218544798496218E-2</c:v>
                </c:pt>
                <c:pt idx="82">
                  <c:v>1.2111421152116287E-2</c:v>
                </c:pt>
                <c:pt idx="83">
                  <c:v>1.2013734786615798E-2</c:v>
                </c:pt>
                <c:pt idx="84">
                  <c:v>1.1924443411782904E-2</c:v>
                </c:pt>
                <c:pt idx="85">
                  <c:v>1.1842572561181488E-2</c:v>
                </c:pt>
                <c:pt idx="86">
                  <c:v>1.1767328030766541E-2</c:v>
                </c:pt>
                <c:pt idx="87">
                  <c:v>1.1697999573554918E-2</c:v>
                </c:pt>
                <c:pt idx="88">
                  <c:v>1.1634049601185546E-2</c:v>
                </c:pt>
                <c:pt idx="89">
                  <c:v>1.1574879984178249E-2</c:v>
                </c:pt>
                <c:pt idx="90">
                  <c:v>1.1520122956191887E-2</c:v>
                </c:pt>
                <c:pt idx="91">
                  <c:v>1.1469347200216468E-2</c:v>
                </c:pt>
                <c:pt idx="92">
                  <c:v>1.1422210014700694E-2</c:v>
                </c:pt>
                <c:pt idx="93">
                  <c:v>1.1378310855722669E-2</c:v>
                </c:pt>
                <c:pt idx="94">
                  <c:v>1.1337445732302881E-2</c:v>
                </c:pt>
                <c:pt idx="95">
                  <c:v>1.1331682350181326E-2</c:v>
                </c:pt>
                <c:pt idx="96">
                  <c:v>1.1331765288437733E-2</c:v>
                </c:pt>
                <c:pt idx="97">
                  <c:v>1.1331848227002155E-2</c:v>
                </c:pt>
                <c:pt idx="98">
                  <c:v>1.1331931165874595E-2</c:v>
                </c:pt>
                <c:pt idx="99">
                  <c:v>1.1332014105055055E-2</c:v>
                </c:pt>
                <c:pt idx="100">
                  <c:v>1.1332090030323306E-2</c:v>
                </c:pt>
                <c:pt idx="101">
                  <c:v>1.1332165955779541E-2</c:v>
                </c:pt>
                <c:pt idx="102">
                  <c:v>1.1332241881423757E-2</c:v>
                </c:pt>
                <c:pt idx="103">
                  <c:v>1.1332255910095613E-2</c:v>
                </c:pt>
                <c:pt idx="104">
                  <c:v>1.1332331836039171E-2</c:v>
                </c:pt>
                <c:pt idx="105">
                  <c:v>1.1332407762170715E-2</c:v>
                </c:pt>
                <c:pt idx="106">
                  <c:v>1.1332414776631026E-2</c:v>
                </c:pt>
                <c:pt idx="107">
                  <c:v>1.1332483688490241E-2</c:v>
                </c:pt>
                <c:pt idx="108">
                  <c:v>1.133249771753091E-2</c:v>
                </c:pt>
                <c:pt idx="109">
                  <c:v>1.1332566629569428E-2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4D3-435A-BF8D-5054D1976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  <c:max val="1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decan3ol SOA yields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200400000000</c:v>
                </c:pt>
                <c:pt idx="2">
                  <c:v>414300000000</c:v>
                </c:pt>
                <c:pt idx="3">
                  <c:v>605200000000</c:v>
                </c:pt>
                <c:pt idx="4">
                  <c:v>770000000000</c:v>
                </c:pt>
                <c:pt idx="5">
                  <c:v>911000000000</c:v>
                </c:pt>
                <c:pt idx="6">
                  <c:v>1032000000000</c:v>
                </c:pt>
                <c:pt idx="7">
                  <c:v>1137000000000</c:v>
                </c:pt>
                <c:pt idx="8">
                  <c:v>1228000000000</c:v>
                </c:pt>
                <c:pt idx="9">
                  <c:v>1307000000000</c:v>
                </c:pt>
                <c:pt idx="10">
                  <c:v>1376000000000</c:v>
                </c:pt>
                <c:pt idx="11">
                  <c:v>1436000000000</c:v>
                </c:pt>
                <c:pt idx="12">
                  <c:v>1489000000000</c:v>
                </c:pt>
                <c:pt idx="13">
                  <c:v>1536000000000</c:v>
                </c:pt>
                <c:pt idx="14">
                  <c:v>1578000000000</c:v>
                </c:pt>
                <c:pt idx="15">
                  <c:v>1615000000000</c:v>
                </c:pt>
                <c:pt idx="16">
                  <c:v>1648000000000</c:v>
                </c:pt>
                <c:pt idx="17">
                  <c:v>1677000000000</c:v>
                </c:pt>
                <c:pt idx="18">
                  <c:v>1702000000000</c:v>
                </c:pt>
                <c:pt idx="19">
                  <c:v>1726000000000</c:v>
                </c:pt>
                <c:pt idx="20">
                  <c:v>1746000000000</c:v>
                </c:pt>
                <c:pt idx="21">
                  <c:v>1764000000000</c:v>
                </c:pt>
                <c:pt idx="22">
                  <c:v>1781000000000</c:v>
                </c:pt>
                <c:pt idx="23">
                  <c:v>1795000000000</c:v>
                </c:pt>
                <c:pt idx="24">
                  <c:v>1808000000000</c:v>
                </c:pt>
                <c:pt idx="25">
                  <c:v>1820000000000</c:v>
                </c:pt>
                <c:pt idx="26">
                  <c:v>1830000000000</c:v>
                </c:pt>
                <c:pt idx="27">
                  <c:v>1839000000000</c:v>
                </c:pt>
                <c:pt idx="28">
                  <c:v>1847000000000</c:v>
                </c:pt>
                <c:pt idx="29">
                  <c:v>1854000000000</c:v>
                </c:pt>
                <c:pt idx="30">
                  <c:v>1861000000000</c:v>
                </c:pt>
                <c:pt idx="31">
                  <c:v>1866000000000</c:v>
                </c:pt>
                <c:pt idx="32">
                  <c:v>1871000000000</c:v>
                </c:pt>
                <c:pt idx="33">
                  <c:v>1875000000000</c:v>
                </c:pt>
                <c:pt idx="34">
                  <c:v>1879000000000</c:v>
                </c:pt>
                <c:pt idx="35">
                  <c:v>1882000000000</c:v>
                </c:pt>
                <c:pt idx="36">
                  <c:v>1885000000000</c:v>
                </c:pt>
                <c:pt idx="37">
                  <c:v>1887000000000</c:v>
                </c:pt>
                <c:pt idx="38">
                  <c:v>1889000000000</c:v>
                </c:pt>
                <c:pt idx="39">
                  <c:v>1890000000000</c:v>
                </c:pt>
                <c:pt idx="40">
                  <c:v>1891000000000</c:v>
                </c:pt>
                <c:pt idx="41">
                  <c:v>1892000000000</c:v>
                </c:pt>
                <c:pt idx="42">
                  <c:v>1893000000000</c:v>
                </c:pt>
                <c:pt idx="43">
                  <c:v>1893000000000</c:v>
                </c:pt>
                <c:pt idx="44">
                  <c:v>1893000000000</c:v>
                </c:pt>
                <c:pt idx="45">
                  <c:v>1893000000000</c:v>
                </c:pt>
                <c:pt idx="46">
                  <c:v>1893000000000</c:v>
                </c:pt>
                <c:pt idx="47">
                  <c:v>1892000000000</c:v>
                </c:pt>
                <c:pt idx="48">
                  <c:v>1892000000000</c:v>
                </c:pt>
                <c:pt idx="49">
                  <c:v>1891000000000</c:v>
                </c:pt>
                <c:pt idx="50">
                  <c:v>1890000000000</c:v>
                </c:pt>
                <c:pt idx="51">
                  <c:v>1889000000000</c:v>
                </c:pt>
                <c:pt idx="52">
                  <c:v>1888000000000</c:v>
                </c:pt>
                <c:pt idx="53">
                  <c:v>1887000000000</c:v>
                </c:pt>
                <c:pt idx="54">
                  <c:v>1885000000000</c:v>
                </c:pt>
                <c:pt idx="55">
                  <c:v>1884000000000</c:v>
                </c:pt>
                <c:pt idx="56">
                  <c:v>1882000000000</c:v>
                </c:pt>
                <c:pt idx="57">
                  <c:v>1881000000000</c:v>
                </c:pt>
                <c:pt idx="58">
                  <c:v>1879000000000</c:v>
                </c:pt>
                <c:pt idx="59">
                  <c:v>1878000000000</c:v>
                </c:pt>
                <c:pt idx="60">
                  <c:v>1876000000000</c:v>
                </c:pt>
                <c:pt idx="61">
                  <c:v>1865000000000</c:v>
                </c:pt>
                <c:pt idx="62">
                  <c:v>1853000000000</c:v>
                </c:pt>
                <c:pt idx="63">
                  <c:v>1840000000000</c:v>
                </c:pt>
                <c:pt idx="64">
                  <c:v>1828000000000</c:v>
                </c:pt>
                <c:pt idx="65">
                  <c:v>1816000000000</c:v>
                </c:pt>
                <c:pt idx="66">
                  <c:v>1804000000000</c:v>
                </c:pt>
                <c:pt idx="67">
                  <c:v>1793000000000</c:v>
                </c:pt>
                <c:pt idx="68">
                  <c:v>1782000000000</c:v>
                </c:pt>
                <c:pt idx="69">
                  <c:v>1771000000000</c:v>
                </c:pt>
                <c:pt idx="70">
                  <c:v>1761000000000</c:v>
                </c:pt>
                <c:pt idx="71">
                  <c:v>1752000000000</c:v>
                </c:pt>
                <c:pt idx="72">
                  <c:v>1743000000000</c:v>
                </c:pt>
                <c:pt idx="73">
                  <c:v>1734000000000</c:v>
                </c:pt>
                <c:pt idx="74">
                  <c:v>1726000000000</c:v>
                </c:pt>
                <c:pt idx="75">
                  <c:v>1718000000000</c:v>
                </c:pt>
                <c:pt idx="76">
                  <c:v>1711000000000</c:v>
                </c:pt>
                <c:pt idx="77">
                  <c:v>1704000000000</c:v>
                </c:pt>
                <c:pt idx="78">
                  <c:v>1697000000000</c:v>
                </c:pt>
                <c:pt idx="79">
                  <c:v>1691000000000</c:v>
                </c:pt>
                <c:pt idx="80">
                  <c:v>1684000000000</c:v>
                </c:pt>
                <c:pt idx="81">
                  <c:v>1673000000000</c:v>
                </c:pt>
                <c:pt idx="82">
                  <c:v>1663000000000</c:v>
                </c:pt>
                <c:pt idx="83">
                  <c:v>1654000000000</c:v>
                </c:pt>
                <c:pt idx="84">
                  <c:v>1645000000000</c:v>
                </c:pt>
                <c:pt idx="85">
                  <c:v>1638000000000</c:v>
                </c:pt>
                <c:pt idx="86">
                  <c:v>1631000000000</c:v>
                </c:pt>
                <c:pt idx="87">
                  <c:v>1624000000000</c:v>
                </c:pt>
                <c:pt idx="88">
                  <c:v>1619000000000</c:v>
                </c:pt>
                <c:pt idx="89">
                  <c:v>1613000000000</c:v>
                </c:pt>
                <c:pt idx="90">
                  <c:v>1609000000000</c:v>
                </c:pt>
                <c:pt idx="91">
                  <c:v>1604000000000</c:v>
                </c:pt>
                <c:pt idx="92">
                  <c:v>1600000000000</c:v>
                </c:pt>
                <c:pt idx="93">
                  <c:v>1596000000000</c:v>
                </c:pt>
                <c:pt idx="94">
                  <c:v>1593000000000</c:v>
                </c:pt>
                <c:pt idx="95">
                  <c:v>1590000000000</c:v>
                </c:pt>
                <c:pt idx="96">
                  <c:v>1587000000000</c:v>
                </c:pt>
                <c:pt idx="97">
                  <c:v>1584000000000</c:v>
                </c:pt>
                <c:pt idx="98">
                  <c:v>1581000000000</c:v>
                </c:pt>
                <c:pt idx="99">
                  <c:v>1579000000000</c:v>
                </c:pt>
                <c:pt idx="100">
                  <c:v>1577000000000</c:v>
                </c:pt>
                <c:pt idx="101">
                  <c:v>1574000000000</c:v>
                </c:pt>
                <c:pt idx="102">
                  <c:v>1573000000000</c:v>
                </c:pt>
                <c:pt idx="103">
                  <c:v>1571000000000</c:v>
                </c:pt>
                <c:pt idx="104">
                  <c:v>1569000000000</c:v>
                </c:pt>
                <c:pt idx="105">
                  <c:v>1567000000000</c:v>
                </c:pt>
                <c:pt idx="106">
                  <c:v>1566000000000</c:v>
                </c:pt>
                <c:pt idx="107">
                  <c:v>1565000000000</c:v>
                </c:pt>
                <c:pt idx="108">
                  <c:v>1563000000000</c:v>
                </c:pt>
                <c:pt idx="109">
                  <c:v>1562000000000</c:v>
                </c:pt>
                <c:pt idx="110">
                  <c:v>1561000000000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E4A-453B-8B86-4ABD39305AA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2242800000000</c:v>
                </c:pt>
                <c:pt idx="2">
                  <c:v>4099900000000</c:v>
                </c:pt>
                <c:pt idx="3">
                  <c:v>5553300000000</c:v>
                </c:pt>
                <c:pt idx="4">
                  <c:v>6731000000000</c:v>
                </c:pt>
                <c:pt idx="5">
                  <c:v>7711300000000</c:v>
                </c:pt>
                <c:pt idx="6">
                  <c:v>8543700000000</c:v>
                </c:pt>
                <c:pt idx="7">
                  <c:v>9262000000000</c:v>
                </c:pt>
                <c:pt idx="8">
                  <c:v>9889900000000</c:v>
                </c:pt>
                <c:pt idx="9">
                  <c:v>10444100000000</c:v>
                </c:pt>
                <c:pt idx="10">
                  <c:v>10937500000000</c:v>
                </c:pt>
                <c:pt idx="11">
                  <c:v>11378450000000</c:v>
                </c:pt>
                <c:pt idx="12">
                  <c:v>11776450000000</c:v>
                </c:pt>
                <c:pt idx="13">
                  <c:v>12136530000000</c:v>
                </c:pt>
                <c:pt idx="14">
                  <c:v>12464940000000</c:v>
                </c:pt>
                <c:pt idx="15">
                  <c:v>12765020000000</c:v>
                </c:pt>
                <c:pt idx="16">
                  <c:v>13040480000000</c:v>
                </c:pt>
                <c:pt idx="17">
                  <c:v>13294340000000</c:v>
                </c:pt>
                <c:pt idx="18">
                  <c:v>13528960000000</c:v>
                </c:pt>
                <c:pt idx="19">
                  <c:v>13746340000000</c:v>
                </c:pt>
                <c:pt idx="20">
                  <c:v>13948210000000</c:v>
                </c:pt>
                <c:pt idx="21">
                  <c:v>14136090000000</c:v>
                </c:pt>
                <c:pt idx="22">
                  <c:v>14311310000000</c:v>
                </c:pt>
                <c:pt idx="23">
                  <c:v>14475010000000</c:v>
                </c:pt>
                <c:pt idx="24">
                  <c:v>14628220000000</c:v>
                </c:pt>
                <c:pt idx="25">
                  <c:v>14771850000000</c:v>
                </c:pt>
                <c:pt idx="26">
                  <c:v>14906150000000</c:v>
                </c:pt>
                <c:pt idx="27">
                  <c:v>15031650000000</c:v>
                </c:pt>
                <c:pt idx="28">
                  <c:v>15150150000000</c:v>
                </c:pt>
                <c:pt idx="29">
                  <c:v>15261720000000</c:v>
                </c:pt>
                <c:pt idx="30">
                  <c:v>15367220000000</c:v>
                </c:pt>
                <c:pt idx="31">
                  <c:v>15466830000000</c:v>
                </c:pt>
                <c:pt idx="32">
                  <c:v>15561190000000</c:v>
                </c:pt>
                <c:pt idx="33">
                  <c:v>15650480000000</c:v>
                </c:pt>
                <c:pt idx="34">
                  <c:v>15735200000000</c:v>
                </c:pt>
                <c:pt idx="35">
                  <c:v>15815660000000</c:v>
                </c:pt>
                <c:pt idx="36">
                  <c:v>15892110000000</c:v>
                </c:pt>
                <c:pt idx="37">
                  <c:v>15964760000000</c:v>
                </c:pt>
                <c:pt idx="38">
                  <c:v>16033900000000</c:v>
                </c:pt>
                <c:pt idx="39">
                  <c:v>16099710000000</c:v>
                </c:pt>
                <c:pt idx="40">
                  <c:v>16162580000000</c:v>
                </c:pt>
                <c:pt idx="41">
                  <c:v>16222440000000</c:v>
                </c:pt>
                <c:pt idx="42">
                  <c:v>16279700000000</c:v>
                </c:pt>
                <c:pt idx="43">
                  <c:v>16334340000000</c:v>
                </c:pt>
                <c:pt idx="44">
                  <c:v>16386620000000</c:v>
                </c:pt>
                <c:pt idx="45">
                  <c:v>16436620000000</c:v>
                </c:pt>
                <c:pt idx="46">
                  <c:v>16484470000000</c:v>
                </c:pt>
                <c:pt idx="47">
                  <c:v>16530390000000</c:v>
                </c:pt>
                <c:pt idx="48">
                  <c:v>16574330000000</c:v>
                </c:pt>
                <c:pt idx="49">
                  <c:v>16616450000000</c:v>
                </c:pt>
                <c:pt idx="50">
                  <c:v>16656940000000</c:v>
                </c:pt>
                <c:pt idx="51">
                  <c:v>16695790000000</c:v>
                </c:pt>
                <c:pt idx="52">
                  <c:v>16733220000000</c:v>
                </c:pt>
                <c:pt idx="53">
                  <c:v>16769190000000</c:v>
                </c:pt>
                <c:pt idx="54">
                  <c:v>16803790000000</c:v>
                </c:pt>
                <c:pt idx="55">
                  <c:v>16837090000000</c:v>
                </c:pt>
                <c:pt idx="56">
                  <c:v>16869160000000</c:v>
                </c:pt>
                <c:pt idx="57">
                  <c:v>16900050000000</c:v>
                </c:pt>
                <c:pt idx="58">
                  <c:v>16929830000000</c:v>
                </c:pt>
                <c:pt idx="59">
                  <c:v>16958540000000</c:v>
                </c:pt>
                <c:pt idx="60">
                  <c:v>16986240000000</c:v>
                </c:pt>
                <c:pt idx="61">
                  <c:v>17133760000000</c:v>
                </c:pt>
                <c:pt idx="62">
                  <c:v>17254990000000</c:v>
                </c:pt>
                <c:pt idx="63">
                  <c:v>17356120000000</c:v>
                </c:pt>
                <c:pt idx="64">
                  <c:v>17441660000000</c:v>
                </c:pt>
                <c:pt idx="65">
                  <c:v>17514980000000</c:v>
                </c:pt>
                <c:pt idx="66">
                  <c:v>17578570000000</c:v>
                </c:pt>
                <c:pt idx="67">
                  <c:v>17634370000000</c:v>
                </c:pt>
                <c:pt idx="68">
                  <c:v>17683670000000</c:v>
                </c:pt>
                <c:pt idx="69">
                  <c:v>17727830000000</c:v>
                </c:pt>
                <c:pt idx="70">
                  <c:v>17767710000000</c:v>
                </c:pt>
                <c:pt idx="71">
                  <c:v>17803990000000</c:v>
                </c:pt>
                <c:pt idx="72">
                  <c:v>17837240000000</c:v>
                </c:pt>
                <c:pt idx="73">
                  <c:v>17867900000000</c:v>
                </c:pt>
                <c:pt idx="74">
                  <c:v>17896330000000</c:v>
                </c:pt>
                <c:pt idx="75">
                  <c:v>17922800000000</c:v>
                </c:pt>
                <c:pt idx="76">
                  <c:v>17947570000000</c:v>
                </c:pt>
                <c:pt idx="77">
                  <c:v>17970820000000</c:v>
                </c:pt>
                <c:pt idx="78">
                  <c:v>17992710000000</c:v>
                </c:pt>
                <c:pt idx="79">
                  <c:v>18013380000000</c:v>
                </c:pt>
                <c:pt idx="80">
                  <c:v>18032940000000</c:v>
                </c:pt>
                <c:pt idx="81">
                  <c:v>18069110000000</c:v>
                </c:pt>
                <c:pt idx="82">
                  <c:v>18101850000000</c:v>
                </c:pt>
                <c:pt idx="83">
                  <c:v>18131710000000</c:v>
                </c:pt>
                <c:pt idx="84">
                  <c:v>18158980000000</c:v>
                </c:pt>
                <c:pt idx="85">
                  <c:v>18183970000000</c:v>
                </c:pt>
                <c:pt idx="86">
                  <c:v>18206920000000</c:v>
                </c:pt>
                <c:pt idx="87">
                  <c:v>18228040000000</c:v>
                </c:pt>
                <c:pt idx="88">
                  <c:v>18247520000000</c:v>
                </c:pt>
                <c:pt idx="89">
                  <c:v>18265520000000</c:v>
                </c:pt>
                <c:pt idx="90">
                  <c:v>18282170000000</c:v>
                </c:pt>
                <c:pt idx="91">
                  <c:v>18297600000000</c:v>
                </c:pt>
                <c:pt idx="92">
                  <c:v>18311920000000</c:v>
                </c:pt>
                <c:pt idx="93">
                  <c:v>18325230000000</c:v>
                </c:pt>
                <c:pt idx="94">
                  <c:v>18337610000000</c:v>
                </c:pt>
                <c:pt idx="95">
                  <c:v>18349150000000</c:v>
                </c:pt>
                <c:pt idx="96">
                  <c:v>18349150000000</c:v>
                </c:pt>
                <c:pt idx="97">
                  <c:v>18349140000000</c:v>
                </c:pt>
                <c:pt idx="98">
                  <c:v>18349130000000</c:v>
                </c:pt>
                <c:pt idx="99">
                  <c:v>18349120000000</c:v>
                </c:pt>
                <c:pt idx="100">
                  <c:v>18349110000000</c:v>
                </c:pt>
                <c:pt idx="101">
                  <c:v>18349100000000</c:v>
                </c:pt>
                <c:pt idx="102">
                  <c:v>18349090000000</c:v>
                </c:pt>
                <c:pt idx="103">
                  <c:v>18349090000000</c:v>
                </c:pt>
                <c:pt idx="104">
                  <c:v>18349080000000</c:v>
                </c:pt>
                <c:pt idx="105">
                  <c:v>18349070000000</c:v>
                </c:pt>
                <c:pt idx="106">
                  <c:v>18349070000000</c:v>
                </c:pt>
                <c:pt idx="107">
                  <c:v>18349060000000</c:v>
                </c:pt>
                <c:pt idx="108">
                  <c:v>18349060000000</c:v>
                </c:pt>
                <c:pt idx="109">
                  <c:v>18349050000000</c:v>
                </c:pt>
                <c:pt idx="110">
                  <c:v>18349050000000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4A-453B-8B86-4ABD39305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0.11325259760029641</c:v>
                </c:pt>
                <c:pt idx="1">
                  <c:v>0.12824993992201725</c:v>
                </c:pt>
                <c:pt idx="2">
                  <c:v>0.13832719638671664</c:v>
                </c:pt>
                <c:pt idx="3">
                  <c:v>0.14521347055850078</c:v>
                </c:pt>
                <c:pt idx="4">
                  <c:v>0.15009077559883499</c:v>
                </c:pt>
                <c:pt idx="5">
                  <c:v>0.15354782115672447</c:v>
                </c:pt>
                <c:pt idx="6">
                  <c:v>0.15605831313913035</c:v>
                </c:pt>
                <c:pt idx="7">
                  <c:v>0.15788389907530881</c:v>
                </c:pt>
                <c:pt idx="8">
                  <c:v>0.15915981094570936</c:v>
                </c:pt>
                <c:pt idx="9">
                  <c:v>0.16005032434223315</c:v>
                </c:pt>
                <c:pt idx="10">
                  <c:v>0.16066921725650746</c:v>
                </c:pt>
                <c:pt idx="11">
                  <c:v>0.16105461036298618</c:v>
                </c:pt>
                <c:pt idx="12">
                  <c:v>0.16126080280187999</c:v>
                </c:pt>
                <c:pt idx="13">
                  <c:v>0.16128538228093336</c:v>
                </c:pt>
                <c:pt idx="14">
                  <c:v>0.16121961258676346</c:v>
                </c:pt>
                <c:pt idx="15">
                  <c:v>0.16105265610757405</c:v>
                </c:pt>
                <c:pt idx="16">
                  <c:v>0.16081058871910772</c:v>
                </c:pt>
                <c:pt idx="17">
                  <c:v>0.16049660536608645</c:v>
                </c:pt>
                <c:pt idx="18">
                  <c:v>0.16014513104428607</c:v>
                </c:pt>
                <c:pt idx="19">
                  <c:v>0.15973680075573921</c:v>
                </c:pt>
                <c:pt idx="20">
                  <c:v>0.15930941020891334</c:v>
                </c:pt>
                <c:pt idx="21">
                  <c:v>0.15884769300308893</c:v>
                </c:pt>
                <c:pt idx="22">
                  <c:v>0.15836549776293021</c:v>
                </c:pt>
                <c:pt idx="23">
                  <c:v>0.15785125735217173</c:v>
                </c:pt>
                <c:pt idx="24">
                  <c:v>0.15734669584116209</c:v>
                </c:pt>
                <c:pt idx="25">
                  <c:v>0.1568479299607643</c:v>
                </c:pt>
                <c:pt idx="26">
                  <c:v>0.15634836272094646</c:v>
                </c:pt>
                <c:pt idx="27">
                  <c:v>0.15582862710206</c:v>
                </c:pt>
                <c:pt idx="28">
                  <c:v>0.15531269529915057</c:v>
                </c:pt>
                <c:pt idx="29">
                  <c:v>0.15479112332135211</c:v>
                </c:pt>
                <c:pt idx="30">
                  <c:v>0.15428621641893595</c:v>
                </c:pt>
                <c:pt idx="31">
                  <c:v>0.15376630579526065</c:v>
                </c:pt>
                <c:pt idx="32">
                  <c:v>0.15325368781050544</c:v>
                </c:pt>
                <c:pt idx="33">
                  <c:v>0.15274288909413997</c:v>
                </c:pt>
                <c:pt idx="34">
                  <c:v>0.15225451035336096</c:v>
                </c:pt>
                <c:pt idx="35">
                  <c:v>0.15176148960078353</c:v>
                </c:pt>
                <c:pt idx="36">
                  <c:v>0.15126153229531325</c:v>
                </c:pt>
                <c:pt idx="37">
                  <c:v>0.1507753798156353</c:v>
                </c:pt>
                <c:pt idx="38">
                  <c:v>0.15030085590339684</c:v>
                </c:pt>
                <c:pt idx="39">
                  <c:v>0.14983390965047741</c:v>
                </c:pt>
                <c:pt idx="40">
                  <c:v>0.14937484363340667</c:v>
                </c:pt>
                <c:pt idx="41">
                  <c:v>0.14889619475845231</c:v>
                </c:pt>
                <c:pt idx="42">
                  <c:v>0.14844470760777784</c:v>
                </c:pt>
                <c:pt idx="43">
                  <c:v>0.14801754533411313</c:v>
                </c:pt>
                <c:pt idx="44">
                  <c:v>0.14756727774462661</c:v>
                </c:pt>
                <c:pt idx="45">
                  <c:v>0.14713892947258139</c:v>
                </c:pt>
                <c:pt idx="46">
                  <c:v>0.14670717369611103</c:v>
                </c:pt>
                <c:pt idx="47">
                  <c:v>0.14629528465199076</c:v>
                </c:pt>
                <c:pt idx="48">
                  <c:v>0.14587865529696031</c:v>
                </c:pt>
                <c:pt idx="49">
                  <c:v>0.14547836747639853</c:v>
                </c:pt>
                <c:pt idx="50">
                  <c:v>0.14507148347978982</c:v>
                </c:pt>
                <c:pt idx="51">
                  <c:v>0.14467876523357484</c:v>
                </c:pt>
                <c:pt idx="52">
                  <c:v>0.14427767358280574</c:v>
                </c:pt>
                <c:pt idx="53">
                  <c:v>0.14391267124159307</c:v>
                </c:pt>
                <c:pt idx="54">
                  <c:v>0.14353765519867509</c:v>
                </c:pt>
                <c:pt idx="55">
                  <c:v>0.14315200403143516</c:v>
                </c:pt>
                <c:pt idx="56">
                  <c:v>0.14280029783422041</c:v>
                </c:pt>
                <c:pt idx="57">
                  <c:v>0.14243674122959774</c:v>
                </c:pt>
                <c:pt idx="58">
                  <c:v>0.14208342558551298</c:v>
                </c:pt>
                <c:pt idx="59">
                  <c:v>0.14173973154075356</c:v>
                </c:pt>
                <c:pt idx="60">
                  <c:v>0.13976436338085088</c:v>
                </c:pt>
                <c:pt idx="61">
                  <c:v>0.13796655951515965</c:v>
                </c:pt>
                <c:pt idx="62">
                  <c:v>0.13632964505248024</c:v>
                </c:pt>
                <c:pt idx="63">
                  <c:v>0.13483210619906724</c:v>
                </c:pt>
                <c:pt idx="64">
                  <c:v>0.13344222075776235</c:v>
                </c:pt>
                <c:pt idx="65">
                  <c:v>0.13215866670474274</c:v>
                </c:pt>
                <c:pt idx="66">
                  <c:v>0.13098533507468882</c:v>
                </c:pt>
                <c:pt idx="67">
                  <c:v>0.12986712332825093</c:v>
                </c:pt>
                <c:pt idx="68">
                  <c:v>0.1288568458450032</c:v>
                </c:pt>
                <c:pt idx="69">
                  <c:v>0.12788238676603542</c:v>
                </c:pt>
                <c:pt idx="70">
                  <c:v>0.12698069423280633</c:v>
                </c:pt>
                <c:pt idx="71">
                  <c:v>0.12614674702577205</c:v>
                </c:pt>
                <c:pt idx="72">
                  <c:v>0.1253553615842069</c:v>
                </c:pt>
                <c:pt idx="73">
                  <c:v>0.12460346899679126</c:v>
                </c:pt>
                <c:pt idx="74">
                  <c:v>0.12388873429936545</c:v>
                </c:pt>
                <c:pt idx="75">
                  <c:v>0.1232301730733934</c:v>
                </c:pt>
                <c:pt idx="76">
                  <c:v>0.12258379459551762</c:v>
                </c:pt>
                <c:pt idx="77">
                  <c:v>0.12199059515192821</c:v>
                </c:pt>
                <c:pt idx="78">
                  <c:v>0.12142818098144312</c:v>
                </c:pt>
                <c:pt idx="79">
                  <c:v>0.12089559461116114</c:v>
                </c:pt>
                <c:pt idx="80">
                  <c:v>0.11989555775929285</c:v>
                </c:pt>
                <c:pt idx="81">
                  <c:v>0.11900611961508621</c:v>
                </c:pt>
                <c:pt idx="82">
                  <c:v>0.11820160625941854</c:v>
                </c:pt>
                <c:pt idx="83">
                  <c:v>0.11745838750648054</c:v>
                </c:pt>
                <c:pt idx="84">
                  <c:v>0.11679480267951273</c:v>
                </c:pt>
                <c:pt idx="85">
                  <c:v>0.11616694851882445</c:v>
                </c:pt>
                <c:pt idx="86">
                  <c:v>0.11561489352436206</c:v>
                </c:pt>
                <c:pt idx="87">
                  <c:v>0.11511615894357835</c:v>
                </c:pt>
                <c:pt idx="88">
                  <c:v>0.11464860531005212</c:v>
                </c:pt>
                <c:pt idx="89">
                  <c:v>0.1142112148398155</c:v>
                </c:pt>
                <c:pt idx="90">
                  <c:v>0.11382379336142717</c:v>
                </c:pt>
                <c:pt idx="91">
                  <c:v>0.11346467814082289</c:v>
                </c:pt>
                <c:pt idx="92">
                  <c:v>0.11313312019545577</c:v>
                </c:pt>
                <c:pt idx="93">
                  <c:v>0.11282851250444707</c:v>
                </c:pt>
                <c:pt idx="94">
                  <c:v>0.11255020215663408</c:v>
                </c:pt>
                <c:pt idx="95">
                  <c:v>0.11234285101043542</c:v>
                </c:pt>
                <c:pt idx="96">
                  <c:v>0.11215629610228529</c:v>
                </c:pt>
                <c:pt idx="97">
                  <c:v>0.11196974099079593</c:v>
                </c:pt>
                <c:pt idx="98">
                  <c:v>0.11180392082448784</c:v>
                </c:pt>
                <c:pt idx="99">
                  <c:v>0.11163810047744056</c:v>
                </c:pt>
                <c:pt idx="100">
                  <c:v>0.1114930151207754</c:v>
                </c:pt>
                <c:pt idx="101">
                  <c:v>0.11134792960597117</c:v>
                </c:pt>
                <c:pt idx="102">
                  <c:v>0.11122351851143937</c:v>
                </c:pt>
                <c:pt idx="103">
                  <c:v>0.11109916796441588</c:v>
                </c:pt>
                <c:pt idx="104">
                  <c:v>0.11099555248687636</c:v>
                </c:pt>
                <c:pt idx="105">
                  <c:v>0.11089187646176252</c:v>
                </c:pt>
                <c:pt idx="106">
                  <c:v>0.11078826081478273</c:v>
                </c:pt>
                <c:pt idx="107">
                  <c:v>0.11070531994948998</c:v>
                </c:pt>
                <c:pt idx="108">
                  <c:v>0.11060170414437005</c:v>
                </c:pt>
                <c:pt idx="109">
                  <c:v>0.11051876323387559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E4A-453B-8B86-4ABD39305AA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8.9352594970572505E-2</c:v>
                </c:pt>
                <c:pt idx="1">
                  <c:v>0.10105124515232079</c:v>
                </c:pt>
                <c:pt idx="2">
                  <c:v>0.10898024597986783</c:v>
                </c:pt>
                <c:pt idx="3">
                  <c:v>0.11439607784875946</c:v>
                </c:pt>
                <c:pt idx="4">
                  <c:v>0.11813831649656997</c:v>
                </c:pt>
                <c:pt idx="5">
                  <c:v>0.12079075810246147</c:v>
                </c:pt>
                <c:pt idx="6">
                  <c:v>0.12275966313971065</c:v>
                </c:pt>
                <c:pt idx="7">
                  <c:v>0.12416707954579925</c:v>
                </c:pt>
                <c:pt idx="8">
                  <c:v>0.12514242490975766</c:v>
                </c:pt>
                <c:pt idx="9">
                  <c:v>0.1258057142857143</c:v>
                </c:pt>
                <c:pt idx="10">
                  <c:v>0.12620348114198332</c:v>
                </c:pt>
                <c:pt idx="11">
                  <c:v>0.12643878248538395</c:v>
                </c:pt>
                <c:pt idx="12">
                  <c:v>0.12656006288453125</c:v>
                </c:pt>
                <c:pt idx="13">
                  <c:v>0.12659507386317143</c:v>
                </c:pt>
                <c:pt idx="14">
                  <c:v>0.12651762394418498</c:v>
                </c:pt>
                <c:pt idx="15">
                  <c:v>0.12637571623130436</c:v>
                </c:pt>
                <c:pt idx="16">
                  <c:v>0.12614390785853227</c:v>
                </c:pt>
                <c:pt idx="17">
                  <c:v>0.12580420076635601</c:v>
                </c:pt>
                <c:pt idx="18">
                  <c:v>0.12556069470128048</c:v>
                </c:pt>
                <c:pt idx="19">
                  <c:v>0.12517735250616388</c:v>
                </c:pt>
                <c:pt idx="20">
                  <c:v>0.12478698140716421</c:v>
                </c:pt>
                <c:pt idx="21">
                  <c:v>0.12444702825946752</c:v>
                </c:pt>
                <c:pt idx="22">
                  <c:v>0.12400682279321396</c:v>
                </c:pt>
                <c:pt idx="23">
                  <c:v>0.12359671921805934</c:v>
                </c:pt>
                <c:pt idx="24">
                  <c:v>0.12320731661911</c:v>
                </c:pt>
                <c:pt idx="25">
                  <c:v>0.12276811919912251</c:v>
                </c:pt>
                <c:pt idx="26">
                  <c:v>0.12234185867818902</c:v>
                </c:pt>
                <c:pt idx="27">
                  <c:v>0.12191298435989083</c:v>
                </c:pt>
                <c:pt idx="28">
                  <c:v>0.12148040980964138</c:v>
                </c:pt>
                <c:pt idx="29">
                  <c:v>0.12110192995219694</c:v>
                </c:pt>
                <c:pt idx="30">
                  <c:v>0.12064527766840394</c:v>
                </c:pt>
                <c:pt idx="31">
                  <c:v>0.12023502058647186</c:v>
                </c:pt>
                <c:pt idx="32">
                  <c:v>0.1198046321901948</c:v>
                </c:pt>
                <c:pt idx="33">
                  <c:v>0.1194137983629061</c:v>
                </c:pt>
                <c:pt idx="34">
                  <c:v>0.11899598246295127</c:v>
                </c:pt>
                <c:pt idx="35">
                  <c:v>0.11861231768468757</c:v>
                </c:pt>
                <c:pt idx="36">
                  <c:v>0.11819783072216557</c:v>
                </c:pt>
                <c:pt idx="37">
                  <c:v>0.11781288395212643</c:v>
                </c:pt>
                <c:pt idx="38">
                  <c:v>0.11739341888766941</c:v>
                </c:pt>
                <c:pt idx="39">
                  <c:v>0.11699864749316012</c:v>
                </c:pt>
                <c:pt idx="40">
                  <c:v>0.11662857128767312</c:v>
                </c:pt>
                <c:pt idx="41">
                  <c:v>0.11627978402550415</c:v>
                </c:pt>
                <c:pt idx="42">
                  <c:v>0.1158908165251856</c:v>
                </c:pt>
                <c:pt idx="43">
                  <c:v>0.11552107756205977</c:v>
                </c:pt>
                <c:pt idx="44">
                  <c:v>0.11516966383599547</c:v>
                </c:pt>
                <c:pt idx="45">
                  <c:v>0.11483535715737297</c:v>
                </c:pt>
                <c:pt idx="46">
                  <c:v>0.11445585978310252</c:v>
                </c:pt>
                <c:pt idx="47">
                  <c:v>0.11415242727760337</c:v>
                </c:pt>
                <c:pt idx="48">
                  <c:v>0.11380288810185088</c:v>
                </c:pt>
                <c:pt idx="49">
                  <c:v>0.11346621888534149</c:v>
                </c:pt>
                <c:pt idx="50">
                  <c:v>0.11314229515344887</c:v>
                </c:pt>
                <c:pt idx="51">
                  <c:v>0.11282944944248627</c:v>
                </c:pt>
                <c:pt idx="52">
                  <c:v>0.11252779651253281</c:v>
                </c:pt>
                <c:pt idx="53">
                  <c:v>0.11217707433858672</c:v>
                </c:pt>
                <c:pt idx="54">
                  <c:v>0.1118958204772915</c:v>
                </c:pt>
                <c:pt idx="55">
                  <c:v>0.11156453551925526</c:v>
                </c:pt>
                <c:pt idx="56">
                  <c:v>0.11130144585371049</c:v>
                </c:pt>
                <c:pt idx="57">
                  <c:v>0.11098752911281448</c:v>
                </c:pt>
                <c:pt idx="58">
                  <c:v>0.11074066517518608</c:v>
                </c:pt>
                <c:pt idx="59">
                  <c:v>0.11044233450133756</c:v>
                </c:pt>
                <c:pt idx="60">
                  <c:v>0.10884942943055115</c:v>
                </c:pt>
                <c:pt idx="61">
                  <c:v>0.10738922479815984</c:v>
                </c:pt>
                <c:pt idx="62">
                  <c:v>0.1060144778902197</c:v>
                </c:pt>
                <c:pt idx="63">
                  <c:v>0.10480653790980904</c:v>
                </c:pt>
                <c:pt idx="64">
                  <c:v>0.10368267620060086</c:v>
                </c:pt>
                <c:pt idx="65">
                  <c:v>0.10262495754774137</c:v>
                </c:pt>
                <c:pt idx="66">
                  <c:v>0.10167644208440675</c:v>
                </c:pt>
                <c:pt idx="67">
                  <c:v>0.10077093725454049</c:v>
                </c:pt>
                <c:pt idx="68">
                  <c:v>9.989942367452756E-2</c:v>
                </c:pt>
                <c:pt idx="69">
                  <c:v>9.9112378578893962E-2</c:v>
                </c:pt>
                <c:pt idx="70">
                  <c:v>9.8404908113293707E-2</c:v>
                </c:pt>
                <c:pt idx="71">
                  <c:v>9.7716911360726216E-2</c:v>
                </c:pt>
                <c:pt idx="72">
                  <c:v>9.7045539766844449E-2</c:v>
                </c:pt>
                <c:pt idx="73">
                  <c:v>9.6444354792295406E-2</c:v>
                </c:pt>
                <c:pt idx="74">
                  <c:v>9.5855558283303943E-2</c:v>
                </c:pt>
                <c:pt idx="75">
                  <c:v>9.5333240098798885E-2</c:v>
                </c:pt>
                <c:pt idx="76">
                  <c:v>9.482038103993029E-2</c:v>
                </c:pt>
                <c:pt idx="77">
                  <c:v>9.4315975747955694E-2</c:v>
                </c:pt>
                <c:pt idx="78">
                  <c:v>9.3874664277331626E-2</c:v>
                </c:pt>
                <c:pt idx="79">
                  <c:v>9.3384661624782206E-2</c:v>
                </c:pt>
                <c:pt idx="80">
                  <c:v>9.2588954298247123E-2</c:v>
                </c:pt>
                <c:pt idx="81">
                  <c:v>9.186906310680952E-2</c:v>
                </c:pt>
                <c:pt idx="82">
                  <c:v>9.1221401621799605E-2</c:v>
                </c:pt>
                <c:pt idx="83">
                  <c:v>9.0588788577331991E-2</c:v>
                </c:pt>
                <c:pt idx="84">
                  <c:v>9.0079339110216303E-2</c:v>
                </c:pt>
                <c:pt idx="85">
                  <c:v>8.9581324024052389E-2</c:v>
                </c:pt>
                <c:pt idx="86">
                  <c:v>8.9093506487806701E-2</c:v>
                </c:pt>
                <c:pt idx="87">
                  <c:v>8.8724385560339153E-2</c:v>
                </c:pt>
                <c:pt idx="88">
                  <c:v>8.8308463159001219E-2</c:v>
                </c:pt>
                <c:pt idx="89">
                  <c:v>8.8009246167167252E-2</c:v>
                </c:pt>
                <c:pt idx="90">
                  <c:v>8.7661769849597768E-2</c:v>
                </c:pt>
                <c:pt idx="91">
                  <c:v>8.7374781016955075E-2</c:v>
                </c:pt>
                <c:pt idx="92">
                  <c:v>8.7093040578481148E-2</c:v>
                </c:pt>
                <c:pt idx="93">
                  <c:v>8.6870644538737593E-2</c:v>
                </c:pt>
                <c:pt idx="94">
                  <c:v>8.6652515239125524E-2</c:v>
                </c:pt>
                <c:pt idx="95">
                  <c:v>8.6489019927353583E-2</c:v>
                </c:pt>
                <c:pt idx="96">
                  <c:v>8.6325571661669154E-2</c:v>
                </c:pt>
                <c:pt idx="97">
                  <c:v>8.6162123217831038E-2</c:v>
                </c:pt>
                <c:pt idx="98">
                  <c:v>8.6053173122198776E-2</c:v>
                </c:pt>
                <c:pt idx="99">
                  <c:v>8.5944222907814061E-2</c:v>
                </c:pt>
                <c:pt idx="100">
                  <c:v>8.5780773988914982E-2</c:v>
                </c:pt>
                <c:pt idx="101">
                  <c:v>8.5726322122786469E-2</c:v>
                </c:pt>
                <c:pt idx="102">
                  <c:v>8.5617324891861121E-2</c:v>
                </c:pt>
                <c:pt idx="103">
                  <c:v>8.5508374261815845E-2</c:v>
                </c:pt>
                <c:pt idx="104">
                  <c:v>8.5399423513017284E-2</c:v>
                </c:pt>
                <c:pt idx="105">
                  <c:v>8.5344924838152564E-2</c:v>
                </c:pt>
                <c:pt idx="106">
                  <c:v>8.5290472645465215E-2</c:v>
                </c:pt>
                <c:pt idx="107">
                  <c:v>8.5181475236333626E-2</c:v>
                </c:pt>
                <c:pt idx="108">
                  <c:v>8.5127022924892576E-2</c:v>
                </c:pt>
                <c:pt idx="109">
                  <c:v>8.5072524190625678E-2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E4A-453B-8B86-4ABD39305AA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420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0.13218635570164744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E4A-453B-8B86-4ABD39305AA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420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0.10316554172809095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E4A-453B-8B86-4ABD39305AA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0.11901774567504905</c:v>
                </c:pt>
                <c:pt idx="1">
                  <c:v>0.10010951486621625</c:v>
                </c:pt>
                <c:pt idx="2">
                  <c:v>8.6595177642122698E-2</c:v>
                </c:pt>
                <c:pt idx="3">
                  <c:v>7.5583717129698413E-2</c:v>
                </c:pt>
                <c:pt idx="4">
                  <c:v>6.6437825010050189E-2</c:v>
                </c:pt>
                <c:pt idx="5">
                  <c:v>5.881854465863736E-2</c:v>
                </c:pt>
                <c:pt idx="6">
                  <c:v>5.2458540272079461E-2</c:v>
                </c:pt>
                <c:pt idx="7">
                  <c:v>4.7134753637549417E-2</c:v>
                </c:pt>
                <c:pt idx="8">
                  <c:v>4.266226864928524E-2</c:v>
                </c:pt>
                <c:pt idx="9">
                  <c:v>3.888530285714286E-2</c:v>
                </c:pt>
                <c:pt idx="10">
                  <c:v>3.5683155438570278E-2</c:v>
                </c:pt>
                <c:pt idx="11">
                  <c:v>3.2945921733629403E-2</c:v>
                </c:pt>
                <c:pt idx="12">
                  <c:v>3.0594494472472776E-2</c:v>
                </c:pt>
                <c:pt idx="13">
                  <c:v>2.8557056833005214E-2</c:v>
                </c:pt>
                <c:pt idx="14">
                  <c:v>2.6781861681376137E-2</c:v>
                </c:pt>
                <c:pt idx="15">
                  <c:v>2.5224761665214777E-2</c:v>
                </c:pt>
                <c:pt idx="16">
                  <c:v>2.3849999323020173E-2</c:v>
                </c:pt>
                <c:pt idx="17">
                  <c:v>2.2629233880505226E-2</c:v>
                </c:pt>
                <c:pt idx="18">
                  <c:v>2.1539406125557783E-2</c:v>
                </c:pt>
                <c:pt idx="19">
                  <c:v>2.0561563096626736E-2</c:v>
                </c:pt>
                <c:pt idx="20">
                  <c:v>1.9680123711719434E-2</c:v>
                </c:pt>
                <c:pt idx="21">
                  <c:v>1.8882198764473692E-2</c:v>
                </c:pt>
                <c:pt idx="22">
                  <c:v>1.8157016817259539E-2</c:v>
                </c:pt>
                <c:pt idx="23">
                  <c:v>1.7495498427012993E-2</c:v>
                </c:pt>
                <c:pt idx="24">
                  <c:v>1.688996300395685E-2</c:v>
                </c:pt>
                <c:pt idx="25">
                  <c:v>1.6334801407472753E-2</c:v>
                </c:pt>
                <c:pt idx="26">
                  <c:v>1.5825341862004502E-2</c:v>
                </c:pt>
                <c:pt idx="27">
                  <c:v>1.5355029488156882E-2</c:v>
                </c:pt>
                <c:pt idx="28">
                  <c:v>1.4920140062850059E-2</c:v>
                </c:pt>
                <c:pt idx="29">
                  <c:v>1.4516548861798035E-2</c:v>
                </c:pt>
                <c:pt idx="30">
                  <c:v>1.4141359283059296E-2</c:v>
                </c:pt>
                <c:pt idx="31">
                  <c:v>1.3791618764374704E-2</c:v>
                </c:pt>
                <c:pt idx="32">
                  <c:v>1.3465146116924209E-2</c:v>
                </c:pt>
                <c:pt idx="33">
                  <c:v>1.3159731048858611E-2</c:v>
                </c:pt>
                <c:pt idx="34">
                  <c:v>1.2873443156972267E-2</c:v>
                </c:pt>
                <c:pt idx="35">
                  <c:v>1.2604682449341214E-2</c:v>
                </c:pt>
                <c:pt idx="36">
                  <c:v>1.2352017819246891E-2</c:v>
                </c:pt>
                <c:pt idx="37">
                  <c:v>1.2114145653895809E-2</c:v>
                </c:pt>
                <c:pt idx="38">
                  <c:v>1.1889965719879426E-2</c:v>
                </c:pt>
                <c:pt idx="39">
                  <c:v>1.1678209790763604E-2</c:v>
                </c:pt>
                <c:pt idx="40">
                  <c:v>1.1478113033551056E-2</c:v>
                </c:pt>
                <c:pt idx="41">
                  <c:v>1.1288721536637653E-2</c:v>
                </c:pt>
                <c:pt idx="42">
                  <c:v>1.1109294896518622E-2</c:v>
                </c:pt>
                <c:pt idx="43">
                  <c:v>1.0939107637816706E-2</c:v>
                </c:pt>
                <c:pt idx="44">
                  <c:v>1.0777519952398973E-2</c:v>
                </c:pt>
                <c:pt idx="45">
                  <c:v>1.0623999437045898E-2</c:v>
                </c:pt>
                <c:pt idx="46">
                  <c:v>1.047791370923493E-2</c:v>
                </c:pt>
                <c:pt idx="47">
                  <c:v>1.0338879459984204E-2</c:v>
                </c:pt>
                <c:pt idx="48">
                  <c:v>1.0206391858670174E-2</c:v>
                </c:pt>
                <c:pt idx="49">
                  <c:v>1.0079942654533186E-2</c:v>
                </c:pt>
                <c:pt idx="50">
                  <c:v>9.9593370544310868E-3</c:v>
                </c:pt>
                <c:pt idx="51">
                  <c:v>9.8440108956913252E-3</c:v>
                </c:pt>
                <c:pt idx="52">
                  <c:v>9.7336842149203396E-3</c:v>
                </c:pt>
                <c:pt idx="53">
                  <c:v>9.6281255597695514E-3</c:v>
                </c:pt>
                <c:pt idx="54">
                  <c:v>9.5270025877393309E-3</c:v>
                </c:pt>
                <c:pt idx="55">
                  <c:v>9.4301672400996846E-3</c:v>
                </c:pt>
                <c:pt idx="56">
                  <c:v>9.3372504815074503E-3</c:v>
                </c:pt>
                <c:pt idx="57">
                  <c:v>9.2481141275488291E-3</c:v>
                </c:pt>
                <c:pt idx="58">
                  <c:v>9.162581212769496E-3</c:v>
                </c:pt>
                <c:pt idx="59">
                  <c:v>9.0803497419087442E-3</c:v>
                </c:pt>
                <c:pt idx="60">
                  <c:v>8.6485394916235546E-3</c:v>
                </c:pt>
                <c:pt idx="61">
                  <c:v>8.3011349180729752E-3</c:v>
                </c:pt>
                <c:pt idx="62">
                  <c:v>8.0164806419868034E-3</c:v>
                </c:pt>
                <c:pt idx="63">
                  <c:v>7.7793627441424731E-3</c:v>
                </c:pt>
                <c:pt idx="64">
                  <c:v>7.5788839039496476E-3</c:v>
                </c:pt>
                <c:pt idx="65">
                  <c:v>7.40703026469161E-3</c:v>
                </c:pt>
                <c:pt idx="66">
                  <c:v>7.2578152777785657E-3</c:v>
                </c:pt>
                <c:pt idx="67">
                  <c:v>7.1270839141422569E-3</c:v>
                </c:pt>
                <c:pt idx="68">
                  <c:v>7.0111231887941159E-3</c:v>
                </c:pt>
                <c:pt idx="69">
                  <c:v>6.9071928796676672E-3</c:v>
                </c:pt>
                <c:pt idx="70">
                  <c:v>6.813304208775673E-3</c:v>
                </c:pt>
                <c:pt idx="71">
                  <c:v>6.7277224503342449E-3</c:v>
                </c:pt>
                <c:pt idx="72">
                  <c:v>6.6492984626061258E-3</c:v>
                </c:pt>
                <c:pt idx="73">
                  <c:v>6.576935047576794E-3</c:v>
                </c:pt>
                <c:pt idx="74">
                  <c:v>6.509864530095744E-3</c:v>
                </c:pt>
                <c:pt idx="75">
                  <c:v>6.4473909281312176E-3</c:v>
                </c:pt>
                <c:pt idx="76">
                  <c:v>6.3889683386734722E-3</c:v>
                </c:pt>
                <c:pt idx="77">
                  <c:v>6.3341764525744037E-3</c:v>
                </c:pt>
                <c:pt idx="78">
                  <c:v>6.2825521917596805E-3</c:v>
                </c:pt>
                <c:pt idx="79">
                  <c:v>6.2338697960510042E-3</c:v>
                </c:pt>
                <c:pt idx="80">
                  <c:v>6.1442428542412995E-3</c:v>
                </c:pt>
                <c:pt idx="81">
                  <c:v>6.0634686509942358E-3</c:v>
                </c:pt>
                <c:pt idx="82">
                  <c:v>5.9901686051674116E-3</c:v>
                </c:pt>
                <c:pt idx="83">
                  <c:v>5.9234604586821506E-3</c:v>
                </c:pt>
                <c:pt idx="84">
                  <c:v>5.8625261700277773E-3</c:v>
                </c:pt>
                <c:pt idx="85">
                  <c:v>5.8067482034303442E-3</c:v>
                </c:pt>
                <c:pt idx="86">
                  <c:v>5.755528295965995E-3</c:v>
                </c:pt>
                <c:pt idx="87">
                  <c:v>5.7083921541119008E-3</c:v>
                </c:pt>
                <c:pt idx="88">
                  <c:v>5.6649906490480427E-3</c:v>
                </c:pt>
                <c:pt idx="89">
                  <c:v>5.6248793223123948E-3</c:v>
                </c:pt>
                <c:pt idx="90">
                  <c:v>5.5877820041972713E-3</c:v>
                </c:pt>
                <c:pt idx="91">
                  <c:v>5.5534318629613935E-3</c:v>
                </c:pt>
                <c:pt idx="92">
                  <c:v>5.5215678056973905E-3</c:v>
                </c:pt>
                <c:pt idx="93">
                  <c:v>5.491991595415106E-3</c:v>
                </c:pt>
                <c:pt idx="94">
                  <c:v>5.4644493069161242E-3</c:v>
                </c:pt>
                <c:pt idx="95">
                  <c:v>5.460089431935539E-3</c:v>
                </c:pt>
                <c:pt idx="96">
                  <c:v>5.4600924076005745E-3</c:v>
                </c:pt>
                <c:pt idx="97">
                  <c:v>5.4600953832688523E-3</c:v>
                </c:pt>
                <c:pt idx="98">
                  <c:v>5.460098358940374E-3</c:v>
                </c:pt>
                <c:pt idx="99">
                  <c:v>5.4601558331712E-3</c:v>
                </c:pt>
                <c:pt idx="100">
                  <c:v>5.4601588088789097E-3</c:v>
                </c:pt>
                <c:pt idx="101">
                  <c:v>5.4601617845898625E-3</c:v>
                </c:pt>
                <c:pt idx="102">
                  <c:v>5.460216283205325E-3</c:v>
                </c:pt>
                <c:pt idx="103">
                  <c:v>5.4602192589492228E-3</c:v>
                </c:pt>
                <c:pt idx="104">
                  <c:v>5.4602222346963637E-3</c:v>
                </c:pt>
                <c:pt idx="105">
                  <c:v>5.4602222346963637E-3</c:v>
                </c:pt>
                <c:pt idx="106">
                  <c:v>5.4602797091513134E-3</c:v>
                </c:pt>
                <c:pt idx="107">
                  <c:v>5.4602797091513134E-3</c:v>
                </c:pt>
                <c:pt idx="108">
                  <c:v>5.4602826849346423E-3</c:v>
                </c:pt>
                <c:pt idx="109">
                  <c:v>5.4602826849346423E-3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E4A-453B-8B86-4ABD39305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  <c:max val="0.60000000000000009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1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9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1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1455-17F8-4BEA-9017-CC272A159ADA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7" Type="http://schemas.openxmlformats.org/officeDocument/2006/relationships/chart" Target="../charts/chart37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6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7" Type="http://schemas.openxmlformats.org/officeDocument/2006/relationships/chart" Target="../charts/chart43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2.xml"/><Relationship Id="rId5" Type="http://schemas.openxmlformats.org/officeDocument/2006/relationships/chart" Target="../charts/chart41.xml"/><Relationship Id="rId4" Type="http://schemas.openxmlformats.org/officeDocument/2006/relationships/chart" Target="../charts/char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7" Type="http://schemas.openxmlformats.org/officeDocument/2006/relationships/chart" Target="../charts/chart49.xml"/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8.xml"/><Relationship Id="rId5" Type="http://schemas.openxmlformats.org/officeDocument/2006/relationships/chart" Target="../charts/chart47.xml"/><Relationship Id="rId4" Type="http://schemas.openxmlformats.org/officeDocument/2006/relationships/chart" Target="../charts/char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7" Type="http://schemas.openxmlformats.org/officeDocument/2006/relationships/chart" Target="../charts/chart55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4.xml"/><Relationship Id="rId5" Type="http://schemas.openxmlformats.org/officeDocument/2006/relationships/chart" Target="../charts/chart53.xml"/><Relationship Id="rId4" Type="http://schemas.openxmlformats.org/officeDocument/2006/relationships/chart" Target="../charts/char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7" Type="http://schemas.openxmlformats.org/officeDocument/2006/relationships/chart" Target="../charts/chart61.xml"/><Relationship Id="rId2" Type="http://schemas.openxmlformats.org/officeDocument/2006/relationships/chart" Target="../charts/chart5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0.xml"/><Relationship Id="rId5" Type="http://schemas.openxmlformats.org/officeDocument/2006/relationships/chart" Target="../charts/chart59.xml"/><Relationship Id="rId4" Type="http://schemas.openxmlformats.org/officeDocument/2006/relationships/chart" Target="../charts/chart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chart" Target="../charts/chart6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5.xml"/><Relationship Id="rId4" Type="http://schemas.openxmlformats.org/officeDocument/2006/relationships/chart" Target="../charts/chart6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2.xml"/><Relationship Id="rId3" Type="http://schemas.openxmlformats.org/officeDocument/2006/relationships/chart" Target="../charts/chart67.xml"/><Relationship Id="rId7" Type="http://schemas.openxmlformats.org/officeDocument/2006/relationships/chart" Target="../charts/chart71.xml"/><Relationship Id="rId2" Type="http://schemas.openxmlformats.org/officeDocument/2006/relationships/chart" Target="../charts/chart6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0.xml"/><Relationship Id="rId5" Type="http://schemas.openxmlformats.org/officeDocument/2006/relationships/chart" Target="../charts/chart69.xml"/><Relationship Id="rId4" Type="http://schemas.openxmlformats.org/officeDocument/2006/relationships/chart" Target="../charts/chart68.xml"/><Relationship Id="rId9" Type="http://schemas.openxmlformats.org/officeDocument/2006/relationships/chart" Target="../charts/chart7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61961"/>
            <a:ext cx="5873051" cy="33000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4233" y="4041866"/>
            <a:ext cx="286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Algrim</a:t>
            </a:r>
            <a:r>
              <a:rPr lang="en-US" dirty="0" smtClean="0"/>
              <a:t> &amp; </a:t>
            </a:r>
            <a:r>
              <a:rPr lang="en-US" dirty="0" err="1" smtClean="0"/>
              <a:t>Ziemann</a:t>
            </a:r>
            <a:r>
              <a:rPr lang="en-US" dirty="0" smtClean="0"/>
              <a:t> (2019)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68" y="223773"/>
            <a:ext cx="4578746" cy="28750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53" y="223773"/>
            <a:ext cx="4632761" cy="2924054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4937831"/>
              </p:ext>
            </p:extLst>
          </p:nvPr>
        </p:nvGraphicFramePr>
        <p:xfrm>
          <a:off x="5766257" y="121017"/>
          <a:ext cx="3257821" cy="3129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1736735"/>
              </p:ext>
            </p:extLst>
          </p:nvPr>
        </p:nvGraphicFramePr>
        <p:xfrm>
          <a:off x="6001901" y="3308070"/>
          <a:ext cx="3022178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663207"/>
              </p:ext>
            </p:extLst>
          </p:nvPr>
        </p:nvGraphicFramePr>
        <p:xfrm>
          <a:off x="9024078" y="3308070"/>
          <a:ext cx="3061069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212830" y="5946554"/>
            <a:ext cx="110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NB: “carbonyl” for 3g means ‘&gt;= 1x =O, no other groups’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94296" y="498475"/>
            <a:ext cx="3097703" cy="26932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7248" y="39107"/>
            <a:ext cx="155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GECKO-A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1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552" y="181508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&amp; site of attack for decan-5-ol, 1</a:t>
            </a:r>
            <a:r>
              <a:rPr lang="en-US" baseline="30000" dirty="0" smtClean="0"/>
              <a:t>st</a:t>
            </a:r>
            <a:r>
              <a:rPr lang="en-US" dirty="0" smtClean="0"/>
              <a:t> generation: </a:t>
            </a:r>
          </a:p>
          <a:p>
            <a:r>
              <a:rPr lang="en-US" dirty="0" smtClean="0"/>
              <a:t>decan5ol_1g_gaw_201201_ch2_wall_210308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552" y="4268963"/>
            <a:ext cx="8039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decan-5-one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products = mainly 5-one-8-ol &amp; 5-one-2-ol (similar quantities)</a:t>
            </a:r>
          </a:p>
          <a:p>
            <a:r>
              <a:rPr lang="en-US" sz="1400" dirty="0"/>
              <a:t>NITR products =&gt; quickly-formed nitrates </a:t>
            </a:r>
            <a:r>
              <a:rPr lang="en-US" sz="1400" dirty="0" smtClean="0"/>
              <a:t>w/o isomerization (HN)</a:t>
            </a:r>
            <a:endParaRPr lang="en-US" sz="1400" dirty="0"/>
          </a:p>
          <a:p>
            <a:r>
              <a:rPr lang="en-US" sz="1400" dirty="0" smtClean="0"/>
              <a:t>DECOMP products </a:t>
            </a:r>
            <a:r>
              <a:rPr lang="en-US" sz="1400" dirty="0"/>
              <a:t>= pent- &amp; </a:t>
            </a:r>
            <a:r>
              <a:rPr lang="en-US" sz="1400" dirty="0" err="1"/>
              <a:t>hexanal</a:t>
            </a:r>
            <a:r>
              <a:rPr lang="en-US" sz="1400" dirty="0"/>
              <a:t>; C5, C6 </a:t>
            </a:r>
            <a:r>
              <a:rPr lang="en-US" sz="1400" dirty="0" err="1"/>
              <a:t>hydroxy</a:t>
            </a:r>
            <a:r>
              <a:rPr lang="en-US" sz="1400" dirty="0"/>
              <a:t>-aldehydes</a:t>
            </a:r>
          </a:p>
          <a:p>
            <a:r>
              <a:rPr lang="en-US" sz="1400" dirty="0" smtClean="0"/>
              <a:t>ISOM products = everything else (including multi-functional nitrates)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7552" y="5824693"/>
            <a:ext cx="81207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ISOM ….. unless RO is beta to (OH) =&gt; DECOMP.</a:t>
            </a:r>
          </a:p>
          <a:p>
            <a:r>
              <a:rPr lang="en-US" sz="1400" dirty="0" smtClean="0"/>
              <a:t>Special case: CH3CH2CH2CH2CH2CH(OH)CH2CH(O.)CH2CH3 :</a:t>
            </a:r>
          </a:p>
          <a:p>
            <a:r>
              <a:rPr lang="en-US" sz="1400" dirty="0" smtClean="0"/>
              <a:t>RO gamma to (OH), gamma to terminal CH3 =&gt; DECOMP, ISOM, OXYGEN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7167903"/>
              </p:ext>
            </p:extLst>
          </p:nvPr>
        </p:nvGraphicFramePr>
        <p:xfrm>
          <a:off x="0" y="135502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4446505"/>
              </p:ext>
            </p:extLst>
          </p:nvPr>
        </p:nvGraphicFramePr>
        <p:xfrm>
          <a:off x="2686732" y="1355028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5849" y="181507"/>
            <a:ext cx="5866151" cy="629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04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359"/>
            <a:ext cx="55929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decan-1-ol: no cyclization, 1 &amp; 3 generations </a:t>
            </a:r>
          </a:p>
          <a:p>
            <a:r>
              <a:rPr lang="en-US" sz="1400" dirty="0" smtClean="0"/>
              <a:t>decan1ol_1g_gaw_201008_ch2_wall_210308</a:t>
            </a:r>
          </a:p>
          <a:p>
            <a:r>
              <a:rPr lang="en-US" sz="1400" dirty="0" smtClean="0"/>
              <a:t>decan1ol_3g_gaw_210308_ch2_wall_210308 </a:t>
            </a:r>
            <a:endParaRPr lang="en-US" sz="14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393374"/>
              </p:ext>
            </p:extLst>
          </p:nvPr>
        </p:nvGraphicFramePr>
        <p:xfrm>
          <a:off x="-19781" y="1327796"/>
          <a:ext cx="275186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0279722"/>
              </p:ext>
            </p:extLst>
          </p:nvPr>
        </p:nvGraphicFramePr>
        <p:xfrm>
          <a:off x="2619880" y="1340497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780758"/>
              </p:ext>
            </p:extLst>
          </p:nvPr>
        </p:nvGraphicFramePr>
        <p:xfrm>
          <a:off x="0" y="407099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1209314"/>
              </p:ext>
            </p:extLst>
          </p:nvPr>
        </p:nvGraphicFramePr>
        <p:xfrm>
          <a:off x="2732081" y="407099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592915" y="2699396"/>
            <a:ext cx="7140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Decan-1-ol: with in-aerosol cyclization: 2 generations</a:t>
            </a:r>
          </a:p>
          <a:p>
            <a:r>
              <a:rPr lang="en-US" sz="1400" dirty="0" smtClean="0"/>
              <a:t>decan1ol_2g_gaw_DHF_210910_ch2_W_O_210910 </a:t>
            </a:r>
            <a:r>
              <a:rPr lang="en-US" sz="1000" dirty="0" smtClean="0">
                <a:solidFill>
                  <a:schemeClr val="accent6"/>
                </a:solidFill>
              </a:rPr>
              <a:t>&lt;- uses </a:t>
            </a:r>
            <a:r>
              <a:rPr lang="en-US" sz="1000" dirty="0" err="1" smtClean="0">
                <a:solidFill>
                  <a:schemeClr val="accent6"/>
                </a:solidFill>
              </a:rPr>
              <a:t>cyc</a:t>
            </a:r>
            <a:r>
              <a:rPr lang="en-US" sz="1000" dirty="0" smtClean="0">
                <a:solidFill>
                  <a:schemeClr val="accent6"/>
                </a:solidFill>
              </a:rPr>
              <a:t>/</a:t>
            </a:r>
            <a:r>
              <a:rPr lang="en-US" sz="1000" dirty="0" err="1" smtClean="0">
                <a:solidFill>
                  <a:schemeClr val="accent6"/>
                </a:solidFill>
              </a:rPr>
              <a:t>dehyd</a:t>
            </a:r>
            <a:r>
              <a:rPr lang="en-US" sz="1000" dirty="0" smtClean="0">
                <a:solidFill>
                  <a:schemeClr val="accent6"/>
                </a:solidFill>
              </a:rPr>
              <a:t> rates per </a:t>
            </a:r>
            <a:r>
              <a:rPr lang="en-US" sz="1000" dirty="0" err="1" smtClean="0">
                <a:solidFill>
                  <a:schemeClr val="accent6"/>
                </a:solidFill>
              </a:rPr>
              <a:t>Ziemann</a:t>
            </a:r>
            <a:r>
              <a:rPr lang="en-US" sz="1000" dirty="0" smtClean="0">
                <a:solidFill>
                  <a:schemeClr val="accent6"/>
                </a:solidFill>
              </a:rPr>
              <a:t>, PCCP (2009)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85322" y="865540"/>
            <a:ext cx="289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Includes products with C&gt;=2</a:t>
            </a: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465234"/>
              </p:ext>
            </p:extLst>
          </p:nvPr>
        </p:nvGraphicFramePr>
        <p:xfrm>
          <a:off x="5592915" y="4083697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7377839"/>
              </p:ext>
            </p:extLst>
          </p:nvPr>
        </p:nvGraphicFramePr>
        <p:xfrm>
          <a:off x="8159750" y="411480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4567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05" y="222838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decan-2-ol: no cyclization, 1 &amp; 3 generations</a:t>
            </a:r>
          </a:p>
          <a:p>
            <a:r>
              <a:rPr lang="en-US" sz="1400" dirty="0" smtClean="0"/>
              <a:t>decan2ol_1g_gaw_201104_ch2_wall_210308</a:t>
            </a:r>
          </a:p>
          <a:p>
            <a:r>
              <a:rPr lang="en-US" sz="1400" dirty="0" smtClean="0"/>
              <a:t>decan2ol_3g_gaw_210308_ch2_wall_210308</a:t>
            </a:r>
            <a:endParaRPr lang="en-US" sz="14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417395"/>
              </p:ext>
            </p:extLst>
          </p:nvPr>
        </p:nvGraphicFramePr>
        <p:xfrm>
          <a:off x="20955" y="1459071"/>
          <a:ext cx="264223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046351"/>
              </p:ext>
            </p:extLst>
          </p:nvPr>
        </p:nvGraphicFramePr>
        <p:xfrm>
          <a:off x="2702508" y="1459071"/>
          <a:ext cx="405381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5328779"/>
              </p:ext>
            </p:extLst>
          </p:nvPr>
        </p:nvGraphicFramePr>
        <p:xfrm>
          <a:off x="29471" y="4114800"/>
          <a:ext cx="313879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9419546"/>
              </p:ext>
            </p:extLst>
          </p:nvPr>
        </p:nvGraphicFramePr>
        <p:xfrm>
          <a:off x="2759960" y="411480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924012" y="2386826"/>
            <a:ext cx="5942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Decan-2-ol: with in-aerosol cyclization: 2 generations</a:t>
            </a:r>
          </a:p>
          <a:p>
            <a:r>
              <a:rPr lang="en-US" sz="1400" dirty="0" smtClean="0"/>
              <a:t>decan2ol_2g_gaw_DHF_211011_ch2_W_O_211011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864702" y="974248"/>
            <a:ext cx="289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Includes products with C&gt;=2</a:t>
            </a:r>
            <a:endParaRPr lang="en-US" dirty="0"/>
          </a:p>
        </p:txBody>
      </p:sp>
      <p:sp>
        <p:nvSpPr>
          <p:cNvPr id="21" name="TextBox 2"/>
          <p:cNvSpPr txBox="1"/>
          <p:nvPr/>
        </p:nvSpPr>
        <p:spPr>
          <a:xfrm>
            <a:off x="10231965" y="2663825"/>
            <a:ext cx="1238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As </a:t>
            </a:r>
            <a:r>
              <a:rPr lang="en-US" sz="1400" dirty="0" err="1" smtClean="0">
                <a:solidFill>
                  <a:schemeClr val="accent6"/>
                </a:solidFill>
              </a:rPr>
              <a:t>Ziemann</a:t>
            </a:r>
            <a:r>
              <a:rPr lang="en-US" sz="1400" dirty="0" smtClean="0">
                <a:solidFill>
                  <a:schemeClr val="accent6"/>
                </a:solidFill>
              </a:rPr>
              <a:t>, PCCP 2009</a:t>
            </a:r>
            <a:endParaRPr lang="en-US" sz="1400" dirty="0">
              <a:solidFill>
                <a:schemeClr val="accent6"/>
              </a:solidFill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091941"/>
              </p:ext>
            </p:extLst>
          </p:nvPr>
        </p:nvGraphicFramePr>
        <p:xfrm>
          <a:off x="5467852" y="410361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082583"/>
              </p:ext>
            </p:extLst>
          </p:nvPr>
        </p:nvGraphicFramePr>
        <p:xfrm>
          <a:off x="8159750" y="407195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162471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" y="217714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decan-3-ol: no cyclization, 1 &amp; 3 generations</a:t>
            </a:r>
          </a:p>
          <a:p>
            <a:r>
              <a:rPr lang="en-US" sz="1400" dirty="0" smtClean="0"/>
              <a:t>decan3ol_1g_gaw_201104_ch2_wall_210308</a:t>
            </a:r>
          </a:p>
          <a:p>
            <a:r>
              <a:rPr lang="en-US" sz="1400" dirty="0" smtClean="0"/>
              <a:t>decan3ol_3g_gaw_21308_ch2_wall_210308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7403093"/>
              </p:ext>
            </p:extLst>
          </p:nvPr>
        </p:nvGraphicFramePr>
        <p:xfrm>
          <a:off x="-7466" y="1442803"/>
          <a:ext cx="276957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564782"/>
              </p:ext>
            </p:extLst>
          </p:nvPr>
        </p:nvGraphicFramePr>
        <p:xfrm>
          <a:off x="2733419" y="1442803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813282"/>
              </p:ext>
            </p:extLst>
          </p:nvPr>
        </p:nvGraphicFramePr>
        <p:xfrm>
          <a:off x="-7466" y="4114800"/>
          <a:ext cx="336026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3865255"/>
              </p:ext>
            </p:extLst>
          </p:nvPr>
        </p:nvGraphicFramePr>
        <p:xfrm>
          <a:off x="2632076" y="4114800"/>
          <a:ext cx="4064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75422" y="2481930"/>
            <a:ext cx="7140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Decan-3-ol: with in-aerosol cyclization: 2 generations</a:t>
            </a:r>
          </a:p>
          <a:p>
            <a:r>
              <a:rPr lang="en-US" sz="1400" dirty="0" smtClean="0"/>
              <a:t>decan3ol_2g_gaw_DHF_211011_ch2_W_O_211011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485322" y="865540"/>
            <a:ext cx="289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Includes products with C&gt;=2</a:t>
            </a:r>
            <a:endParaRPr lang="en-US" dirty="0"/>
          </a:p>
        </p:txBody>
      </p:sp>
      <p:sp>
        <p:nvSpPr>
          <p:cNvPr id="20" name="TextBox 2"/>
          <p:cNvSpPr txBox="1"/>
          <p:nvPr/>
        </p:nvSpPr>
        <p:spPr>
          <a:xfrm>
            <a:off x="10648357" y="2742221"/>
            <a:ext cx="1238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As </a:t>
            </a:r>
            <a:r>
              <a:rPr lang="en-US" sz="1400" dirty="0" err="1" smtClean="0">
                <a:solidFill>
                  <a:schemeClr val="accent6"/>
                </a:solidFill>
              </a:rPr>
              <a:t>Ziemann</a:t>
            </a:r>
            <a:r>
              <a:rPr lang="en-US" sz="1400" dirty="0" smtClean="0">
                <a:solidFill>
                  <a:schemeClr val="accent6"/>
                </a:solidFill>
              </a:rPr>
              <a:t>, PCCP 2009</a:t>
            </a:r>
            <a:endParaRPr lang="en-US" sz="1400" dirty="0">
              <a:solidFill>
                <a:schemeClr val="accent6"/>
              </a:solidFill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2756661"/>
              </p:ext>
            </p:extLst>
          </p:nvPr>
        </p:nvGraphicFramePr>
        <p:xfrm>
          <a:off x="5362700" y="4126897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9937852"/>
              </p:ext>
            </p:extLst>
          </p:nvPr>
        </p:nvGraphicFramePr>
        <p:xfrm>
          <a:off x="8135465" y="411480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582583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5321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decan-4-ol: no cyclization, 1 &amp; 3 generations</a:t>
            </a:r>
          </a:p>
          <a:p>
            <a:r>
              <a:rPr lang="en-US" sz="1400" dirty="0" smtClean="0"/>
              <a:t>decan4ol_1g_gaw_201008_ch2_wall_210308</a:t>
            </a:r>
          </a:p>
          <a:p>
            <a:r>
              <a:rPr lang="en-US" sz="1400" dirty="0" smtClean="0"/>
              <a:t>decan4ol_1g_gaw_210308_ch2_wall_210308</a:t>
            </a:r>
            <a:endParaRPr lang="en-US" sz="14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026557"/>
              </p:ext>
            </p:extLst>
          </p:nvPr>
        </p:nvGraphicFramePr>
        <p:xfrm>
          <a:off x="-16549" y="126446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995751"/>
              </p:ext>
            </p:extLst>
          </p:nvPr>
        </p:nvGraphicFramePr>
        <p:xfrm>
          <a:off x="2685581" y="126446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284701"/>
              </p:ext>
            </p:extLst>
          </p:nvPr>
        </p:nvGraphicFramePr>
        <p:xfrm>
          <a:off x="-16549" y="400766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8770769"/>
              </p:ext>
            </p:extLst>
          </p:nvPr>
        </p:nvGraphicFramePr>
        <p:xfrm>
          <a:off x="2685581" y="400766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217522"/>
              </p:ext>
            </p:extLst>
          </p:nvPr>
        </p:nvGraphicFramePr>
        <p:xfrm>
          <a:off x="5421078" y="403726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Rectangle 14"/>
          <p:cNvSpPr/>
          <p:nvPr/>
        </p:nvSpPr>
        <p:spPr>
          <a:xfrm>
            <a:off x="5766309" y="274324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Decan-4-ol</a:t>
            </a:r>
            <a:r>
              <a:rPr lang="en-US" dirty="0"/>
              <a:t>: </a:t>
            </a:r>
            <a:r>
              <a:rPr lang="en-US" dirty="0" smtClean="0"/>
              <a:t>with in-aerosol cyclization</a:t>
            </a:r>
            <a:r>
              <a:rPr lang="en-US" dirty="0"/>
              <a:t>: </a:t>
            </a:r>
            <a:r>
              <a:rPr lang="en-US" dirty="0" smtClean="0"/>
              <a:t>2 generations</a:t>
            </a:r>
            <a:endParaRPr lang="en-US" dirty="0"/>
          </a:p>
          <a:p>
            <a:r>
              <a:rPr lang="en-US" sz="1400" dirty="0" smtClean="0"/>
              <a:t>decan4ol_2g_gaw_DHF_211011_ch2_W_O_211011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85322" y="865540"/>
            <a:ext cx="289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Includes products with C&gt;=2</a:t>
            </a:r>
            <a:endParaRPr lang="en-US" dirty="0"/>
          </a:p>
        </p:txBody>
      </p:sp>
      <p:sp>
        <p:nvSpPr>
          <p:cNvPr id="21" name="TextBox 2"/>
          <p:cNvSpPr txBox="1"/>
          <p:nvPr/>
        </p:nvSpPr>
        <p:spPr>
          <a:xfrm>
            <a:off x="10586807" y="3108823"/>
            <a:ext cx="1238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As </a:t>
            </a:r>
            <a:r>
              <a:rPr lang="en-US" sz="1400" dirty="0" err="1" smtClean="0">
                <a:solidFill>
                  <a:schemeClr val="accent6"/>
                </a:solidFill>
              </a:rPr>
              <a:t>Ziemann</a:t>
            </a:r>
            <a:r>
              <a:rPr lang="en-US" sz="1400" dirty="0" smtClean="0">
                <a:solidFill>
                  <a:schemeClr val="accent6"/>
                </a:solidFill>
              </a:rPr>
              <a:t>, PCCP 2009</a:t>
            </a:r>
            <a:endParaRPr lang="en-US" sz="1400" dirty="0">
              <a:solidFill>
                <a:schemeClr val="accent6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807823"/>
              </p:ext>
            </p:extLst>
          </p:nvPr>
        </p:nvGraphicFramePr>
        <p:xfrm>
          <a:off x="8159750" y="400766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652252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552" y="181508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decan-5-ol: no cyclization, 1 &amp; 3 generations</a:t>
            </a:r>
          </a:p>
          <a:p>
            <a:r>
              <a:rPr lang="en-US" sz="1400" dirty="0" smtClean="0"/>
              <a:t>decan5ol_1g_gaw_201201_ch2_wall_210308</a:t>
            </a:r>
          </a:p>
          <a:p>
            <a:r>
              <a:rPr lang="en-US" sz="1400" dirty="0" smtClean="0"/>
              <a:t>decan5ol_3g_gaw_21308_ch2_wall_210308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3772475"/>
              </p:ext>
            </p:extLst>
          </p:nvPr>
        </p:nvGraphicFramePr>
        <p:xfrm>
          <a:off x="0" y="135502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489337"/>
              </p:ext>
            </p:extLst>
          </p:nvPr>
        </p:nvGraphicFramePr>
        <p:xfrm>
          <a:off x="2686732" y="1355028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6834112"/>
              </p:ext>
            </p:extLst>
          </p:nvPr>
        </p:nvGraphicFramePr>
        <p:xfrm>
          <a:off x="-2786" y="409822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12"/>
          <p:cNvSpPr/>
          <p:nvPr/>
        </p:nvSpPr>
        <p:spPr>
          <a:xfrm>
            <a:off x="5630839" y="276993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Decan-5-ol</a:t>
            </a:r>
            <a:r>
              <a:rPr lang="en-US" dirty="0"/>
              <a:t>: </a:t>
            </a:r>
            <a:r>
              <a:rPr lang="en-US" dirty="0" smtClean="0"/>
              <a:t>with </a:t>
            </a:r>
            <a:r>
              <a:rPr lang="en-US" dirty="0"/>
              <a:t>in-aerosol cyclization: </a:t>
            </a:r>
            <a:r>
              <a:rPr lang="en-US" dirty="0" smtClean="0"/>
              <a:t>2 generations</a:t>
            </a:r>
          </a:p>
          <a:p>
            <a:r>
              <a:rPr lang="en-US" sz="1400" dirty="0" smtClean="0"/>
              <a:t>decan5ol_2g_gaw_DHF_211011_ch2_W_O_211011</a:t>
            </a:r>
            <a:endParaRPr lang="en-US" sz="1400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7416644"/>
              </p:ext>
            </p:extLst>
          </p:nvPr>
        </p:nvGraphicFramePr>
        <p:xfrm>
          <a:off x="2658235" y="411480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453267" y="914304"/>
            <a:ext cx="289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Includes products with C&gt;=2</a:t>
            </a:r>
            <a:endParaRPr lang="en-US" dirty="0"/>
          </a:p>
        </p:txBody>
      </p:sp>
      <p:sp>
        <p:nvSpPr>
          <p:cNvPr id="22" name="TextBox 2"/>
          <p:cNvSpPr txBox="1"/>
          <p:nvPr/>
        </p:nvSpPr>
        <p:spPr>
          <a:xfrm>
            <a:off x="10586807" y="3103324"/>
            <a:ext cx="1238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As </a:t>
            </a:r>
            <a:r>
              <a:rPr lang="en-US" sz="1400" dirty="0" err="1" smtClean="0">
                <a:solidFill>
                  <a:schemeClr val="accent6"/>
                </a:solidFill>
              </a:rPr>
              <a:t>Ziemann</a:t>
            </a:r>
            <a:r>
              <a:rPr lang="en-US" sz="1400" dirty="0" smtClean="0">
                <a:solidFill>
                  <a:schemeClr val="accent6"/>
                </a:solidFill>
              </a:rPr>
              <a:t>, PCCP 2009</a:t>
            </a:r>
            <a:endParaRPr lang="en-US" sz="1400" dirty="0">
              <a:solidFill>
                <a:schemeClr val="accent6"/>
              </a:solidFill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667786"/>
              </p:ext>
            </p:extLst>
          </p:nvPr>
        </p:nvGraphicFramePr>
        <p:xfrm>
          <a:off x="5407405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723364"/>
              </p:ext>
            </p:extLst>
          </p:nvPr>
        </p:nvGraphicFramePr>
        <p:xfrm>
          <a:off x="8156575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12524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0379" y="169579"/>
            <a:ext cx="2787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Previous version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10051881" y="61857"/>
            <a:ext cx="2482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accent6"/>
                </a:solidFill>
              </a:rPr>
              <a:t>After reinstating rates per </a:t>
            </a:r>
            <a:r>
              <a:rPr lang="en-US" sz="1400" dirty="0" err="1" smtClean="0">
                <a:solidFill>
                  <a:schemeClr val="accent6"/>
                </a:solidFill>
              </a:rPr>
              <a:t>Ziemann</a:t>
            </a:r>
            <a:r>
              <a:rPr lang="en-US" sz="1400" dirty="0" smtClean="0">
                <a:solidFill>
                  <a:schemeClr val="accent6"/>
                </a:solidFill>
              </a:rPr>
              <a:t>, PCCP 2009</a:t>
            </a:r>
            <a:endParaRPr lang="en-US" sz="1400" dirty="0">
              <a:solidFill>
                <a:schemeClr val="accent6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608873"/>
              </p:ext>
            </p:extLst>
          </p:nvPr>
        </p:nvGraphicFramePr>
        <p:xfrm>
          <a:off x="0" y="0"/>
          <a:ext cx="3852862" cy="652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920925"/>
              </p:ext>
            </p:extLst>
          </p:nvPr>
        </p:nvGraphicFramePr>
        <p:xfrm>
          <a:off x="1604865" y="654893"/>
          <a:ext cx="3331029" cy="411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557643"/>
              </p:ext>
            </p:extLst>
          </p:nvPr>
        </p:nvGraphicFramePr>
        <p:xfrm>
          <a:off x="5896606" y="82013"/>
          <a:ext cx="3852862" cy="652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4768214"/>
              </p:ext>
            </p:extLst>
          </p:nvPr>
        </p:nvGraphicFramePr>
        <p:xfrm>
          <a:off x="8556172" y="654893"/>
          <a:ext cx="3415003" cy="4113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9" name="Straight Connector 8"/>
          <p:cNvCxnSpPr/>
          <p:nvPr/>
        </p:nvCxnSpPr>
        <p:spPr>
          <a:xfrm flipH="1">
            <a:off x="5505061" y="169579"/>
            <a:ext cx="18661" cy="63550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413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359"/>
            <a:ext cx="55929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decan-1-ol: no cyclization, 1 &amp; 3 generations </a:t>
            </a:r>
          </a:p>
          <a:p>
            <a:r>
              <a:rPr lang="en-US" sz="1400" dirty="0" smtClean="0"/>
              <a:t>decan1ol_1g_gaw_201008_ch2_wall_210308</a:t>
            </a:r>
          </a:p>
          <a:p>
            <a:r>
              <a:rPr lang="en-US" sz="1400" dirty="0" smtClean="0"/>
              <a:t>decan1ol_3g_gaw_210308_ch2_wall_210308 </a:t>
            </a:r>
            <a:endParaRPr lang="en-US" sz="14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393374"/>
              </p:ext>
            </p:extLst>
          </p:nvPr>
        </p:nvGraphicFramePr>
        <p:xfrm>
          <a:off x="-19781" y="1327796"/>
          <a:ext cx="275186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0279722"/>
              </p:ext>
            </p:extLst>
          </p:nvPr>
        </p:nvGraphicFramePr>
        <p:xfrm>
          <a:off x="2619880" y="1340497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780758"/>
              </p:ext>
            </p:extLst>
          </p:nvPr>
        </p:nvGraphicFramePr>
        <p:xfrm>
          <a:off x="0" y="407099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023786"/>
              </p:ext>
            </p:extLst>
          </p:nvPr>
        </p:nvGraphicFramePr>
        <p:xfrm>
          <a:off x="2732081" y="407099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592915" y="35542"/>
            <a:ext cx="714081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Decan-1-ol: with in-aerosol cyclization: 1&amp; 2 generations</a:t>
            </a:r>
          </a:p>
          <a:p>
            <a:r>
              <a:rPr lang="en-US" sz="1400" dirty="0" smtClean="0"/>
              <a:t>decan1ol_1g_gaw_DHF_210720_ch2_W_O_210730</a:t>
            </a:r>
          </a:p>
          <a:p>
            <a:r>
              <a:rPr lang="en-US" sz="1400" dirty="0" smtClean="0"/>
              <a:t>decan1ol_2g_gaw_DHF_210805_ch2_W_O_210805</a:t>
            </a:r>
            <a:endParaRPr lang="en-US" sz="14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766134"/>
              </p:ext>
            </p:extLst>
          </p:nvPr>
        </p:nvGraphicFramePr>
        <p:xfrm>
          <a:off x="5351961" y="135319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208779"/>
              </p:ext>
            </p:extLst>
          </p:nvPr>
        </p:nvGraphicFramePr>
        <p:xfrm>
          <a:off x="8080867" y="1353198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485322" y="865540"/>
            <a:ext cx="289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Includes products with C&gt;=2</a:t>
            </a:r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8757541"/>
              </p:ext>
            </p:extLst>
          </p:nvPr>
        </p:nvGraphicFramePr>
        <p:xfrm>
          <a:off x="5403837" y="401384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6326399"/>
              </p:ext>
            </p:extLst>
          </p:nvPr>
        </p:nvGraphicFramePr>
        <p:xfrm>
          <a:off x="8193068" y="4042421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77047" y="514604"/>
            <a:ext cx="197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Previous version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3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935585"/>
              </p:ext>
            </p:extLst>
          </p:nvPr>
        </p:nvGraphicFramePr>
        <p:xfrm>
          <a:off x="6001901" y="-26802"/>
          <a:ext cx="3022178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498107"/>
              </p:ext>
            </p:extLst>
          </p:nvPr>
        </p:nvGraphicFramePr>
        <p:xfrm>
          <a:off x="5791424" y="3446007"/>
          <a:ext cx="323265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14939" y="5716589"/>
            <a:ext cx="110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NB: “carbonyl” for 3g means ‘&gt;= 1x =O, no other groups’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50" y="332877"/>
            <a:ext cx="4830039" cy="4199365"/>
          </a:xfrm>
          <a:prstGeom prst="rect">
            <a:avLst/>
          </a:prstGeom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1679245"/>
              </p:ext>
            </p:extLst>
          </p:nvPr>
        </p:nvGraphicFramePr>
        <p:xfrm>
          <a:off x="9024077" y="3446007"/>
          <a:ext cx="3095049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7177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4868790"/>
              </p:ext>
            </p:extLst>
          </p:nvPr>
        </p:nvGraphicFramePr>
        <p:xfrm>
          <a:off x="4173562" y="0"/>
          <a:ext cx="4064732" cy="317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9340"/>
              </p:ext>
            </p:extLst>
          </p:nvPr>
        </p:nvGraphicFramePr>
        <p:xfrm>
          <a:off x="1" y="0"/>
          <a:ext cx="4173561" cy="3120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537299"/>
              </p:ext>
            </p:extLst>
          </p:nvPr>
        </p:nvGraphicFramePr>
        <p:xfrm>
          <a:off x="8238294" y="-55744"/>
          <a:ext cx="3953706" cy="317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7882732"/>
              </p:ext>
            </p:extLst>
          </p:nvPr>
        </p:nvGraphicFramePr>
        <p:xfrm>
          <a:off x="1" y="3687579"/>
          <a:ext cx="4173561" cy="3231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2490403"/>
              </p:ext>
            </p:extLst>
          </p:nvPr>
        </p:nvGraphicFramePr>
        <p:xfrm>
          <a:off x="4173562" y="3687578"/>
          <a:ext cx="4064732" cy="317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385918" y="4123939"/>
            <a:ext cx="1658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1 generation</a:t>
            </a:r>
          </a:p>
          <a:p>
            <a:pPr algn="ctr"/>
            <a:r>
              <a:rPr lang="en-US" dirty="0" smtClean="0"/>
              <a:t>of chemistry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3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4618" y="4108862"/>
            <a:ext cx="1658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</a:t>
            </a:r>
            <a:r>
              <a:rPr lang="en-US" b="1" dirty="0" smtClean="0"/>
              <a:t>3</a:t>
            </a:r>
            <a:r>
              <a:rPr lang="en-US" dirty="0" smtClean="0"/>
              <a:t> generations of chemistry w/o DHF </a:t>
            </a:r>
            <a:r>
              <a:rPr lang="en-US" dirty="0" err="1" smtClean="0"/>
              <a:t>rxns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670253"/>
              </p:ext>
            </p:extLst>
          </p:nvPr>
        </p:nvGraphicFramePr>
        <p:xfrm>
          <a:off x="-32176" y="0"/>
          <a:ext cx="4205738" cy="317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118443"/>
              </p:ext>
            </p:extLst>
          </p:nvPr>
        </p:nvGraphicFramePr>
        <p:xfrm>
          <a:off x="7984470" y="0"/>
          <a:ext cx="4064732" cy="317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991249"/>
              </p:ext>
            </p:extLst>
          </p:nvPr>
        </p:nvGraphicFramePr>
        <p:xfrm>
          <a:off x="4173562" y="-55746"/>
          <a:ext cx="3810908" cy="323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953320"/>
              </p:ext>
            </p:extLst>
          </p:nvPr>
        </p:nvGraphicFramePr>
        <p:xfrm>
          <a:off x="4173562" y="3687578"/>
          <a:ext cx="3810908" cy="317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0402755"/>
              </p:ext>
            </p:extLst>
          </p:nvPr>
        </p:nvGraphicFramePr>
        <p:xfrm>
          <a:off x="0" y="3687578"/>
          <a:ext cx="4173562" cy="3170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5781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317" y="3318243"/>
            <a:ext cx="7996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2 generations of chemistry, with cyclization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438446"/>
              </p:ext>
            </p:extLst>
          </p:nvPr>
        </p:nvGraphicFramePr>
        <p:xfrm>
          <a:off x="-1" y="-102755"/>
          <a:ext cx="4060955" cy="3278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049883"/>
              </p:ext>
            </p:extLst>
          </p:nvPr>
        </p:nvGraphicFramePr>
        <p:xfrm>
          <a:off x="4060954" y="0"/>
          <a:ext cx="4036124" cy="317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856617" y="3931920"/>
            <a:ext cx="256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Dehydration/cyclization 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rates </a:t>
            </a:r>
            <a:r>
              <a:rPr lang="en-US" dirty="0">
                <a:solidFill>
                  <a:schemeClr val="accent6"/>
                </a:solidFill>
              </a:rPr>
              <a:t>as </a:t>
            </a:r>
            <a:r>
              <a:rPr lang="en-US" dirty="0" err="1">
                <a:solidFill>
                  <a:schemeClr val="accent6"/>
                </a:solidFill>
              </a:rPr>
              <a:t>Ziemann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(2009</a:t>
            </a:r>
            <a:r>
              <a:rPr lang="en-US" dirty="0">
                <a:solidFill>
                  <a:schemeClr val="accent6"/>
                </a:solidFill>
              </a:rPr>
              <a:t>)</a:t>
            </a:r>
          </a:p>
          <a:p>
            <a:pPr algn="ctr"/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7791050"/>
              </p:ext>
            </p:extLst>
          </p:nvPr>
        </p:nvGraphicFramePr>
        <p:xfrm>
          <a:off x="8097077" y="0"/>
          <a:ext cx="4094923" cy="317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2647114"/>
              </p:ext>
            </p:extLst>
          </p:nvPr>
        </p:nvGraphicFramePr>
        <p:xfrm>
          <a:off x="-5024" y="3687574"/>
          <a:ext cx="4065978" cy="3231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7217750"/>
              </p:ext>
            </p:extLst>
          </p:nvPr>
        </p:nvGraphicFramePr>
        <p:xfrm>
          <a:off x="4060954" y="3687572"/>
          <a:ext cx="4036123" cy="3149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75161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682" y="240695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&amp; site of attack for decan-1-ol, 1</a:t>
            </a:r>
            <a:r>
              <a:rPr lang="en-US" baseline="30000" dirty="0" smtClean="0"/>
              <a:t>st</a:t>
            </a:r>
            <a:r>
              <a:rPr lang="en-US" dirty="0" smtClean="0"/>
              <a:t> generation: </a:t>
            </a:r>
          </a:p>
          <a:p>
            <a:r>
              <a:rPr lang="en-US" dirty="0" smtClean="0"/>
              <a:t>decan1ol_1g_gaw_201008_ch2_wall_210308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945" y="4289087"/>
            <a:ext cx="8039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</a:t>
            </a:r>
            <a:r>
              <a:rPr lang="en-US" sz="1400" dirty="0"/>
              <a:t>= decanal (</a:t>
            </a:r>
            <a:r>
              <a:rPr lang="el-GR" sz="1400" dirty="0"/>
              <a:t>α</a:t>
            </a:r>
            <a:r>
              <a:rPr lang="en-US" sz="1400" dirty="0"/>
              <a:t>-attack)</a:t>
            </a:r>
          </a:p>
          <a:p>
            <a:r>
              <a:rPr lang="en-US" sz="1400" dirty="0" smtClean="0"/>
              <a:t>HC product = decan-1-al-4-ol</a:t>
            </a:r>
          </a:p>
          <a:p>
            <a:r>
              <a:rPr lang="en-US" sz="1400" dirty="0" smtClean="0"/>
              <a:t>NITR </a:t>
            </a:r>
            <a:r>
              <a:rPr lang="en-US" sz="1400" dirty="0"/>
              <a:t>products </a:t>
            </a:r>
            <a:r>
              <a:rPr lang="en-US" sz="1400" dirty="0" smtClean="0"/>
              <a:t>= </a:t>
            </a:r>
            <a:r>
              <a:rPr lang="en-US" sz="1400" dirty="0"/>
              <a:t>quickly-formed nitrates </a:t>
            </a:r>
            <a:r>
              <a:rPr lang="en-US" sz="1400" dirty="0" smtClean="0"/>
              <a:t>w/o isomerization (HN)</a:t>
            </a:r>
          </a:p>
          <a:p>
            <a:r>
              <a:rPr lang="en-US" sz="1400" dirty="0" smtClean="0"/>
              <a:t>DECOMP products = </a:t>
            </a:r>
            <a:r>
              <a:rPr lang="en-US" sz="1400" dirty="0" err="1" smtClean="0"/>
              <a:t>nonanal</a:t>
            </a:r>
            <a:r>
              <a:rPr lang="en-US" sz="1400" dirty="0" smtClean="0"/>
              <a:t> &amp; C9 </a:t>
            </a:r>
            <a:r>
              <a:rPr lang="en-US" sz="1400" dirty="0" err="1" smtClean="0"/>
              <a:t>hydroxy</a:t>
            </a:r>
            <a:r>
              <a:rPr lang="en-US" sz="1400" dirty="0" smtClean="0"/>
              <a:t>-aldehydes</a:t>
            </a:r>
          </a:p>
          <a:p>
            <a:r>
              <a:rPr lang="en-US" sz="1400" dirty="0" smtClean="0"/>
              <a:t>ISOM products = everything else (including multi-functional nitrates)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945" y="5674082"/>
            <a:ext cx="812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always ISOM: If RO is beta to (OH) =&gt; ALSO DECOMP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3104209"/>
              </p:ext>
            </p:extLst>
          </p:nvPr>
        </p:nvGraphicFramePr>
        <p:xfrm>
          <a:off x="0" y="1579524"/>
          <a:ext cx="275186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107704"/>
              </p:ext>
            </p:extLst>
          </p:nvPr>
        </p:nvGraphicFramePr>
        <p:xfrm>
          <a:off x="2751862" y="157129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561" y="240865"/>
            <a:ext cx="5918439" cy="630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9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05" y="222838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&amp; site of attack for decan-2-ol, 1</a:t>
            </a:r>
            <a:r>
              <a:rPr lang="en-US" baseline="30000" dirty="0" smtClean="0"/>
              <a:t>st</a:t>
            </a:r>
            <a:r>
              <a:rPr lang="en-US" dirty="0" smtClean="0"/>
              <a:t> generation: </a:t>
            </a:r>
          </a:p>
          <a:p>
            <a:r>
              <a:rPr lang="en-US" dirty="0" smtClean="0"/>
              <a:t>decan2ol_1g_gaw_201104_ch2_wall_210308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725491"/>
            <a:ext cx="8039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decan-2-one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 = decan-5-ol-2-one (attack on #5)</a:t>
            </a:r>
          </a:p>
          <a:p>
            <a:r>
              <a:rPr lang="en-US" sz="1400" dirty="0"/>
              <a:t>NITR products =&gt; quickly-formed nitrates w/o isomerization (HN)</a:t>
            </a:r>
          </a:p>
          <a:p>
            <a:r>
              <a:rPr lang="en-US" sz="1400" dirty="0" smtClean="0"/>
              <a:t>DECOMP products = </a:t>
            </a:r>
            <a:r>
              <a:rPr lang="en-US" sz="1400" dirty="0" err="1" smtClean="0"/>
              <a:t>octanal</a:t>
            </a:r>
            <a:r>
              <a:rPr lang="en-US" sz="1400" dirty="0" smtClean="0"/>
              <a:t> (from </a:t>
            </a:r>
            <a:r>
              <a:rPr lang="en-US" sz="1400" dirty="0"/>
              <a:t>internal </a:t>
            </a:r>
            <a:r>
              <a:rPr lang="el-GR" sz="1400" dirty="0"/>
              <a:t>β</a:t>
            </a:r>
            <a:r>
              <a:rPr lang="en-US" sz="1400" dirty="0" smtClean="0"/>
              <a:t>-RO), C</a:t>
            </a:r>
            <a:r>
              <a:rPr lang="en-US" sz="1400" dirty="0"/>
              <a:t>8</a:t>
            </a:r>
            <a:r>
              <a:rPr lang="en-US" sz="1400" dirty="0" smtClean="0"/>
              <a:t>, C9 aldehydes</a:t>
            </a:r>
          </a:p>
          <a:p>
            <a:r>
              <a:rPr lang="en-US" sz="1400" dirty="0" smtClean="0"/>
              <a:t>ISOM products = everything else (including multi-functional nitrates)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0" y="6110486"/>
            <a:ext cx="8120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ISOM ….. unless RO is beta to (OH) =&gt; DECOMP.</a:t>
            </a:r>
          </a:p>
          <a:p>
            <a:r>
              <a:rPr lang="en-US" sz="1400" dirty="0" smtClean="0"/>
              <a:t>Exception: 1O000G = 1-oxy,2,5-diol: b-HC and g-HH =&gt; undergoes both ISOM &amp; DECOMP.</a:t>
            </a:r>
            <a:endParaRPr lang="en-US" sz="14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1668747"/>
              </p:ext>
            </p:extLst>
          </p:nvPr>
        </p:nvGraphicFramePr>
        <p:xfrm>
          <a:off x="20955" y="1459071"/>
          <a:ext cx="315048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396630"/>
              </p:ext>
            </p:extLst>
          </p:nvPr>
        </p:nvGraphicFramePr>
        <p:xfrm>
          <a:off x="3171440" y="1459071"/>
          <a:ext cx="405381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924" y="101091"/>
            <a:ext cx="5870075" cy="628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7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" y="217714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&amp; site of attack for decan-3-ol, 1</a:t>
            </a:r>
            <a:r>
              <a:rPr lang="en-US" baseline="30000" dirty="0" smtClean="0"/>
              <a:t>st</a:t>
            </a:r>
            <a:r>
              <a:rPr lang="en-US" dirty="0" smtClean="0"/>
              <a:t> generation: </a:t>
            </a:r>
          </a:p>
          <a:p>
            <a:r>
              <a:rPr lang="en-US" dirty="0" smtClean="0"/>
              <a:t>decan3ol_1g_gaw_201104_ch2_wall_210308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107" y="4498305"/>
            <a:ext cx="8039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decan-3-one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products = Decan-6-ol-3-one (minor </a:t>
            </a:r>
            <a:r>
              <a:rPr lang="en-US" sz="1400" dirty="0" err="1" smtClean="0"/>
              <a:t>contrib</a:t>
            </a:r>
            <a:r>
              <a:rPr lang="en-US" sz="1400" dirty="0" smtClean="0"/>
              <a:t> from 3-ol-aldehyde)</a:t>
            </a:r>
          </a:p>
          <a:p>
            <a:r>
              <a:rPr lang="en-US" sz="1400" dirty="0" smtClean="0"/>
              <a:t>NITR </a:t>
            </a:r>
            <a:r>
              <a:rPr lang="en-US" sz="1400" dirty="0"/>
              <a:t>products =&gt; quickly-formed nitrates w/o isomerization (HN)</a:t>
            </a:r>
          </a:p>
          <a:p>
            <a:r>
              <a:rPr lang="en-US" sz="1400" dirty="0" smtClean="0"/>
              <a:t>DECOMP products = </a:t>
            </a:r>
            <a:r>
              <a:rPr lang="en-US" sz="1400" dirty="0" err="1" smtClean="0"/>
              <a:t>hept</a:t>
            </a:r>
            <a:r>
              <a:rPr lang="en-US" sz="1400" dirty="0"/>
              <a:t>-</a:t>
            </a:r>
            <a:r>
              <a:rPr lang="en-US" sz="1400" dirty="0" smtClean="0"/>
              <a:t> &amp; </a:t>
            </a:r>
            <a:r>
              <a:rPr lang="en-US" sz="1400" dirty="0" err="1" smtClean="0"/>
              <a:t>octanal</a:t>
            </a:r>
            <a:r>
              <a:rPr lang="en-US" sz="1400" dirty="0" smtClean="0"/>
              <a:t>, C7 &amp; C8 </a:t>
            </a:r>
            <a:r>
              <a:rPr lang="en-US" sz="1400" dirty="0" err="1" smtClean="0"/>
              <a:t>hydroxy</a:t>
            </a:r>
            <a:r>
              <a:rPr lang="en-US" sz="1400" dirty="0"/>
              <a:t>-</a:t>
            </a:r>
            <a:r>
              <a:rPr lang="en-US" sz="1400" dirty="0" smtClean="0"/>
              <a:t>aldehydes</a:t>
            </a:r>
          </a:p>
          <a:p>
            <a:r>
              <a:rPr lang="en-US" sz="1400" dirty="0" smtClean="0"/>
              <a:t>ISOM products = everything else (including multi-functional nitrates)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8107" y="5959780"/>
            <a:ext cx="812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ISOM ….. unless RO is beta to (OH) =&gt; DECOMP.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026356"/>
              </p:ext>
            </p:extLst>
          </p:nvPr>
        </p:nvGraphicFramePr>
        <p:xfrm>
          <a:off x="132233" y="1442803"/>
          <a:ext cx="304568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094160"/>
              </p:ext>
            </p:extLst>
          </p:nvPr>
        </p:nvGraphicFramePr>
        <p:xfrm>
          <a:off x="3177915" y="1442803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208" y="217714"/>
            <a:ext cx="5792792" cy="618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97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" y="23241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&amp; site of attack for decan-4-ol, 1</a:t>
            </a:r>
            <a:r>
              <a:rPr lang="en-US" baseline="30000" dirty="0" smtClean="0"/>
              <a:t>st</a:t>
            </a:r>
            <a:r>
              <a:rPr lang="en-US" dirty="0" smtClean="0"/>
              <a:t> generation: </a:t>
            </a:r>
          </a:p>
          <a:p>
            <a:r>
              <a:rPr lang="en-US" dirty="0" smtClean="0"/>
              <a:t>decan4ol_1g_gaw_201008_ch2_wall_210308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605" y="4223112"/>
            <a:ext cx="8039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decan-4-one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products = decan-4-ol-7-one (minor from 1-ol-4-one and 4-ol-2-one)</a:t>
            </a:r>
          </a:p>
          <a:p>
            <a:r>
              <a:rPr lang="en-US" sz="1400" dirty="0"/>
              <a:t>NITR products =&gt; quickly-formed nitrates </a:t>
            </a:r>
            <a:r>
              <a:rPr lang="en-US" sz="1400" dirty="0" smtClean="0"/>
              <a:t>w/o isomerization (HN)</a:t>
            </a:r>
          </a:p>
          <a:p>
            <a:r>
              <a:rPr lang="en-US" sz="1400" dirty="0" smtClean="0"/>
              <a:t>DECOMP products = </a:t>
            </a:r>
            <a:r>
              <a:rPr lang="en-US" sz="1400" dirty="0"/>
              <a:t> hex- &amp; </a:t>
            </a:r>
            <a:r>
              <a:rPr lang="en-US" sz="1400" dirty="0" err="1"/>
              <a:t>heptanal</a:t>
            </a:r>
            <a:r>
              <a:rPr lang="en-US" sz="1400" dirty="0"/>
              <a:t>; C4, C6 &amp; C7 </a:t>
            </a:r>
            <a:r>
              <a:rPr lang="en-US" sz="1400" dirty="0" err="1"/>
              <a:t>hydroxy</a:t>
            </a:r>
            <a:r>
              <a:rPr lang="en-US" sz="1400" dirty="0"/>
              <a:t>-aldehydes</a:t>
            </a:r>
          </a:p>
          <a:p>
            <a:r>
              <a:rPr lang="en-US" sz="1400" dirty="0" smtClean="0"/>
              <a:t>ISOM products = everything else (including multi-functional nitrates)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3605" y="5823550"/>
            <a:ext cx="81207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ISOM ….. unless RO is beta to (OH) =&gt; DECOMP.</a:t>
            </a:r>
          </a:p>
          <a:p>
            <a:r>
              <a:rPr lang="en-US" sz="1400" dirty="0" smtClean="0"/>
              <a:t>Special case: CH3CH2CH2CH2CH2CH2CH(OH)CH2CH(O.)CH3 :</a:t>
            </a:r>
          </a:p>
          <a:p>
            <a:r>
              <a:rPr lang="en-US" sz="1400" dirty="0" smtClean="0"/>
              <a:t>RO gamma to (OH), beta to terminal CH3 =&gt; DECOMP, ISOM, OXYGEN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756156"/>
              </p:ext>
            </p:extLst>
          </p:nvPr>
        </p:nvGraphicFramePr>
        <p:xfrm>
          <a:off x="148551" y="126446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6883814"/>
              </p:ext>
            </p:extLst>
          </p:nvPr>
        </p:nvGraphicFramePr>
        <p:xfrm>
          <a:off x="2850681" y="126446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928" y="232412"/>
            <a:ext cx="5992305" cy="638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59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56696</TotalTime>
  <Words>1205</Words>
  <Application>Microsoft Office PowerPoint</Application>
  <PresentationFormat>Widescreen</PresentationFormat>
  <Paragraphs>189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227</cp:revision>
  <dcterms:created xsi:type="dcterms:W3CDTF">2020-11-03T21:51:34Z</dcterms:created>
  <dcterms:modified xsi:type="dcterms:W3CDTF">2021-11-01T19:46:39Z</dcterms:modified>
</cp:coreProperties>
</file>