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9" r:id="rId3"/>
    <p:sldId id="298" r:id="rId4"/>
    <p:sldId id="292" r:id="rId5"/>
    <p:sldId id="29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52" d="100"/>
          <a:sy n="52" d="100"/>
        </p:scale>
        <p:origin x="84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3ol_2g_gaw_DHF_220309a_ch2_W_O_220309_revised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lial\Documents\GECKO\Ziemann\Decanols_Summary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2+</a:t>
            </a:r>
            <a:r>
              <a:rPr lang="en-US" baseline="0" dirty="0" smtClean="0"/>
              <a:t> generations</a:t>
            </a:r>
            <a:r>
              <a:rPr lang="en-US" dirty="0" smtClean="0"/>
              <a:t> </a:t>
            </a:r>
            <a:r>
              <a:rPr lang="en-US" dirty="0"/>
              <a:t>@ max SOA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revised)'!$A$48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revised)'!$B$28:$F$28</c:f>
              <c:numCache>
                <c:formatCode>0.00E+00</c:formatCode>
                <c:ptCount val="5"/>
                <c:pt idx="0">
                  <c:v>863489471803.4679</c:v>
                </c:pt>
                <c:pt idx="1">
                  <c:v>887537839405.92944</c:v>
                </c:pt>
                <c:pt idx="2">
                  <c:v>834232539063.47107</c:v>
                </c:pt>
                <c:pt idx="3">
                  <c:v>987937300055.23462</c:v>
                </c:pt>
                <c:pt idx="4">
                  <c:v>1215683809570.957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56-40E3-9492-158CF9D0D9E4}"/>
            </c:ext>
          </c:extLst>
        </c:ser>
        <c:ser>
          <c:idx val="2"/>
          <c:order val="1"/>
          <c:tx>
            <c:strRef>
              <c:f>'paths_all (DHF revised)'!$A$45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(DHF revised)'!$B$25:$F$25</c:f>
              <c:numCache>
                <c:formatCode>0.00E+00</c:formatCode>
                <c:ptCount val="5"/>
                <c:pt idx="0">
                  <c:v>335050250000</c:v>
                </c:pt>
                <c:pt idx="1">
                  <c:v>302469300000</c:v>
                </c:pt>
                <c:pt idx="2">
                  <c:v>314461000000</c:v>
                </c:pt>
                <c:pt idx="3">
                  <c:v>355817700000</c:v>
                </c:pt>
                <c:pt idx="4">
                  <c:v>399700000000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56-40E3-9492-158CF9D0D9E4}"/>
            </c:ext>
          </c:extLst>
        </c:ser>
        <c:ser>
          <c:idx val="4"/>
          <c:order val="2"/>
          <c:tx>
            <c:strRef>
              <c:f>'paths_all (DHF revised)'!$A$47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revised)'!$B$27:$F$27</c:f>
              <c:numCache>
                <c:formatCode>0.00E+00</c:formatCode>
                <c:ptCount val="5"/>
                <c:pt idx="0">
                  <c:v>209304010000</c:v>
                </c:pt>
                <c:pt idx="1">
                  <c:v>124814923000</c:v>
                </c:pt>
                <c:pt idx="2">
                  <c:v>70537653000</c:v>
                </c:pt>
                <c:pt idx="3">
                  <c:v>39444447000</c:v>
                </c:pt>
                <c:pt idx="4">
                  <c:v>6920900000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56-40E3-9492-158CF9D0D9E4}"/>
            </c:ext>
          </c:extLst>
        </c:ser>
        <c:ser>
          <c:idx val="1"/>
          <c:order val="3"/>
          <c:tx>
            <c:strRef>
              <c:f>'paths_all (DHF revised)'!$A$44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revised)'!$B$24:$F$24</c:f>
              <c:numCache>
                <c:formatCode>0.00E+00</c:formatCode>
                <c:ptCount val="5"/>
                <c:pt idx="0">
                  <c:v>1098100000000</c:v>
                </c:pt>
                <c:pt idx="1">
                  <c:v>3517550000000</c:v>
                </c:pt>
                <c:pt idx="2">
                  <c:v>5160500000000</c:v>
                </c:pt>
                <c:pt idx="3">
                  <c:v>5122800000000</c:v>
                </c:pt>
                <c:pt idx="4">
                  <c:v>5120000000000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56-40E3-9492-158CF9D0D9E4}"/>
            </c:ext>
          </c:extLst>
        </c:ser>
        <c:ser>
          <c:idx val="3"/>
          <c:order val="4"/>
          <c:tx>
            <c:strRef>
              <c:f>'paths_all (DHF revised)'!$A$46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revised)'!$B$26:$F$26</c:f>
              <c:numCache>
                <c:formatCode>0.00E+00</c:formatCode>
                <c:ptCount val="5"/>
                <c:pt idx="0">
                  <c:v>1638686601905.8552</c:v>
                </c:pt>
                <c:pt idx="1">
                  <c:v>1821899731529.0327</c:v>
                </c:pt>
                <c:pt idx="2">
                  <c:v>2769316616059.0981</c:v>
                </c:pt>
                <c:pt idx="3">
                  <c:v>3393823115098.0869</c:v>
                </c:pt>
                <c:pt idx="4">
                  <c:v>1648734800094.1938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56-40E3-9492-158CF9D0D9E4}"/>
            </c:ext>
          </c:extLst>
        </c:ser>
        <c:ser>
          <c:idx val="7"/>
          <c:order val="5"/>
          <c:tx>
            <c:strRef>
              <c:f>'paths_all (DHF revised)'!$A$29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FF0000"/>
              </a:fgClr>
              <a:bgClr>
                <a:srgbClr val="CCCC00"/>
              </a:bgClr>
            </a:pattFill>
            <a:ln w="25400">
              <a:noFill/>
            </a:ln>
            <a:effectLst/>
          </c:spPr>
          <c:invertIfNegative val="0"/>
          <c:val>
            <c:numRef>
              <c:f>'paths_all (DHF revised)'!$B$29:$F$29</c:f>
              <c:numCache>
                <c:formatCode>0.00E+00</c:formatCode>
                <c:ptCount val="5"/>
                <c:pt idx="0">
                  <c:v>1350980000000</c:v>
                </c:pt>
                <c:pt idx="1">
                  <c:v>1365590000000</c:v>
                </c:pt>
                <c:pt idx="2">
                  <c:v>1483900000000</c:v>
                </c:pt>
                <c:pt idx="3">
                  <c:v>1603880000000</c:v>
                </c:pt>
                <c:pt idx="4">
                  <c:v>2000000000000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C56-40E3-9492-158CF9D0D9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6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C56-40E3-9492-158CF9D0D9E4}"/>
            </c:ext>
          </c:extLst>
        </c:ser>
        <c:ser>
          <c:idx val="6"/>
          <c:order val="7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0.72942836236195574</c:v>
                </c:pt>
                <c:pt idx="1">
                  <c:v>0.53148870153894512</c:v>
                </c:pt>
                <c:pt idx="2">
                  <c:v>0.34472730460496098</c:v>
                </c:pt>
                <c:pt idx="3">
                  <c:v>0.23390827012737758</c:v>
                </c:pt>
                <c:pt idx="4">
                  <c:v>0.14188862800458862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C56-40E3-9492-158CF9D0D9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decan-3-ol: </a:t>
            </a:r>
            <a:r>
              <a:rPr lang="en-US" sz="1400" b="0" i="0" baseline="0" dirty="0" smtClean="0">
                <a:effectLst/>
              </a:rPr>
              <a:t>top 20 </a:t>
            </a:r>
            <a:r>
              <a:rPr lang="en-US" sz="1400" b="0" i="0" baseline="0" dirty="0">
                <a:effectLst/>
              </a:rPr>
              <a:t>species types </a:t>
            </a:r>
            <a:endParaRPr lang="en-US" sz="1400" b="0" i="0" baseline="0" dirty="0" smtClean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 smtClean="0">
                <a:effectLst/>
              </a:rPr>
              <a:t>in </a:t>
            </a:r>
            <a:r>
              <a:rPr lang="en-US" sz="1400" b="0" i="0" baseline="0" dirty="0">
                <a:effectLst/>
              </a:rPr>
              <a:t>Aerosol </a:t>
            </a:r>
            <a:r>
              <a:rPr lang="en-US" sz="1400" b="0" i="0" baseline="0" dirty="0" smtClean="0">
                <a:effectLst/>
              </a:rPr>
              <a:t>@ </a:t>
            </a:r>
            <a:r>
              <a:rPr lang="en-US" sz="1400" b="0" i="0" baseline="0" dirty="0">
                <a:effectLst/>
              </a:rPr>
              <a:t>max </a:t>
            </a:r>
            <a:r>
              <a:rPr lang="en-US" sz="1400" b="0" i="0" baseline="0" dirty="0" err="1">
                <a:effectLst/>
              </a:rPr>
              <a:t>aer</a:t>
            </a:r>
            <a:endParaRPr lang="en-US" sz="1400" dirty="0">
              <a:effectLst/>
            </a:endParaRPr>
          </a:p>
        </c:rich>
      </c:tx>
      <c:layout>
        <c:manualLayout>
          <c:xMode val="edge"/>
          <c:yMode val="edge"/>
          <c:x val="0.25401714361947042"/>
          <c:y val="1.222785802081488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5622191440591513"/>
          <c:y val="0.15651503684738791"/>
          <c:w val="0.69103802900017808"/>
          <c:h val="0.69042676413914517"/>
        </c:manualLayout>
      </c:layout>
      <c:barChart>
        <c:barDir val="bar"/>
        <c:grouping val="clustered"/>
        <c:varyColors val="0"/>
        <c:ser>
          <c:idx val="0"/>
          <c:order val="0"/>
          <c:tx>
            <c:v>formula</c:v>
          </c:tx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F9A-486F-93B2-15CA7388CF37}"/>
              </c:ext>
            </c:extLst>
          </c:dPt>
          <c:dPt>
            <c:idx val="1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2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AF9A-486F-93B2-15CA7388CF3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AF9A-486F-93B2-15CA7388CF3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AF9A-486F-93B2-15CA7388CF37}"/>
              </c:ext>
            </c:extLst>
          </c:dPt>
          <c:dPt>
            <c:idx val="4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5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9-AF9A-486F-93B2-15CA7388CF3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B-AF9A-486F-93B2-15CA7388CF37}"/>
              </c:ext>
            </c:extLst>
          </c:dPt>
          <c:dPt>
            <c:idx val="6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2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D-AF9A-486F-93B2-15CA7388CF3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F-AF9A-486F-93B2-15CA7388CF37}"/>
              </c:ext>
            </c:extLst>
          </c:dPt>
          <c:dPt>
            <c:idx val="8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5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11-AF9A-486F-93B2-15CA7388CF37}"/>
              </c:ext>
            </c:extLst>
          </c:dPt>
          <c:dPt>
            <c:idx val="9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2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3-AF9A-486F-93B2-15CA7388CF37}"/>
              </c:ext>
            </c:extLst>
          </c:dPt>
          <c:dPt>
            <c:idx val="10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2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5-AF9A-486F-93B2-15CA7388CF37}"/>
              </c:ext>
            </c:extLst>
          </c:dPt>
          <c:dPt>
            <c:idx val="11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5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7-AF9A-486F-93B2-15CA7388CF37}"/>
              </c:ext>
            </c:extLst>
          </c:dPt>
          <c:dPt>
            <c:idx val="12"/>
            <c:invertIfNegative val="0"/>
            <c:bubble3D val="0"/>
            <c:spPr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9-AF9A-486F-93B2-15CA7388CF37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1B-AF9A-486F-93B2-15CA7388CF37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1D-AF9A-486F-93B2-15CA7388CF37}"/>
              </c:ext>
            </c:extLst>
          </c:dPt>
          <c:dPt>
            <c:idx val="15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5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1F-AF9A-486F-93B2-15CA7388CF37}"/>
              </c:ext>
            </c:extLst>
          </c:dPt>
          <c:dPt>
            <c:idx val="16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5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21-AF9A-486F-93B2-15CA7388CF37}"/>
              </c:ext>
            </c:extLst>
          </c:dPt>
          <c:dPt>
            <c:idx val="17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4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23-AF9A-486F-93B2-15CA7388CF37}"/>
              </c:ext>
            </c:extLst>
          </c:dPt>
          <c:dPt>
            <c:idx val="18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2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25-AF9A-486F-93B2-15CA7388CF37}"/>
              </c:ext>
            </c:extLst>
          </c:dPt>
          <c:dPt>
            <c:idx val="19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5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27-AF9A-486F-93B2-15CA7388CF37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8-AF9A-486F-93B2-15CA7388CF37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9-AF9A-486F-93B2-15CA7388CF37}"/>
              </c:ext>
            </c:extLst>
          </c:dPt>
          <c:dPt>
            <c:idx val="2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A-AF9A-486F-93B2-15CA7388CF37}"/>
              </c:ext>
            </c:extLst>
          </c:dPt>
          <c:dPt>
            <c:idx val="2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B-AF9A-486F-93B2-15CA7388CF37}"/>
              </c:ext>
            </c:extLst>
          </c:dPt>
          <c:dPt>
            <c:idx val="2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C-AF9A-486F-93B2-15CA7388CF37}"/>
              </c:ext>
            </c:extLst>
          </c:dPt>
          <c:dPt>
            <c:idx val="2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D-AF9A-486F-93B2-15CA7388CF37}"/>
              </c:ext>
            </c:extLst>
          </c:dPt>
          <c:dPt>
            <c:idx val="2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E-AF9A-486F-93B2-15CA7388CF37}"/>
              </c:ext>
            </c:extLst>
          </c:dPt>
          <c:dPt>
            <c:idx val="2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F-AF9A-486F-93B2-15CA7388CF37}"/>
              </c:ext>
            </c:extLst>
          </c:dPt>
          <c:dPt>
            <c:idx val="2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0-AF9A-486F-93B2-15CA7388CF37}"/>
              </c:ext>
            </c:extLst>
          </c:dPt>
          <c:dPt>
            <c:idx val="2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1-AF9A-486F-93B2-15CA7388CF37}"/>
              </c:ext>
            </c:extLst>
          </c:dPt>
          <c:dPt>
            <c:idx val="3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2-AF9A-486F-93B2-15CA7388CF37}"/>
              </c:ext>
            </c:extLst>
          </c:dPt>
          <c:dPt>
            <c:idx val="3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3-AF9A-486F-93B2-15CA7388CF37}"/>
              </c:ext>
            </c:extLst>
          </c:dPt>
          <c:dPt>
            <c:idx val="3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4-AF9A-486F-93B2-15CA7388CF37}"/>
              </c:ext>
            </c:extLst>
          </c:dPt>
          <c:dPt>
            <c:idx val="3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5-AF9A-486F-93B2-15CA7388CF37}"/>
              </c:ext>
            </c:extLst>
          </c:dPt>
          <c:dPt>
            <c:idx val="3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6-AF9A-486F-93B2-15CA7388CF37}"/>
              </c:ext>
            </c:extLst>
          </c:dPt>
          <c:dPt>
            <c:idx val="3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7-AF9A-486F-93B2-15CA7388CF37}"/>
              </c:ext>
            </c:extLst>
          </c:dPt>
          <c:dPt>
            <c:idx val="3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8-AF9A-486F-93B2-15CA7388CF37}"/>
              </c:ext>
            </c:extLst>
          </c:dPt>
          <c:dPt>
            <c:idx val="3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9-AF9A-486F-93B2-15CA7388CF37}"/>
              </c:ext>
            </c:extLst>
          </c:dPt>
          <c:dPt>
            <c:idx val="3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A-AF9A-486F-93B2-15CA7388CF37}"/>
              </c:ext>
            </c:extLst>
          </c:dPt>
          <c:dPt>
            <c:idx val="3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3B-AF9A-486F-93B2-15CA7388CF37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A2CEBE17-A3C9-4A29-B355-F743574D69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AF9A-486F-93B2-15CA7388CF3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CE94343E-CFEA-4126-8417-6096B22BA59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AF9A-486F-93B2-15CA7388CF3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C3D21FD7-5E18-443E-AC43-EA01CE5C9C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AF9A-486F-93B2-15CA7388CF3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D37F0CC8-113C-4A7C-900E-5B7860B179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AF9A-486F-93B2-15CA7388CF37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B2B5D188-BB0A-49BC-BCFC-EAFD053614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AF9A-486F-93B2-15CA7388CF3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B142ED58-3611-4B66-810B-9B905C3CC0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AF9A-486F-93B2-15CA7388CF37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ABFE1603-B05A-46D7-A1B5-357E02C394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AF9A-486F-93B2-15CA7388CF37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B0593045-3FEA-4F52-A768-0C0D0C9AD6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AF9A-486F-93B2-15CA7388CF37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ECBB2481-FFEF-40CA-AE6C-81F17A8E085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AF9A-486F-93B2-15CA7388CF37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85358AA4-32C5-4A48-B1D9-0820BDE862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AF9A-486F-93B2-15CA7388CF37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4236104A-34D9-4993-83F2-A9C30BA2D0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AF9A-486F-93B2-15CA7388CF37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208C042F-22AC-47F9-854D-ADD134CB16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AF9A-486F-93B2-15CA7388CF37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427DD97F-FEBA-495F-A6E2-2A0265E795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AF9A-486F-93B2-15CA7388CF37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B8EE4337-0CCB-4790-A70F-F873D196E7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AF9A-486F-93B2-15CA7388CF37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BCB53B3B-386E-44C9-BC6B-2B648C4213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AF9A-486F-93B2-15CA7388CF37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1AB029A5-11C0-4F07-BF95-926015172A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AF9A-486F-93B2-15CA7388CF37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D1D97D17-09F7-4F1A-9701-1C0F6C32AB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AF9A-486F-93B2-15CA7388CF37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46092811-34B2-45B6-971E-FB67F357DD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3-AF9A-486F-93B2-15CA7388CF37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CD5D1C18-B573-4000-9B0E-7916C6FD01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AF9A-486F-93B2-15CA7388CF37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33F97733-71CD-43F9-BDC4-145E05211E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AF9A-486F-93B2-15CA7388CF37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</c:ext>
            </c:extLst>
          </c:dLbls>
          <c:cat>
            <c:strRef>
              <c:f>Figure!$D$6:$D$25</c:f>
              <c:strCache>
                <c:ptCount val="20"/>
                <c:pt idx="0">
                  <c:v>C10H20O3   </c:v>
                </c:pt>
                <c:pt idx="1">
                  <c:v>C10H18O3   </c:v>
                </c:pt>
                <c:pt idx="2">
                  <c:v>C10H20O2   </c:v>
                </c:pt>
                <c:pt idx="3">
                  <c:v>C7H14O2    </c:v>
                </c:pt>
                <c:pt idx="4">
                  <c:v>C10H21N1O5 </c:v>
                </c:pt>
                <c:pt idx="5">
                  <c:v>C10H21N1O4 </c:v>
                </c:pt>
                <c:pt idx="6">
                  <c:v>C10H18O4   </c:v>
                </c:pt>
                <c:pt idx="7">
                  <c:v>C6H12O2    </c:v>
                </c:pt>
                <c:pt idx="8">
                  <c:v>C10H19N1O5 </c:v>
                </c:pt>
                <c:pt idx="9">
                  <c:v>C7H12O3    </c:v>
                </c:pt>
                <c:pt idx="10">
                  <c:v>C8H14O3    </c:v>
                </c:pt>
                <c:pt idx="11">
                  <c:v>C10H19N1O6 </c:v>
                </c:pt>
                <c:pt idx="12">
                  <c:v>C10H19N1O5 </c:v>
                </c:pt>
                <c:pt idx="13">
                  <c:v>C10H19N1O4 </c:v>
                </c:pt>
                <c:pt idx="14">
                  <c:v>C10H20N2O7 </c:v>
                </c:pt>
                <c:pt idx="15">
                  <c:v>C10H19N1O6 </c:v>
                </c:pt>
                <c:pt idx="16">
                  <c:v>C8H15N1O5  </c:v>
                </c:pt>
                <c:pt idx="17">
                  <c:v>C10H20N2O8 </c:v>
                </c:pt>
                <c:pt idx="18">
                  <c:v>C10H18O4   </c:v>
                </c:pt>
                <c:pt idx="19">
                  <c:v>C7H13N1O5  </c:v>
                </c:pt>
              </c:strCache>
            </c:strRef>
          </c:cat>
          <c:val>
            <c:numRef>
              <c:f>Figure!$F$6:$F$25</c:f>
              <c:numCache>
                <c:formatCode>0.00E+00</c:formatCode>
                <c:ptCount val="20"/>
                <c:pt idx="0">
                  <c:v>1474951010000</c:v>
                </c:pt>
                <c:pt idx="1">
                  <c:v>751522914000</c:v>
                </c:pt>
                <c:pt idx="2">
                  <c:v>525368004124.32001</c:v>
                </c:pt>
                <c:pt idx="3">
                  <c:v>515625011947.20001</c:v>
                </c:pt>
                <c:pt idx="4">
                  <c:v>465416090000</c:v>
                </c:pt>
                <c:pt idx="5">
                  <c:v>418687000000</c:v>
                </c:pt>
                <c:pt idx="6">
                  <c:v>293756427600</c:v>
                </c:pt>
                <c:pt idx="7">
                  <c:v>159249158738.29999</c:v>
                </c:pt>
                <c:pt idx="8">
                  <c:v>141801729095.10001</c:v>
                </c:pt>
                <c:pt idx="9">
                  <c:v>99300509080</c:v>
                </c:pt>
                <c:pt idx="10">
                  <c:v>90208748000</c:v>
                </c:pt>
                <c:pt idx="11">
                  <c:v>51928761028.199997</c:v>
                </c:pt>
                <c:pt idx="12">
                  <c:v>49291844900</c:v>
                </c:pt>
                <c:pt idx="13">
                  <c:v>36885679000</c:v>
                </c:pt>
                <c:pt idx="14">
                  <c:v>27748560000</c:v>
                </c:pt>
                <c:pt idx="15">
                  <c:v>11884202536.839451</c:v>
                </c:pt>
                <c:pt idx="16">
                  <c:v>11658355300</c:v>
                </c:pt>
                <c:pt idx="17">
                  <c:v>7961961620</c:v>
                </c:pt>
                <c:pt idx="18">
                  <c:v>7723350000</c:v>
                </c:pt>
                <c:pt idx="19">
                  <c:v>7164624175.3800001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Figure!$E$6:$E$25</c15:f>
                <c15:dlblRangeCache>
                  <c:ptCount val="20"/>
                  <c:pt idx="0">
                    <c:v>THHE</c:v>
                  </c:pt>
                  <c:pt idx="1">
                    <c:v>TCHE</c:v>
                  </c:pt>
                  <c:pt idx="2">
                    <c:v>THE</c:v>
                  </c:pt>
                  <c:pt idx="3">
                    <c:v>THE</c:v>
                  </c:pt>
                  <c:pt idx="4">
                    <c:v>NHH</c:v>
                  </c:pt>
                  <c:pt idx="5">
                    <c:v>NH</c:v>
                  </c:pt>
                  <c:pt idx="6">
                    <c:v>CCHE</c:v>
                  </c:pt>
                  <c:pt idx="7">
                    <c:v>THE</c:v>
                  </c:pt>
                  <c:pt idx="8">
                    <c:v>NCH</c:v>
                  </c:pt>
                  <c:pt idx="9">
                    <c:v>TCHE</c:v>
                  </c:pt>
                  <c:pt idx="10">
                    <c:v>TCHE</c:v>
                  </c:pt>
                  <c:pt idx="11">
                    <c:v>TNHHE</c:v>
                  </c:pt>
                  <c:pt idx="12">
                    <c:v>TNHE</c:v>
                  </c:pt>
                  <c:pt idx="13">
                    <c:v>NC</c:v>
                  </c:pt>
                  <c:pt idx="14">
                    <c:v>NNH</c:v>
                  </c:pt>
                  <c:pt idx="15">
                    <c:v>NCHH</c:v>
                  </c:pt>
                  <c:pt idx="16">
                    <c:v>NCH</c:v>
                  </c:pt>
                  <c:pt idx="17">
                    <c:v>NNHH</c:v>
                  </c:pt>
                  <c:pt idx="18">
                    <c:v>TCHEE</c:v>
                  </c:pt>
                  <c:pt idx="19">
                    <c:v>NCH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3C-AF9A-486F-93B2-15CA7388CF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69252015"/>
        <c:axId val="169256175"/>
      </c:barChart>
      <c:catAx>
        <c:axId val="1692520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Molecular formula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9750433636533642E-2"/>
              <c:y val="0.4082722788485794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6175"/>
        <c:crosses val="autoZero"/>
        <c:auto val="1"/>
        <c:lblAlgn val="ctr"/>
        <c:lblOffset val="100"/>
        <c:tickLblSkip val="1"/>
        <c:noMultiLvlLbl val="0"/>
      </c:catAx>
      <c:valAx>
        <c:axId val="1692561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conc in aerosol, molec/cc_air</a:t>
                </a:r>
              </a:p>
            </c:rich>
          </c:tx>
          <c:layout>
            <c:manualLayout>
              <c:xMode val="edge"/>
              <c:yMode val="edge"/>
              <c:x val="0.33461748694866311"/>
              <c:y val="0.9505090367267037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E+00" sourceLinked="0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2015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decanol products @ SOA</a:t>
            </a:r>
            <a:r>
              <a:rPr lang="en-US" baseline="0"/>
              <a:t> </a:t>
            </a:r>
            <a:r>
              <a:rPr lang="en-US"/>
              <a:t>maximum</a:t>
            </a:r>
          </a:p>
        </c:rich>
      </c:tx>
      <c:layout>
        <c:manualLayout>
          <c:xMode val="edge"/>
          <c:yMode val="edge"/>
          <c:x val="0.38020122484689411"/>
          <c:y val="2.9777317831543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103021542597033"/>
          <c:y val="0.13933938316989514"/>
          <c:w val="0.84352669684405379"/>
          <c:h val="0.5733141890971053"/>
        </c:manualLayout>
      </c:layout>
      <c:barChart>
        <c:barDir val="col"/>
        <c:grouping val="stacked"/>
        <c:varyColors val="0"/>
        <c:ser>
          <c:idx val="5"/>
          <c:order val="0"/>
          <c:tx>
            <c:strRef>
              <c:f>'12-bar plot'!$A$8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5</c:v>
                </c:pt>
                <c:pt idx="8">
                  <c:v>1</c:v>
                </c:pt>
                <c:pt idx="9">
                  <c:v>2</c:v>
                </c:pt>
                <c:pt idx="10">
                  <c:v>5</c:v>
                </c:pt>
                <c:pt idx="12">
                  <c:v>1</c:v>
                </c:pt>
                <c:pt idx="13">
                  <c:v>2</c:v>
                </c:pt>
                <c:pt idx="14">
                  <c:v>5</c:v>
                </c:pt>
              </c:numCache>
            </c:numRef>
          </c:cat>
          <c:val>
            <c:numRef>
              <c:f>'12-bar plot'!$B$8:$X$8</c:f>
              <c:numCache>
                <c:formatCode>0.00E+00</c:formatCode>
                <c:ptCount val="15"/>
                <c:pt idx="0">
                  <c:v>863489471803.4679</c:v>
                </c:pt>
                <c:pt idx="1">
                  <c:v>887537839405.92944</c:v>
                </c:pt>
                <c:pt idx="2">
                  <c:v>987937300055.23462</c:v>
                </c:pt>
                <c:pt idx="4">
                  <c:v>6815565026113.9893</c:v>
                </c:pt>
                <c:pt idx="5">
                  <c:v>5285022400634.6592</c:v>
                </c:pt>
                <c:pt idx="6">
                  <c:v>844040936382.94824</c:v>
                </c:pt>
                <c:pt idx="8">
                  <c:v>132395814858.78503</c:v>
                </c:pt>
                <c:pt idx="9">
                  <c:v>186753204643.80569</c:v>
                </c:pt>
                <c:pt idx="10">
                  <c:v>155571284016.90002</c:v>
                </c:pt>
                <c:pt idx="12">
                  <c:v>7811450312776.2412</c:v>
                </c:pt>
                <c:pt idx="13">
                  <c:v>6359313444684.3936</c:v>
                </c:pt>
                <c:pt idx="14">
                  <c:v>2215296029970.8052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99-4019-93B4-E25D519F03D0}"/>
            </c:ext>
          </c:extLst>
        </c:ser>
        <c:ser>
          <c:idx val="2"/>
          <c:order val="1"/>
          <c:tx>
            <c:strRef>
              <c:f>'12-bar plot'!$A$5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5</c:v>
                </c:pt>
                <c:pt idx="8">
                  <c:v>1</c:v>
                </c:pt>
                <c:pt idx="9">
                  <c:v>2</c:v>
                </c:pt>
                <c:pt idx="10">
                  <c:v>5</c:v>
                </c:pt>
                <c:pt idx="12">
                  <c:v>1</c:v>
                </c:pt>
                <c:pt idx="13">
                  <c:v>2</c:v>
                </c:pt>
                <c:pt idx="14">
                  <c:v>5</c:v>
                </c:pt>
              </c:numCache>
            </c:numRef>
          </c:cat>
          <c:val>
            <c:numRef>
              <c:f>'12-bar plot'!$B$5:$X$5</c:f>
              <c:numCache>
                <c:formatCode>0.00E+00</c:formatCode>
                <c:ptCount val="15"/>
                <c:pt idx="0">
                  <c:v>335050250000</c:v>
                </c:pt>
                <c:pt idx="1">
                  <c:v>302469300000</c:v>
                </c:pt>
                <c:pt idx="2">
                  <c:v>355817700000</c:v>
                </c:pt>
                <c:pt idx="4">
                  <c:v>786491300000</c:v>
                </c:pt>
                <c:pt idx="5">
                  <c:v>566870400000</c:v>
                </c:pt>
                <c:pt idx="6">
                  <c:v>233700000000</c:v>
                </c:pt>
                <c:pt idx="8">
                  <c:v>183420840000</c:v>
                </c:pt>
                <c:pt idx="9">
                  <c:v>167278640000</c:v>
                </c:pt>
                <c:pt idx="10">
                  <c:v>218100000000</c:v>
                </c:pt>
                <c:pt idx="12">
                  <c:v>1304962390000</c:v>
                </c:pt>
                <c:pt idx="13">
                  <c:v>1036618340000</c:v>
                </c:pt>
                <c:pt idx="14">
                  <c:v>851500000000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99-4019-93B4-E25D519F03D0}"/>
            </c:ext>
          </c:extLst>
        </c:ser>
        <c:ser>
          <c:idx val="4"/>
          <c:order val="2"/>
          <c:tx>
            <c:strRef>
              <c:f>'12-bar plot'!$A$7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5</c:v>
                </c:pt>
                <c:pt idx="8">
                  <c:v>1</c:v>
                </c:pt>
                <c:pt idx="9">
                  <c:v>2</c:v>
                </c:pt>
                <c:pt idx="10">
                  <c:v>5</c:v>
                </c:pt>
                <c:pt idx="12">
                  <c:v>1</c:v>
                </c:pt>
                <c:pt idx="13">
                  <c:v>2</c:v>
                </c:pt>
                <c:pt idx="14">
                  <c:v>5</c:v>
                </c:pt>
              </c:numCache>
            </c:numRef>
          </c:cat>
          <c:val>
            <c:numRef>
              <c:f>'12-bar plot'!$B$7:$X$7</c:f>
              <c:numCache>
                <c:formatCode>0.00E+00</c:formatCode>
                <c:ptCount val="15"/>
                <c:pt idx="0">
                  <c:v>209304010000</c:v>
                </c:pt>
                <c:pt idx="1">
                  <c:v>124814923000</c:v>
                </c:pt>
                <c:pt idx="2">
                  <c:v>39444447000</c:v>
                </c:pt>
                <c:pt idx="4">
                  <c:v>633823659000</c:v>
                </c:pt>
                <c:pt idx="5">
                  <c:v>625198379769.56995</c:v>
                </c:pt>
                <c:pt idx="6">
                  <c:v>860165787590</c:v>
                </c:pt>
                <c:pt idx="8">
                  <c:v>45654510170</c:v>
                </c:pt>
                <c:pt idx="9">
                  <c:v>42964183558.277702</c:v>
                </c:pt>
                <c:pt idx="10">
                  <c:v>78331960457</c:v>
                </c:pt>
                <c:pt idx="12">
                  <c:v>888782179170</c:v>
                </c:pt>
                <c:pt idx="13">
                  <c:v>792977486327.84766</c:v>
                </c:pt>
                <c:pt idx="14">
                  <c:v>945418648047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99-4019-93B4-E25D519F03D0}"/>
            </c:ext>
          </c:extLst>
        </c:ser>
        <c:ser>
          <c:idx val="1"/>
          <c:order val="3"/>
          <c:tx>
            <c:strRef>
              <c:f>'12-bar plot'!$A$4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5</c:v>
                </c:pt>
                <c:pt idx="8">
                  <c:v>1</c:v>
                </c:pt>
                <c:pt idx="9">
                  <c:v>2</c:v>
                </c:pt>
                <c:pt idx="10">
                  <c:v>5</c:v>
                </c:pt>
                <c:pt idx="12">
                  <c:v>1</c:v>
                </c:pt>
                <c:pt idx="13">
                  <c:v>2</c:v>
                </c:pt>
                <c:pt idx="14">
                  <c:v>5</c:v>
                </c:pt>
              </c:numCache>
            </c:numRef>
          </c:cat>
          <c:val>
            <c:numRef>
              <c:f>'12-bar plot'!$B$4:$X$4</c:f>
              <c:numCache>
                <c:formatCode>0.00E+00</c:formatCode>
                <c:ptCount val="15"/>
                <c:pt idx="0">
                  <c:v>1098100000000</c:v>
                </c:pt>
                <c:pt idx="1">
                  <c:v>3517550000000</c:v>
                </c:pt>
                <c:pt idx="2">
                  <c:v>5122800000000</c:v>
                </c:pt>
                <c:pt idx="4">
                  <c:v>2363220000</c:v>
                </c:pt>
                <c:pt idx="5">
                  <c:v>2434100000</c:v>
                </c:pt>
                <c:pt idx="6">
                  <c:v>1110000000</c:v>
                </c:pt>
                <c:pt idx="8">
                  <c:v>5840740000</c:v>
                </c:pt>
                <c:pt idx="9">
                  <c:v>7529040000</c:v>
                </c:pt>
                <c:pt idx="10">
                  <c:v>11000000000</c:v>
                </c:pt>
                <c:pt idx="12">
                  <c:v>1106303960000</c:v>
                </c:pt>
                <c:pt idx="13">
                  <c:v>3527513140000</c:v>
                </c:pt>
                <c:pt idx="14">
                  <c:v>5132110000000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99-4019-93B4-E25D519F03D0}"/>
            </c:ext>
          </c:extLst>
        </c:ser>
        <c:ser>
          <c:idx val="3"/>
          <c:order val="4"/>
          <c:tx>
            <c:strRef>
              <c:f>'12-bar plot'!$A$6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5</c:v>
                </c:pt>
                <c:pt idx="8">
                  <c:v>1</c:v>
                </c:pt>
                <c:pt idx="9">
                  <c:v>2</c:v>
                </c:pt>
                <c:pt idx="10">
                  <c:v>5</c:v>
                </c:pt>
                <c:pt idx="12">
                  <c:v>1</c:v>
                </c:pt>
                <c:pt idx="13">
                  <c:v>2</c:v>
                </c:pt>
                <c:pt idx="14">
                  <c:v>5</c:v>
                </c:pt>
              </c:numCache>
            </c:numRef>
          </c:cat>
          <c:val>
            <c:numRef>
              <c:f>'12-bar plot'!$B$6:$X$6</c:f>
              <c:numCache>
                <c:formatCode>0.00E+00</c:formatCode>
                <c:ptCount val="15"/>
                <c:pt idx="0">
                  <c:v>1638686601905.8552</c:v>
                </c:pt>
                <c:pt idx="1">
                  <c:v>1821899731529.0327</c:v>
                </c:pt>
                <c:pt idx="2">
                  <c:v>3393823115098.0869</c:v>
                </c:pt>
                <c:pt idx="4">
                  <c:v>1127034670700.6736</c:v>
                </c:pt>
                <c:pt idx="5">
                  <c:v>951637347701.28687</c:v>
                </c:pt>
                <c:pt idx="6">
                  <c:v>50743514907.738907</c:v>
                </c:pt>
                <c:pt idx="8">
                  <c:v>81453420474.532486</c:v>
                </c:pt>
                <c:pt idx="9">
                  <c:v>107625439518.57674</c:v>
                </c:pt>
                <c:pt idx="10">
                  <c:v>25563543141.527096</c:v>
                </c:pt>
                <c:pt idx="12">
                  <c:v>2847174693081.062</c:v>
                </c:pt>
                <c:pt idx="13">
                  <c:v>2881162518748.8994</c:v>
                </c:pt>
                <c:pt idx="14">
                  <c:v>1725041858143.46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99-4019-93B4-E25D519F03D0}"/>
            </c:ext>
          </c:extLst>
        </c:ser>
        <c:ser>
          <c:idx val="7"/>
          <c:order val="5"/>
          <c:tx>
            <c:strRef>
              <c:f>'12-bar plot'!$A$9</c:f>
              <c:strCache>
                <c:ptCount val="1"/>
                <c:pt idx="0">
                  <c:v>3RD-GEN-C/10</c:v>
                </c:pt>
              </c:strCache>
            </c:strRef>
          </c:tx>
          <c:spPr>
            <a:pattFill prst="dkDnDiag">
              <a:fgClr>
                <a:srgbClr val="FF0000"/>
              </a:fgClr>
              <a:bgClr>
                <a:srgbClr val="CCCC00"/>
              </a:bgClr>
            </a:pattFill>
            <a:ln w="25400"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5</c:v>
                </c:pt>
                <c:pt idx="8">
                  <c:v>1</c:v>
                </c:pt>
                <c:pt idx="9">
                  <c:v>2</c:v>
                </c:pt>
                <c:pt idx="10">
                  <c:v>5</c:v>
                </c:pt>
                <c:pt idx="12">
                  <c:v>1</c:v>
                </c:pt>
                <c:pt idx="13">
                  <c:v>2</c:v>
                </c:pt>
                <c:pt idx="14">
                  <c:v>5</c:v>
                </c:pt>
              </c:numCache>
            </c:numRef>
          </c:cat>
          <c:val>
            <c:numRef>
              <c:f>'12-bar plot'!$B$9:$X$9</c:f>
              <c:numCache>
                <c:formatCode>General</c:formatCode>
                <c:ptCount val="15"/>
                <c:pt idx="4" formatCode="0.00E+00">
                  <c:v>0</c:v>
                </c:pt>
                <c:pt idx="5" formatCode="0.00E+00">
                  <c:v>0</c:v>
                </c:pt>
                <c:pt idx="6" formatCode="0.00E+00">
                  <c:v>0</c:v>
                </c:pt>
                <c:pt idx="8" formatCode="0.00E+00">
                  <c:v>0</c:v>
                </c:pt>
                <c:pt idx="9" formatCode="0.00E+00">
                  <c:v>0</c:v>
                </c:pt>
                <c:pt idx="10" formatCode="0.00E+00">
                  <c:v>0</c:v>
                </c:pt>
                <c:pt idx="12" formatCode="0.00E+00">
                  <c:v>1350980000000</c:v>
                </c:pt>
                <c:pt idx="13" formatCode="0.00E+00">
                  <c:v>1365590000000</c:v>
                </c:pt>
                <c:pt idx="14" formatCode="0.00E+00">
                  <c:v>2000000000000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199-4019-93B4-E25D519F03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catAx>
        <c:axId val="149688782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isomer: initial position of hydroxyl</a:t>
                </a:r>
                <a:r>
                  <a:rPr lang="en-US" sz="1100" baseline="0"/>
                  <a:t> group</a:t>
                </a:r>
                <a:endParaRPr lang="en-US" sz="11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concentration, molec.cm-3 air equivalent</a:t>
                </a:r>
              </a:p>
            </c:rich>
          </c:tx>
          <c:layout>
            <c:manualLayout>
              <c:xMode val="edge"/>
              <c:yMode val="edge"/>
              <c:x val="9.2118376507284421E-3"/>
              <c:y val="8.350691223575194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  <c:majorUnit val="2000000000000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86600031125503485"/>
          <c:w val="0.97738269873800021"/>
          <c:h val="0.133999688744965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2+ generations @ </a:t>
            </a:r>
            <a:r>
              <a:rPr lang="en-US" dirty="0"/>
              <a:t>60 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revised)'!$A$48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revised)'!$B$48:$F$48</c:f>
              <c:numCache>
                <c:formatCode>0.00E+00</c:formatCode>
                <c:ptCount val="5"/>
                <c:pt idx="0">
                  <c:v>1626547561215.251</c:v>
                </c:pt>
                <c:pt idx="1">
                  <c:v>1896264132358.9397</c:v>
                </c:pt>
                <c:pt idx="2">
                  <c:v>1644622133381.4158</c:v>
                </c:pt>
                <c:pt idx="3">
                  <c:v>1680702488166.9133</c:v>
                </c:pt>
                <c:pt idx="4">
                  <c:v>2065207153488.3027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65-4965-A92E-63152DD80675}"/>
            </c:ext>
          </c:extLst>
        </c:ser>
        <c:ser>
          <c:idx val="2"/>
          <c:order val="1"/>
          <c:tx>
            <c:strRef>
              <c:f>'paths_all (DHF revised)'!$A$45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(DHF revised)'!$B$45:$F$45</c:f>
              <c:numCache>
                <c:formatCode>0.00E+00</c:formatCode>
                <c:ptCount val="5"/>
                <c:pt idx="0">
                  <c:v>416036100000</c:v>
                </c:pt>
                <c:pt idx="1">
                  <c:v>385188300000</c:v>
                </c:pt>
                <c:pt idx="2">
                  <c:v>376926700000</c:v>
                </c:pt>
                <c:pt idx="3">
                  <c:v>391410300000</c:v>
                </c:pt>
                <c:pt idx="4">
                  <c:v>394900000000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65-4965-A92E-63152DD80675}"/>
            </c:ext>
          </c:extLst>
        </c:ser>
        <c:ser>
          <c:idx val="4"/>
          <c:order val="2"/>
          <c:tx>
            <c:strRef>
              <c:f>'paths_all (DHF revised)'!$A$47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revised)'!$B$47:$F$47</c:f>
              <c:numCache>
                <c:formatCode>0.00E+00</c:formatCode>
                <c:ptCount val="5"/>
                <c:pt idx="0">
                  <c:v>141657670000</c:v>
                </c:pt>
                <c:pt idx="1">
                  <c:v>78630189000</c:v>
                </c:pt>
                <c:pt idx="2">
                  <c:v>40420460000</c:v>
                </c:pt>
                <c:pt idx="3">
                  <c:v>21908120000</c:v>
                </c:pt>
                <c:pt idx="4">
                  <c:v>4289400000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65-4965-A92E-63152DD80675}"/>
            </c:ext>
          </c:extLst>
        </c:ser>
        <c:ser>
          <c:idx val="1"/>
          <c:order val="3"/>
          <c:tx>
            <c:strRef>
              <c:f>'paths_all (DHF revised)'!$A$44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revised)'!$B$44:$F$44</c:f>
              <c:numCache>
                <c:formatCode>0.00E+00</c:formatCode>
                <c:ptCount val="5"/>
                <c:pt idx="0">
                  <c:v>922214000000</c:v>
                </c:pt>
                <c:pt idx="1">
                  <c:v>3332860000000</c:v>
                </c:pt>
                <c:pt idx="2">
                  <c:v>5040020000000</c:v>
                </c:pt>
                <c:pt idx="3">
                  <c:v>5001570000000</c:v>
                </c:pt>
                <c:pt idx="4">
                  <c:v>5030000000000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65-4965-A92E-63152DD80675}"/>
            </c:ext>
          </c:extLst>
        </c:ser>
        <c:ser>
          <c:idx val="3"/>
          <c:order val="4"/>
          <c:tx>
            <c:strRef>
              <c:f>'paths_all (DHF revised)'!$A$46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revised)'!$B$46:$F$46</c:f>
              <c:numCache>
                <c:formatCode>0.00E+00</c:formatCode>
                <c:ptCount val="5"/>
                <c:pt idx="0">
                  <c:v>1915596974465.7837</c:v>
                </c:pt>
                <c:pt idx="1">
                  <c:v>1833705367447.5129</c:v>
                </c:pt>
                <c:pt idx="2">
                  <c:v>2553669527087.3086</c:v>
                </c:pt>
                <c:pt idx="3">
                  <c:v>2739904679091.4365</c:v>
                </c:pt>
                <c:pt idx="4">
                  <c:v>1275749162062.405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65-4965-A92E-63152DD80675}"/>
            </c:ext>
          </c:extLst>
        </c:ser>
        <c:ser>
          <c:idx val="7"/>
          <c:order val="5"/>
          <c:tx>
            <c:strRef>
              <c:f>'paths_all (DHF revised)'!$A$49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FF0000"/>
              </a:fgClr>
              <a:bgClr>
                <a:srgbClr val="CCCC00"/>
              </a:bgClr>
            </a:pattFill>
            <a:ln w="25400">
              <a:noFill/>
            </a:ln>
            <a:effectLst/>
          </c:spPr>
          <c:invertIfNegative val="0"/>
          <c:val>
            <c:numRef>
              <c:f>'paths_all (DHF revised)'!$B$49:$F$49</c:f>
              <c:numCache>
                <c:formatCode>0.00E+00</c:formatCode>
                <c:ptCount val="5"/>
                <c:pt idx="0">
                  <c:v>4416050000000</c:v>
                </c:pt>
                <c:pt idx="1">
                  <c:v>4869080000000</c:v>
                </c:pt>
                <c:pt idx="2">
                  <c:v>4876780000000</c:v>
                </c:pt>
                <c:pt idx="3">
                  <c:v>4893620000000</c:v>
                </c:pt>
                <c:pt idx="4">
                  <c:v>5300000000000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565-4965-A92E-63152DD80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6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565-4965-A92E-63152DD80675}"/>
            </c:ext>
          </c:extLst>
        </c:ser>
        <c:ser>
          <c:idx val="6"/>
          <c:order val="7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0.72942836236195574</c:v>
                </c:pt>
                <c:pt idx="1">
                  <c:v>0.53148870153894512</c:v>
                </c:pt>
                <c:pt idx="2">
                  <c:v>0.34472730460496098</c:v>
                </c:pt>
                <c:pt idx="3">
                  <c:v>0.23390827012737758</c:v>
                </c:pt>
                <c:pt idx="4">
                  <c:v>0.14188862800458862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565-4965-A92E-63152DD80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1-generation simulation </a:t>
            </a:r>
            <a:r>
              <a:rPr lang="en-US" dirty="0"/>
              <a:t>@ 60 m</a:t>
            </a:r>
          </a:p>
          <a:p>
            <a:pPr>
              <a:defRPr/>
            </a:pPr>
            <a:r>
              <a:rPr lang="en-US" dirty="0"/>
              <a:t>(gas phase only)</a:t>
            </a:r>
          </a:p>
        </c:rich>
      </c:tx>
      <c:layout>
        <c:manualLayout>
          <c:xMode val="edge"/>
          <c:yMode val="edge"/>
          <c:x val="0.1051472124123793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revised)'!$B$8:$F$8</c:f>
              <c:numCache>
                <c:formatCode>0.00E+00</c:formatCode>
                <c:ptCount val="5"/>
                <c:pt idx="0">
                  <c:v>954183252457.94995</c:v>
                </c:pt>
                <c:pt idx="1">
                  <c:v>1006977063137.592</c:v>
                </c:pt>
                <c:pt idx="2">
                  <c:v>1082604768379.7</c:v>
                </c:pt>
                <c:pt idx="3">
                  <c:v>816810225880</c:v>
                </c:pt>
                <c:pt idx="4">
                  <c:v>1722167613024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74-4321-8287-A3011A8C2D99}"/>
            </c:ext>
          </c:extLst>
        </c:ser>
        <c:ser>
          <c:idx val="2"/>
          <c:order val="1"/>
          <c:tx>
            <c:strRef>
              <c:f>'paths_all (DHF revised)'!$A$5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 w="25400">
              <a:noFill/>
            </a:ln>
            <a:effectLst/>
          </c:spPr>
          <c:invertIfNegative val="0"/>
          <c:val>
            <c:numRef>
              <c:f>'paths_all (DHF revised)'!$B$5:$F$5</c:f>
              <c:numCache>
                <c:formatCode>0.00E+00</c:formatCode>
                <c:ptCount val="5"/>
                <c:pt idx="0">
                  <c:v>529112890000</c:v>
                </c:pt>
                <c:pt idx="1">
                  <c:v>603758400000</c:v>
                </c:pt>
                <c:pt idx="2">
                  <c:v>597147100000</c:v>
                </c:pt>
                <c:pt idx="3">
                  <c:v>672427500000</c:v>
                </c:pt>
                <c:pt idx="4">
                  <c:v>681775600000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74-4321-8287-A3011A8C2D99}"/>
            </c:ext>
          </c:extLst>
        </c:ser>
        <c:ser>
          <c:idx val="4"/>
          <c:order val="2"/>
          <c:tx>
            <c:strRef>
              <c:f>'paths_all (DHF 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revised)'!$B$7:$F$7</c:f>
              <c:numCache>
                <c:formatCode>0.00E+00</c:formatCode>
                <c:ptCount val="5"/>
                <c:pt idx="0">
                  <c:v>1525920100000</c:v>
                </c:pt>
                <c:pt idx="1">
                  <c:v>2001744000000</c:v>
                </c:pt>
                <c:pt idx="2">
                  <c:v>819466200000</c:v>
                </c:pt>
                <c:pt idx="3">
                  <c:v>1044425000000</c:v>
                </c:pt>
                <c:pt idx="4">
                  <c:v>196591000000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74-4321-8287-A3011A8C2D99}"/>
            </c:ext>
          </c:extLst>
        </c:ser>
        <c:ser>
          <c:idx val="1"/>
          <c:order val="3"/>
          <c:tx>
            <c:strRef>
              <c:f>'paths_all (DHF revised)'!$A$4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revised)'!$B$4:$F$4</c:f>
              <c:numCache>
                <c:formatCode>0.00E+00</c:formatCode>
                <c:ptCount val="5"/>
                <c:pt idx="0">
                  <c:v>3686600000000</c:v>
                </c:pt>
                <c:pt idx="1">
                  <c:v>6813050000000</c:v>
                </c:pt>
                <c:pt idx="2">
                  <c:v>8327390000000</c:v>
                </c:pt>
                <c:pt idx="3">
                  <c:v>8267540000000</c:v>
                </c:pt>
                <c:pt idx="4">
                  <c:v>8284870000000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74-4321-8287-A3011A8C2D99}"/>
            </c:ext>
          </c:extLst>
        </c:ser>
        <c:ser>
          <c:idx val="3"/>
          <c:order val="4"/>
          <c:tx>
            <c:strRef>
              <c:f>'paths_all (DHF revised)'!$A$6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revised)'!$B$6:$F$6</c:f>
              <c:numCache>
                <c:formatCode>0.00E+00</c:formatCode>
                <c:ptCount val="5"/>
                <c:pt idx="0">
                  <c:v>2532743712792.1001</c:v>
                </c:pt>
                <c:pt idx="1">
                  <c:v>3583018153777</c:v>
                </c:pt>
                <c:pt idx="2">
                  <c:v>5060947416000</c:v>
                </c:pt>
                <c:pt idx="3">
                  <c:v>6285808618469.2002</c:v>
                </c:pt>
                <c:pt idx="4">
                  <c:v>10479764023387.783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74-4321-8287-A3011A8C2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'paths_all (DHF revised)'!$A$15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revised)'!$B$35:$F$35</c:f>
              <c:numCache>
                <c:formatCode>0.00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F74-4321-8287-A3011A8C2D99}"/>
            </c:ext>
          </c:extLst>
        </c:ser>
        <c:ser>
          <c:idx val="6"/>
          <c:order val="6"/>
          <c:tx>
            <c:strRef>
              <c:f>'paths_all (DHF revised)'!$A$13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revised)'!$B$33:$F$33</c:f>
              <c:numCache>
                <c:formatCode>0.00</c:formatCode>
                <c:ptCount val="5"/>
                <c:pt idx="0">
                  <c:v>0.72942836236195574</c:v>
                </c:pt>
                <c:pt idx="1">
                  <c:v>0.53148870153894512</c:v>
                </c:pt>
                <c:pt idx="2">
                  <c:v>0.34472730460496098</c:v>
                </c:pt>
                <c:pt idx="3">
                  <c:v>0.23390827012737758</c:v>
                </c:pt>
                <c:pt idx="4">
                  <c:v>0.14188862800458862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F74-4321-8287-A3011A8C2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 1-generation</a:t>
            </a:r>
            <a:r>
              <a:rPr lang="en-US" baseline="0" dirty="0" smtClean="0"/>
              <a:t> simulation</a:t>
            </a:r>
            <a:r>
              <a:rPr lang="en-US" dirty="0" smtClean="0"/>
              <a:t>@ </a:t>
            </a:r>
            <a:r>
              <a:rPr lang="en-US" dirty="0"/>
              <a:t>60 m</a:t>
            </a:r>
          </a:p>
          <a:p>
            <a:pPr>
              <a:defRPr/>
            </a:pPr>
            <a:r>
              <a:rPr lang="en-US" dirty="0"/>
              <a:t>(all phases)</a:t>
            </a:r>
          </a:p>
        </c:rich>
      </c:tx>
      <c:layout>
        <c:manualLayout>
          <c:xMode val="edge"/>
          <c:yMode val="edge"/>
          <c:x val="0.1749301165308136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revised)'!$AB$8:$AF$8</c:f>
              <c:numCache>
                <c:formatCode>0.00E+00</c:formatCode>
                <c:ptCount val="5"/>
                <c:pt idx="0">
                  <c:v>7064842995882.2949</c:v>
                </c:pt>
                <c:pt idx="1">
                  <c:v>3420489291789.1392</c:v>
                </c:pt>
                <c:pt idx="2">
                  <c:v>2806184005784.1582</c:v>
                </c:pt>
                <c:pt idx="3">
                  <c:v>1590467313354.6599</c:v>
                </c:pt>
                <c:pt idx="4">
                  <c:v>2104618291434.3301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59-4E1E-8DFD-609B9B67F5A9}"/>
            </c:ext>
          </c:extLst>
        </c:ser>
        <c:ser>
          <c:idx val="2"/>
          <c:order val="1"/>
          <c:tx>
            <c:strRef>
              <c:f>'paths_all (DHF revised)'!$A$5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(DHF revised)'!$AB$5:$AF$5</c:f>
              <c:numCache>
                <c:formatCode>0.00E+00</c:formatCode>
                <c:ptCount val="5"/>
                <c:pt idx="0">
                  <c:v>1858902710000</c:v>
                </c:pt>
                <c:pt idx="1">
                  <c:v>1545557700000</c:v>
                </c:pt>
                <c:pt idx="2">
                  <c:v>1451131600000</c:v>
                </c:pt>
                <c:pt idx="3">
                  <c:v>1469993100000</c:v>
                </c:pt>
                <c:pt idx="4">
                  <c:v>1465898000000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59-4E1E-8DFD-609B9B67F5A9}"/>
            </c:ext>
          </c:extLst>
        </c:ser>
        <c:ser>
          <c:idx val="4"/>
          <c:order val="2"/>
          <c:tx>
            <c:strRef>
              <c:f>'paths_all (DHF 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revised)'!$AB$7:$AF$7</c:f>
              <c:numCache>
                <c:formatCode>0.00E+00</c:formatCode>
                <c:ptCount val="5"/>
                <c:pt idx="0">
                  <c:v>1981902230000</c:v>
                </c:pt>
                <c:pt idx="1">
                  <c:v>2522567460000</c:v>
                </c:pt>
                <c:pt idx="2">
                  <c:v>1070831337000</c:v>
                </c:pt>
                <c:pt idx="3">
                  <c:v>1300075960000</c:v>
                </c:pt>
                <c:pt idx="4">
                  <c:v>319051600000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59-4E1E-8DFD-609B9B67F5A9}"/>
            </c:ext>
          </c:extLst>
        </c:ser>
        <c:ser>
          <c:idx val="1"/>
          <c:order val="3"/>
          <c:tx>
            <c:strRef>
              <c:f>'paths_all (DHF revised)'!$A$4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revised)'!$AB$4:$AF$4</c:f>
              <c:numCache>
                <c:formatCode>0.00E+00</c:formatCode>
                <c:ptCount val="5"/>
                <c:pt idx="0">
                  <c:v>3711470010000</c:v>
                </c:pt>
                <c:pt idx="1">
                  <c:v>6829178810000</c:v>
                </c:pt>
                <c:pt idx="2">
                  <c:v>8346698260000</c:v>
                </c:pt>
                <c:pt idx="3">
                  <c:v>8285947717000</c:v>
                </c:pt>
                <c:pt idx="4">
                  <c:v>8303205772000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E59-4E1E-8DFD-609B9B67F5A9}"/>
            </c:ext>
          </c:extLst>
        </c:ser>
        <c:ser>
          <c:idx val="3"/>
          <c:order val="4"/>
          <c:tx>
            <c:strRef>
              <c:f>'paths_all (DHF revised)'!$A$6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revised)'!$AB$6:$AF$6</c:f>
              <c:numCache>
                <c:formatCode>0.00E+00</c:formatCode>
                <c:ptCount val="5"/>
                <c:pt idx="0">
                  <c:v>2584265677496.4204</c:v>
                </c:pt>
                <c:pt idx="1">
                  <c:v>3624173385838.1738</c:v>
                </c:pt>
                <c:pt idx="2">
                  <c:v>5123266981290</c:v>
                </c:pt>
                <c:pt idx="3">
                  <c:v>6351001326257.2002</c:v>
                </c:pt>
                <c:pt idx="4">
                  <c:v>10502117390888.615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E59-4E1E-8DFD-609B9B67F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'paths_all (DHF revised)'!$A$15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revised)'!$B$15:$F$15</c:f>
              <c:numCache>
                <c:formatCode>0.00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E59-4E1E-8DFD-609B9B67F5A9}"/>
            </c:ext>
          </c:extLst>
        </c:ser>
        <c:ser>
          <c:idx val="6"/>
          <c:order val="6"/>
          <c:tx>
            <c:strRef>
              <c:f>'paths_all (DHF revised)'!$A$13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revised)'!$B$13:$F$13</c:f>
              <c:numCache>
                <c:formatCode>0.00</c:formatCode>
                <c:ptCount val="5"/>
                <c:pt idx="0">
                  <c:v>0.55830342711138503</c:v>
                </c:pt>
                <c:pt idx="1">
                  <c:v>0.32585524193071841</c:v>
                </c:pt>
                <c:pt idx="2">
                  <c:v>0.24616215092214236</c:v>
                </c:pt>
                <c:pt idx="3">
                  <c:v>0.12475291689214259</c:v>
                </c:pt>
                <c:pt idx="4">
                  <c:v>0.12876068141563024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E59-4E1E-8DFD-609B9B67F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2+</a:t>
            </a:r>
            <a:r>
              <a:rPr lang="en-US" baseline="0" dirty="0" smtClean="0"/>
              <a:t> generations</a:t>
            </a:r>
            <a:r>
              <a:rPr lang="en-US" dirty="0" smtClean="0"/>
              <a:t> </a:t>
            </a:r>
            <a:r>
              <a:rPr lang="en-US" dirty="0"/>
              <a:t>@ max SOA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revised)'!$A$48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revised)'!$B$28:$F$28</c:f>
              <c:numCache>
                <c:formatCode>0.00E+00</c:formatCode>
                <c:ptCount val="5"/>
                <c:pt idx="0">
                  <c:v>863489471803.4679</c:v>
                </c:pt>
                <c:pt idx="1">
                  <c:v>887537839405.92944</c:v>
                </c:pt>
                <c:pt idx="2">
                  <c:v>834232539063.47107</c:v>
                </c:pt>
                <c:pt idx="3">
                  <c:v>987937300055.23462</c:v>
                </c:pt>
                <c:pt idx="4">
                  <c:v>1215683809570.957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56-40E3-9492-158CF9D0D9E4}"/>
            </c:ext>
          </c:extLst>
        </c:ser>
        <c:ser>
          <c:idx val="2"/>
          <c:order val="1"/>
          <c:tx>
            <c:strRef>
              <c:f>'paths_all (DHF revised)'!$A$45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(DHF revised)'!$B$25:$F$25</c:f>
              <c:numCache>
                <c:formatCode>0.00E+00</c:formatCode>
                <c:ptCount val="5"/>
                <c:pt idx="0">
                  <c:v>335050250000</c:v>
                </c:pt>
                <c:pt idx="1">
                  <c:v>302469300000</c:v>
                </c:pt>
                <c:pt idx="2">
                  <c:v>314461000000</c:v>
                </c:pt>
                <c:pt idx="3">
                  <c:v>355817700000</c:v>
                </c:pt>
                <c:pt idx="4">
                  <c:v>399700000000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56-40E3-9492-158CF9D0D9E4}"/>
            </c:ext>
          </c:extLst>
        </c:ser>
        <c:ser>
          <c:idx val="4"/>
          <c:order val="2"/>
          <c:tx>
            <c:strRef>
              <c:f>'paths_all (DHF revised)'!$A$47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revised)'!$B$27:$F$27</c:f>
              <c:numCache>
                <c:formatCode>0.00E+00</c:formatCode>
                <c:ptCount val="5"/>
                <c:pt idx="0">
                  <c:v>209304010000</c:v>
                </c:pt>
                <c:pt idx="1">
                  <c:v>124814923000</c:v>
                </c:pt>
                <c:pt idx="2">
                  <c:v>70537653000</c:v>
                </c:pt>
                <c:pt idx="3">
                  <c:v>39444447000</c:v>
                </c:pt>
                <c:pt idx="4">
                  <c:v>6920900000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56-40E3-9492-158CF9D0D9E4}"/>
            </c:ext>
          </c:extLst>
        </c:ser>
        <c:ser>
          <c:idx val="1"/>
          <c:order val="3"/>
          <c:tx>
            <c:strRef>
              <c:f>'paths_all (DHF revised)'!$A$44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revised)'!$B$24:$F$24</c:f>
              <c:numCache>
                <c:formatCode>0.00E+00</c:formatCode>
                <c:ptCount val="5"/>
                <c:pt idx="0">
                  <c:v>1098100000000</c:v>
                </c:pt>
                <c:pt idx="1">
                  <c:v>3517550000000</c:v>
                </c:pt>
                <c:pt idx="2">
                  <c:v>5160500000000</c:v>
                </c:pt>
                <c:pt idx="3">
                  <c:v>5122800000000</c:v>
                </c:pt>
                <c:pt idx="4">
                  <c:v>5120000000000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56-40E3-9492-158CF9D0D9E4}"/>
            </c:ext>
          </c:extLst>
        </c:ser>
        <c:ser>
          <c:idx val="3"/>
          <c:order val="4"/>
          <c:tx>
            <c:strRef>
              <c:f>'paths_all (DHF revised)'!$A$46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revised)'!$B$26:$F$26</c:f>
              <c:numCache>
                <c:formatCode>0.00E+00</c:formatCode>
                <c:ptCount val="5"/>
                <c:pt idx="0">
                  <c:v>1638686601905.8552</c:v>
                </c:pt>
                <c:pt idx="1">
                  <c:v>1821899731529.0327</c:v>
                </c:pt>
                <c:pt idx="2">
                  <c:v>2769316616059.0981</c:v>
                </c:pt>
                <c:pt idx="3">
                  <c:v>3393823115098.0869</c:v>
                </c:pt>
                <c:pt idx="4">
                  <c:v>1648734800094.1938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56-40E3-9492-158CF9D0D9E4}"/>
            </c:ext>
          </c:extLst>
        </c:ser>
        <c:ser>
          <c:idx val="7"/>
          <c:order val="5"/>
          <c:tx>
            <c:strRef>
              <c:f>'paths_all (DHF revised)'!$A$29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FF0000"/>
              </a:fgClr>
              <a:bgClr>
                <a:srgbClr val="CCCC00"/>
              </a:bgClr>
            </a:pattFill>
            <a:ln w="25400">
              <a:noFill/>
            </a:ln>
            <a:effectLst/>
          </c:spPr>
          <c:invertIfNegative val="0"/>
          <c:val>
            <c:numRef>
              <c:f>'paths_all (DHF revised)'!$B$29:$F$29</c:f>
              <c:numCache>
                <c:formatCode>0.00E+00</c:formatCode>
                <c:ptCount val="5"/>
                <c:pt idx="0">
                  <c:v>1350980000000</c:v>
                </c:pt>
                <c:pt idx="1">
                  <c:v>1365590000000</c:v>
                </c:pt>
                <c:pt idx="2">
                  <c:v>1483900000000</c:v>
                </c:pt>
                <c:pt idx="3">
                  <c:v>1603880000000</c:v>
                </c:pt>
                <c:pt idx="4">
                  <c:v>2000000000000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C56-40E3-9492-158CF9D0D9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6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C56-40E3-9492-158CF9D0D9E4}"/>
            </c:ext>
          </c:extLst>
        </c:ser>
        <c:ser>
          <c:idx val="6"/>
          <c:order val="7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0.72942836236195574</c:v>
                </c:pt>
                <c:pt idx="1">
                  <c:v>0.53148870153894512</c:v>
                </c:pt>
                <c:pt idx="2">
                  <c:v>0.34472730460496098</c:v>
                </c:pt>
                <c:pt idx="3">
                  <c:v>0.23390827012737758</c:v>
                </c:pt>
                <c:pt idx="4">
                  <c:v>0.14188862800458862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C56-40E3-9492-158CF9D0D9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2+ generations @ </a:t>
            </a:r>
            <a:r>
              <a:rPr lang="en-US" dirty="0"/>
              <a:t>60 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revised)'!$A$48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revised)'!$B$48:$F$48</c:f>
              <c:numCache>
                <c:formatCode>0.00E+00</c:formatCode>
                <c:ptCount val="5"/>
                <c:pt idx="0">
                  <c:v>1626547561215.251</c:v>
                </c:pt>
                <c:pt idx="1">
                  <c:v>1896264132358.9397</c:v>
                </c:pt>
                <c:pt idx="2">
                  <c:v>1644622133381.4158</c:v>
                </c:pt>
                <c:pt idx="3">
                  <c:v>1680702488166.9133</c:v>
                </c:pt>
                <c:pt idx="4">
                  <c:v>2065207153488.3027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65-4965-A92E-63152DD80675}"/>
            </c:ext>
          </c:extLst>
        </c:ser>
        <c:ser>
          <c:idx val="2"/>
          <c:order val="1"/>
          <c:tx>
            <c:strRef>
              <c:f>'paths_all (DHF revised)'!$A$45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(DHF revised)'!$B$45:$F$45</c:f>
              <c:numCache>
                <c:formatCode>0.00E+00</c:formatCode>
                <c:ptCount val="5"/>
                <c:pt idx="0">
                  <c:v>416036100000</c:v>
                </c:pt>
                <c:pt idx="1">
                  <c:v>385188300000</c:v>
                </c:pt>
                <c:pt idx="2">
                  <c:v>376926700000</c:v>
                </c:pt>
                <c:pt idx="3">
                  <c:v>391410300000</c:v>
                </c:pt>
                <c:pt idx="4">
                  <c:v>394900000000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65-4965-A92E-63152DD80675}"/>
            </c:ext>
          </c:extLst>
        </c:ser>
        <c:ser>
          <c:idx val="4"/>
          <c:order val="2"/>
          <c:tx>
            <c:strRef>
              <c:f>'paths_all (DHF revised)'!$A$47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revised)'!$B$47:$F$47</c:f>
              <c:numCache>
                <c:formatCode>0.00E+00</c:formatCode>
                <c:ptCount val="5"/>
                <c:pt idx="0">
                  <c:v>141657670000</c:v>
                </c:pt>
                <c:pt idx="1">
                  <c:v>78630189000</c:v>
                </c:pt>
                <c:pt idx="2">
                  <c:v>40420460000</c:v>
                </c:pt>
                <c:pt idx="3">
                  <c:v>21908120000</c:v>
                </c:pt>
                <c:pt idx="4">
                  <c:v>4289400000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65-4965-A92E-63152DD80675}"/>
            </c:ext>
          </c:extLst>
        </c:ser>
        <c:ser>
          <c:idx val="1"/>
          <c:order val="3"/>
          <c:tx>
            <c:strRef>
              <c:f>'paths_all (DHF revised)'!$A$44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revised)'!$B$44:$F$44</c:f>
              <c:numCache>
                <c:formatCode>0.00E+00</c:formatCode>
                <c:ptCount val="5"/>
                <c:pt idx="0">
                  <c:v>922214000000</c:v>
                </c:pt>
                <c:pt idx="1">
                  <c:v>3332860000000</c:v>
                </c:pt>
                <c:pt idx="2">
                  <c:v>5040020000000</c:v>
                </c:pt>
                <c:pt idx="3">
                  <c:v>5001570000000</c:v>
                </c:pt>
                <c:pt idx="4">
                  <c:v>5030000000000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65-4965-A92E-63152DD80675}"/>
            </c:ext>
          </c:extLst>
        </c:ser>
        <c:ser>
          <c:idx val="3"/>
          <c:order val="4"/>
          <c:tx>
            <c:strRef>
              <c:f>'paths_all (DHF revised)'!$A$46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revised)'!$B$46:$F$46</c:f>
              <c:numCache>
                <c:formatCode>0.00E+00</c:formatCode>
                <c:ptCount val="5"/>
                <c:pt idx="0">
                  <c:v>1915596974465.7837</c:v>
                </c:pt>
                <c:pt idx="1">
                  <c:v>1833705367447.5129</c:v>
                </c:pt>
                <c:pt idx="2">
                  <c:v>2553669527087.3086</c:v>
                </c:pt>
                <c:pt idx="3">
                  <c:v>2739904679091.4365</c:v>
                </c:pt>
                <c:pt idx="4">
                  <c:v>1275749162062.405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65-4965-A92E-63152DD80675}"/>
            </c:ext>
          </c:extLst>
        </c:ser>
        <c:ser>
          <c:idx val="7"/>
          <c:order val="5"/>
          <c:tx>
            <c:strRef>
              <c:f>'paths_all (DHF revised)'!$A$49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FF0000"/>
              </a:fgClr>
              <a:bgClr>
                <a:srgbClr val="CCCC00"/>
              </a:bgClr>
            </a:pattFill>
            <a:ln w="25400">
              <a:noFill/>
            </a:ln>
            <a:effectLst/>
          </c:spPr>
          <c:invertIfNegative val="0"/>
          <c:val>
            <c:numRef>
              <c:f>'paths_all (DHF revised)'!$B$49:$F$49</c:f>
              <c:numCache>
                <c:formatCode>0.00E+00</c:formatCode>
                <c:ptCount val="5"/>
                <c:pt idx="0">
                  <c:v>4416050000000</c:v>
                </c:pt>
                <c:pt idx="1">
                  <c:v>4869080000000</c:v>
                </c:pt>
                <c:pt idx="2">
                  <c:v>4876780000000</c:v>
                </c:pt>
                <c:pt idx="3">
                  <c:v>4893620000000</c:v>
                </c:pt>
                <c:pt idx="4">
                  <c:v>5300000000000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565-4965-A92E-63152DD80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6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565-4965-A92E-63152DD80675}"/>
            </c:ext>
          </c:extLst>
        </c:ser>
        <c:ser>
          <c:idx val="6"/>
          <c:order val="7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0.72942836236195574</c:v>
                </c:pt>
                <c:pt idx="1">
                  <c:v>0.53148870153894512</c:v>
                </c:pt>
                <c:pt idx="2">
                  <c:v>0.34472730460496098</c:v>
                </c:pt>
                <c:pt idx="3">
                  <c:v>0.23390827012737758</c:v>
                </c:pt>
                <c:pt idx="4">
                  <c:v>0.14188862800458862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565-4965-A92E-63152DD80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1-generation simulation @ 60 m</a:t>
            </a:r>
          </a:p>
          <a:p>
            <a:pPr>
              <a:defRPr/>
            </a:pPr>
            <a:r>
              <a:rPr lang="en-US"/>
              <a:t>(gas phase only)</a:t>
            </a:r>
          </a:p>
        </c:rich>
      </c:tx>
      <c:layout>
        <c:manualLayout>
          <c:xMode val="edge"/>
          <c:yMode val="edge"/>
          <c:x val="0.181470426469406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revised)'!$B$8:$F$8</c:f>
              <c:numCache>
                <c:formatCode>0.00E+00</c:formatCode>
                <c:ptCount val="5"/>
                <c:pt idx="0">
                  <c:v>954183252457.94995</c:v>
                </c:pt>
                <c:pt idx="1">
                  <c:v>1006977063137.592</c:v>
                </c:pt>
                <c:pt idx="2">
                  <c:v>1082604768379.7</c:v>
                </c:pt>
                <c:pt idx="3">
                  <c:v>816810225880</c:v>
                </c:pt>
                <c:pt idx="4">
                  <c:v>1722167613024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4B-4D11-B2E2-9F2B38F25E35}"/>
            </c:ext>
          </c:extLst>
        </c:ser>
        <c:ser>
          <c:idx val="2"/>
          <c:order val="1"/>
          <c:tx>
            <c:strRef>
              <c:f>'paths_all (DHF revised)'!$A$5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 w="25400">
              <a:noFill/>
            </a:ln>
            <a:effectLst/>
          </c:spPr>
          <c:invertIfNegative val="0"/>
          <c:val>
            <c:numRef>
              <c:f>'paths_all (DHF revised)'!$B$5:$F$5</c:f>
              <c:numCache>
                <c:formatCode>0.00E+00</c:formatCode>
                <c:ptCount val="5"/>
                <c:pt idx="0">
                  <c:v>529112890000</c:v>
                </c:pt>
                <c:pt idx="1">
                  <c:v>603758400000</c:v>
                </c:pt>
                <c:pt idx="2">
                  <c:v>597147100000</c:v>
                </c:pt>
                <c:pt idx="3">
                  <c:v>672427500000</c:v>
                </c:pt>
                <c:pt idx="4">
                  <c:v>681775600000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4B-4D11-B2E2-9F2B38F25E35}"/>
            </c:ext>
          </c:extLst>
        </c:ser>
        <c:ser>
          <c:idx val="4"/>
          <c:order val="2"/>
          <c:tx>
            <c:strRef>
              <c:f>'paths_all (DHF 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revised)'!$B$7:$F$7</c:f>
              <c:numCache>
                <c:formatCode>0.00E+00</c:formatCode>
                <c:ptCount val="5"/>
                <c:pt idx="0">
                  <c:v>1525920100000</c:v>
                </c:pt>
                <c:pt idx="1">
                  <c:v>2001744000000</c:v>
                </c:pt>
                <c:pt idx="2">
                  <c:v>819466200000</c:v>
                </c:pt>
                <c:pt idx="3">
                  <c:v>1044425000000</c:v>
                </c:pt>
                <c:pt idx="4">
                  <c:v>196591000000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4B-4D11-B2E2-9F2B38F25E35}"/>
            </c:ext>
          </c:extLst>
        </c:ser>
        <c:ser>
          <c:idx val="1"/>
          <c:order val="3"/>
          <c:tx>
            <c:strRef>
              <c:f>'paths_all (DHF revised)'!$A$4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revised)'!$B$4:$F$4</c:f>
              <c:numCache>
                <c:formatCode>0.00E+00</c:formatCode>
                <c:ptCount val="5"/>
                <c:pt idx="0">
                  <c:v>3686600000000</c:v>
                </c:pt>
                <c:pt idx="1">
                  <c:v>6813050000000</c:v>
                </c:pt>
                <c:pt idx="2">
                  <c:v>8327390000000</c:v>
                </c:pt>
                <c:pt idx="3">
                  <c:v>8267540000000</c:v>
                </c:pt>
                <c:pt idx="4">
                  <c:v>8284870000000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4B-4D11-B2E2-9F2B38F25E35}"/>
            </c:ext>
          </c:extLst>
        </c:ser>
        <c:ser>
          <c:idx val="3"/>
          <c:order val="4"/>
          <c:tx>
            <c:strRef>
              <c:f>'paths_all (DHF revised)'!$A$6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revised)'!$B$6:$F$6</c:f>
              <c:numCache>
                <c:formatCode>0.00E+00</c:formatCode>
                <c:ptCount val="5"/>
                <c:pt idx="0">
                  <c:v>2532743712792.1001</c:v>
                </c:pt>
                <c:pt idx="1">
                  <c:v>3583018153777</c:v>
                </c:pt>
                <c:pt idx="2">
                  <c:v>5060947416000</c:v>
                </c:pt>
                <c:pt idx="3">
                  <c:v>6285808618469.2002</c:v>
                </c:pt>
                <c:pt idx="4">
                  <c:v>10479764023387.783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4B-4D11-B2E2-9F2B38F25E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'paths_all (DHF revised)'!$A$15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revised)'!$B$15:$F$15</c:f>
              <c:numCache>
                <c:formatCode>0.00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74B-4D11-B2E2-9F2B38F25E35}"/>
            </c:ext>
          </c:extLst>
        </c:ser>
        <c:ser>
          <c:idx val="6"/>
          <c:order val="6"/>
          <c:tx>
            <c:strRef>
              <c:f>'paths_all (DHF revised)'!$A$13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revised)'!$B$13:$F$13</c:f>
              <c:numCache>
                <c:formatCode>0.00</c:formatCode>
                <c:ptCount val="5"/>
                <c:pt idx="0">
                  <c:v>0.55830342711138503</c:v>
                </c:pt>
                <c:pt idx="1">
                  <c:v>0.32585524193071841</c:v>
                </c:pt>
                <c:pt idx="2">
                  <c:v>0.24616215092214236</c:v>
                </c:pt>
                <c:pt idx="3">
                  <c:v>0.12475291689214259</c:v>
                </c:pt>
                <c:pt idx="4">
                  <c:v>0.12876068141563024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74B-4D11-B2E2-9F2B38F25E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1-generation</a:t>
            </a:r>
            <a:r>
              <a:rPr lang="en-US" baseline="0"/>
              <a:t> simulation</a:t>
            </a:r>
            <a:r>
              <a:rPr lang="en-US"/>
              <a:t>@ 60 m</a:t>
            </a:r>
          </a:p>
          <a:p>
            <a:pPr>
              <a:defRPr/>
            </a:pPr>
            <a:r>
              <a:rPr lang="en-US"/>
              <a:t>(all phases)</a:t>
            </a:r>
          </a:p>
        </c:rich>
      </c:tx>
      <c:layout>
        <c:manualLayout>
          <c:xMode val="edge"/>
          <c:yMode val="edge"/>
          <c:x val="0.1749301165308136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'paths_all (DHF revised)'!$A$8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(DHF revised)'!$AB$8:$AF$8</c:f>
              <c:numCache>
                <c:formatCode>0.00E+00</c:formatCode>
                <c:ptCount val="5"/>
                <c:pt idx="0">
                  <c:v>7064842995882.2949</c:v>
                </c:pt>
                <c:pt idx="1">
                  <c:v>3420489291789.1392</c:v>
                </c:pt>
                <c:pt idx="2">
                  <c:v>2806184005784.1582</c:v>
                </c:pt>
                <c:pt idx="3">
                  <c:v>1590467313354.6599</c:v>
                </c:pt>
                <c:pt idx="4">
                  <c:v>2104618291434.3301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7F-47CA-BF80-F50A1D626063}"/>
            </c:ext>
          </c:extLst>
        </c:ser>
        <c:ser>
          <c:idx val="2"/>
          <c:order val="1"/>
          <c:tx>
            <c:strRef>
              <c:f>'paths_all (DHF revised)'!$A$5</c:f>
              <c:strCache>
                <c:ptCount val="1"/>
                <c:pt idx="0">
                  <c:v>HYDROXYNITRATES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(DHF revised)'!$AB$5:$AF$5</c:f>
              <c:numCache>
                <c:formatCode>0.00E+00</c:formatCode>
                <c:ptCount val="5"/>
                <c:pt idx="0">
                  <c:v>1858902710000</c:v>
                </c:pt>
                <c:pt idx="1">
                  <c:v>1545557700000</c:v>
                </c:pt>
                <c:pt idx="2">
                  <c:v>1451131600000</c:v>
                </c:pt>
                <c:pt idx="3">
                  <c:v>1469993100000</c:v>
                </c:pt>
                <c:pt idx="4">
                  <c:v>1465898000000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7F-47CA-BF80-F50A1D626063}"/>
            </c:ext>
          </c:extLst>
        </c:ser>
        <c:ser>
          <c:idx val="4"/>
          <c:order val="2"/>
          <c:tx>
            <c:strRef>
              <c:f>'paths_all (DHF 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val>
            <c:numRef>
              <c:f>'paths_all (DHF revised)'!$AB$7:$AF$7</c:f>
              <c:numCache>
                <c:formatCode>0.00E+00</c:formatCode>
                <c:ptCount val="5"/>
                <c:pt idx="0">
                  <c:v>1981902230000</c:v>
                </c:pt>
                <c:pt idx="1">
                  <c:v>2522567460000</c:v>
                </c:pt>
                <c:pt idx="2">
                  <c:v>1070831337000</c:v>
                </c:pt>
                <c:pt idx="3">
                  <c:v>1300075960000</c:v>
                </c:pt>
                <c:pt idx="4">
                  <c:v>319051600000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7F-47CA-BF80-F50A1D626063}"/>
            </c:ext>
          </c:extLst>
        </c:ser>
        <c:ser>
          <c:idx val="1"/>
          <c:order val="3"/>
          <c:tx>
            <c:strRef>
              <c:f>'paths_all (DHF revised)'!$A$4</c:f>
              <c:strCache>
                <c:ptCount val="1"/>
                <c:pt idx="0">
                  <c:v>CARBONYLS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val>
            <c:numRef>
              <c:f>'paths_all (DHF revised)'!$AB$4:$AF$4</c:f>
              <c:numCache>
                <c:formatCode>0.00E+00</c:formatCode>
                <c:ptCount val="5"/>
                <c:pt idx="0">
                  <c:v>3711470010000</c:v>
                </c:pt>
                <c:pt idx="1">
                  <c:v>6829178810000</c:v>
                </c:pt>
                <c:pt idx="2">
                  <c:v>8346698260000</c:v>
                </c:pt>
                <c:pt idx="3">
                  <c:v>8285947717000</c:v>
                </c:pt>
                <c:pt idx="4">
                  <c:v>8303205772000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7F-47CA-BF80-F50A1D626063}"/>
            </c:ext>
          </c:extLst>
        </c:ser>
        <c:ser>
          <c:idx val="3"/>
          <c:order val="4"/>
          <c:tx>
            <c:strRef>
              <c:f>'paths_all (DHF revised)'!$A$6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(DHF revised)'!$AB$6:$AF$6</c:f>
              <c:numCache>
                <c:formatCode>0.00E+00</c:formatCode>
                <c:ptCount val="5"/>
                <c:pt idx="0">
                  <c:v>2584265677496.4204</c:v>
                </c:pt>
                <c:pt idx="1">
                  <c:v>3624173385838.1738</c:v>
                </c:pt>
                <c:pt idx="2">
                  <c:v>5123266981290</c:v>
                </c:pt>
                <c:pt idx="3">
                  <c:v>6351001326257.2002</c:v>
                </c:pt>
                <c:pt idx="4">
                  <c:v>10502117390888.615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7F-47CA-BF80-F50A1D6260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'paths_all (DHF revised)'!$A$15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revised)'!$B$15:$F$15</c:f>
              <c:numCache>
                <c:formatCode>0.00</c:formatCode>
                <c:ptCount val="5"/>
                <c:pt idx="0">
                  <c:v>0.64232</c:v>
                </c:pt>
                <c:pt idx="1">
                  <c:v>0.44391999999999998</c:v>
                </c:pt>
                <c:pt idx="2">
                  <c:v>0.20211999999999999</c:v>
                </c:pt>
                <c:pt idx="3">
                  <c:v>0.20211999999999999</c:v>
                </c:pt>
                <c:pt idx="4">
                  <c:v>0.13764000000000001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B7F-47CA-BF80-F50A1D626063}"/>
            </c:ext>
          </c:extLst>
        </c:ser>
        <c:ser>
          <c:idx val="6"/>
          <c:order val="6"/>
          <c:tx>
            <c:strRef>
              <c:f>'paths_all (DHF revised)'!$A$13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revised)'!$B$13:$F$13</c:f>
              <c:numCache>
                <c:formatCode>0.00</c:formatCode>
                <c:ptCount val="5"/>
                <c:pt idx="0">
                  <c:v>0.55830342711138503</c:v>
                </c:pt>
                <c:pt idx="1">
                  <c:v>0.32585524193071841</c:v>
                </c:pt>
                <c:pt idx="2">
                  <c:v>0.24616215092214236</c:v>
                </c:pt>
                <c:pt idx="3">
                  <c:v>0.12475291689214259</c:v>
                </c:pt>
                <c:pt idx="4">
                  <c:v>0.12876068141563024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B7F-47CA-BF80-F50A1D6260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reactivity of positions in decanols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BR_all!$A$3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BR_all!$B$3:$F$3</c:f>
              <c:numCache>
                <c:formatCode>0.00E+00</c:formatCode>
                <c:ptCount val="5"/>
                <c:pt idx="0">
                  <c:v>3.8399999999999998E-12</c:v>
                </c:pt>
                <c:pt idx="1">
                  <c:v>4.2159999999999999E-13</c:v>
                </c:pt>
                <c:pt idx="2">
                  <c:v>1.757E-13</c:v>
                </c:pt>
                <c:pt idx="3">
                  <c:v>3.154E-13</c:v>
                </c:pt>
                <c:pt idx="4">
                  <c:v>3.154E-13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1-452E-8ADB-99A34177E037}"/>
            </c:ext>
          </c:extLst>
        </c:ser>
        <c:ser>
          <c:idx val="2"/>
          <c:order val="1"/>
          <c:tx>
            <c:strRef>
              <c:f>BR_all!$A$4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BR_all!$B$4:$F$4</c:f>
              <c:numCache>
                <c:formatCode>0.00E+00</c:formatCode>
                <c:ptCount val="5"/>
                <c:pt idx="0">
                  <c:v>3.362E-12</c:v>
                </c:pt>
                <c:pt idx="1">
                  <c:v>7.442E-12</c:v>
                </c:pt>
                <c:pt idx="2">
                  <c:v>2.4910000000000002E-12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1-452E-8ADB-99A34177E037}"/>
            </c:ext>
          </c:extLst>
        </c:ser>
        <c:ser>
          <c:idx val="3"/>
          <c:order val="2"/>
          <c:tx>
            <c:strRef>
              <c:f>BR_all!$A$5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BR_all!$B$5:$F$5</c:f>
              <c:numCache>
                <c:formatCode>0.00E+00</c:formatCode>
                <c:ptCount val="5"/>
                <c:pt idx="0">
                  <c:v>1.401E-12</c:v>
                </c:pt>
                <c:pt idx="1">
                  <c:v>3.362E-12</c:v>
                </c:pt>
                <c:pt idx="2">
                  <c:v>1.005E-11</c:v>
                </c:pt>
                <c:pt idx="3">
                  <c:v>3.362E-12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1-452E-8ADB-99A34177E037}"/>
            </c:ext>
          </c:extLst>
        </c:ser>
        <c:ser>
          <c:idx val="4"/>
          <c:order val="3"/>
          <c:tx>
            <c:strRef>
              <c:f>BR_all!$A$6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BR_all!$B$6:$F$6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3.362E-12</c:v>
                </c:pt>
                <c:pt idx="3">
                  <c:v>1.005E-11</c:v>
                </c:pt>
                <c:pt idx="4">
                  <c:v>3.362E-12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1-452E-8ADB-99A34177E037}"/>
            </c:ext>
          </c:extLst>
        </c:ser>
        <c:ser>
          <c:idx val="5"/>
          <c:order val="4"/>
          <c:tx>
            <c:strRef>
              <c:f>BR_all!$A$7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BR_all!$B$7:$F$7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3.362E-12</c:v>
                </c:pt>
                <c:pt idx="4">
                  <c:v>1.005E-11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1-452E-8ADB-99A34177E037}"/>
            </c:ext>
          </c:extLst>
        </c:ser>
        <c:ser>
          <c:idx val="0"/>
          <c:order val="5"/>
          <c:tx>
            <c:strRef>
              <c:f>BR_all!$A$8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BR_all!$B$8:$F$8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3.362E-12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1-452E-8ADB-99A34177E037}"/>
            </c:ext>
          </c:extLst>
        </c:ser>
        <c:ser>
          <c:idx val="6"/>
          <c:order val="6"/>
          <c:tx>
            <c:strRef>
              <c:f>BR_all!$A$9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BR_all!$B$9:$F$9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31-452E-8ADB-99A34177E037}"/>
            </c:ext>
          </c:extLst>
        </c:ser>
        <c:ser>
          <c:idx val="7"/>
          <c:order val="7"/>
          <c:tx>
            <c:strRef>
              <c:f>BR_all!$A$10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BR_all!$B$10:$F$10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731-452E-8ADB-99A34177E037}"/>
            </c:ext>
          </c:extLst>
        </c:ser>
        <c:ser>
          <c:idx val="8"/>
          <c:order val="8"/>
          <c:tx>
            <c:strRef>
              <c:f>BR_all!$A$11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BR_all!$B$11:$F$11</c:f>
              <c:numCache>
                <c:formatCode>0.00E+00</c:formatCode>
                <c:ptCount val="5"/>
                <c:pt idx="0">
                  <c:v>1.038E-12</c:v>
                </c:pt>
                <c:pt idx="1">
                  <c:v>1.038E-12</c:v>
                </c:pt>
                <c:pt idx="2">
                  <c:v>1.038E-12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731-452E-8ADB-99A34177E037}"/>
            </c:ext>
          </c:extLst>
        </c:ser>
        <c:ser>
          <c:idx val="9"/>
          <c:order val="9"/>
          <c:tx>
            <c:strRef>
              <c:f>BR_all!$A$12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BR_all!$B$12:$F$12</c:f>
              <c:numCache>
                <c:formatCode>0.00E+00</c:formatCode>
                <c:ptCount val="5"/>
                <c:pt idx="0">
                  <c:v>1.757E-13</c:v>
                </c:pt>
                <c:pt idx="1">
                  <c:v>1.757E-13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731-452E-8ADB-99A34177E0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8640143"/>
        <c:axId val="1828636399"/>
      </c:barChart>
      <c:catAx>
        <c:axId val="1828640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36399"/>
        <c:crosses val="autoZero"/>
        <c:auto val="1"/>
        <c:lblAlgn val="ctr"/>
        <c:lblOffset val="100"/>
        <c:noMultiLvlLbl val="0"/>
      </c:catAx>
      <c:valAx>
        <c:axId val="182863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40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0.31401</cdr:x>
      <cdr:y>0.134</cdr:y>
    </cdr:from>
    <cdr:to>
      <cdr:x>0.49437</cdr:x>
      <cdr:y>0.21217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2476464" y="457192"/>
          <a:ext cx="1422445" cy="2667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/>
            <a:t>particle</a:t>
          </a:r>
        </a:p>
      </cdr:txBody>
    </cdr:sp>
  </cdr:relSizeAnchor>
  <cdr:relSizeAnchor xmlns:cdr="http://schemas.openxmlformats.org/drawingml/2006/chartDrawing">
    <cdr:from>
      <cdr:x>0.53302</cdr:x>
      <cdr:y>0.134</cdr:y>
    </cdr:from>
    <cdr:to>
      <cdr:x>0.71337</cdr:x>
      <cdr:y>0.21217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4203730" y="457192"/>
          <a:ext cx="1422367" cy="2667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wall</a:t>
          </a:r>
        </a:p>
      </cdr:txBody>
    </cdr:sp>
  </cdr:relSizeAnchor>
  <cdr:relSizeAnchor xmlns:cdr="http://schemas.openxmlformats.org/drawingml/2006/chartDrawing">
    <cdr:from>
      <cdr:x>0.76329</cdr:x>
      <cdr:y>0.134</cdr:y>
    </cdr:from>
    <cdr:to>
      <cdr:x>0.94364</cdr:x>
      <cdr:y>0.21217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6019801" y="457192"/>
          <a:ext cx="1422366" cy="2667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total</a:t>
          </a:r>
        </a:p>
      </cdr:txBody>
    </cdr:sp>
  </cdr:relSizeAnchor>
  <cdr:relSizeAnchor xmlns:cdr="http://schemas.openxmlformats.org/drawingml/2006/chartDrawing">
    <cdr:from>
      <cdr:x>0.09225</cdr:x>
      <cdr:y>0.12903</cdr:y>
    </cdr:from>
    <cdr:to>
      <cdr:x>0.27261</cdr:x>
      <cdr:y>0.2072</cdr:y>
    </cdr:to>
    <cdr:sp macro="" textlink="">
      <cdr:nvSpPr>
        <cdr:cNvPr id="5" name="TextBox 7"/>
        <cdr:cNvSpPr txBox="1"/>
      </cdr:nvSpPr>
      <cdr:spPr>
        <a:xfrm xmlns:a="http://schemas.openxmlformats.org/drawingml/2006/main">
          <a:off x="727552" y="440259"/>
          <a:ext cx="1422445" cy="2667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 smtClean="0"/>
            <a:t>gas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0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1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4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8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9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9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1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7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3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78819"/>
              </p:ext>
            </p:extLst>
          </p:nvPr>
        </p:nvGraphicFramePr>
        <p:xfrm>
          <a:off x="5604992" y="3413770"/>
          <a:ext cx="3496083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" y="6581002"/>
            <a:ext cx="4573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Mechanisms and simulations of 2022-04-06 &amp; 2022-03-09 a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60683" y="2295799"/>
            <a:ext cx="4928769" cy="4285203"/>
            <a:chOff x="354750" y="1569662"/>
            <a:chExt cx="4928769" cy="428520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750" y="1569662"/>
              <a:ext cx="4928769" cy="428520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788131" y="4754880"/>
              <a:ext cx="415636" cy="26240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0" y="12244"/>
            <a:ext cx="201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Figure 1: </a:t>
            </a:r>
            <a:r>
              <a:rPr lang="en-US" dirty="0" err="1" smtClean="0"/>
              <a:t>Decanols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-1" y="460699"/>
            <a:ext cx="38092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Decomp</a:t>
            </a:r>
            <a:r>
              <a:rPr lang="en-US" sz="1400" dirty="0" smtClean="0"/>
              <a:t> products limited to C≥5 to avoid double-counting molar yield. (Still counts C5+C5 as 2 molecules)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SOA yield points </a:t>
            </a:r>
            <a:r>
              <a:rPr lang="en-US" sz="1400" dirty="0"/>
              <a:t>are quoted at time of max </a:t>
            </a:r>
            <a:r>
              <a:rPr lang="en-US" sz="1400" dirty="0" smtClean="0"/>
              <a:t>SOA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“carbonyls” class contains one single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</a:t>
            </a:r>
            <a:r>
              <a:rPr lang="en-US" sz="1400" dirty="0"/>
              <a:t>-</a:t>
            </a:r>
            <a:r>
              <a:rPr lang="en-US" sz="1400" dirty="0" smtClean="0"/>
              <a:t>generation plot is for simulation with ONLY one generation of chemistry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867293"/>
              </p:ext>
            </p:extLst>
          </p:nvPr>
        </p:nvGraphicFramePr>
        <p:xfrm>
          <a:off x="8756369" y="3424237"/>
          <a:ext cx="3510185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969968" y="49862"/>
            <a:ext cx="1683182" cy="28623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Symbols =&gt; show yields for 2+ generation calculation in all cases.</a:t>
            </a:r>
          </a:p>
          <a:p>
            <a:pPr algn="ctr"/>
            <a:r>
              <a:rPr lang="en-US" dirty="0" smtClean="0"/>
              <a:t>Bars show product paths for calculation named in header</a:t>
            </a:r>
            <a:endParaRPr lang="en-US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625571"/>
              </p:ext>
            </p:extLst>
          </p:nvPr>
        </p:nvGraphicFramePr>
        <p:xfrm>
          <a:off x="5604992" y="-25785"/>
          <a:ext cx="3293744" cy="3450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365242"/>
              </p:ext>
            </p:extLst>
          </p:nvPr>
        </p:nvGraphicFramePr>
        <p:xfrm>
          <a:off x="8726759" y="12244"/>
          <a:ext cx="3569403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214636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78819"/>
              </p:ext>
            </p:extLst>
          </p:nvPr>
        </p:nvGraphicFramePr>
        <p:xfrm>
          <a:off x="5604992" y="3413770"/>
          <a:ext cx="3496083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" y="6581002"/>
            <a:ext cx="4573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Mechanisms and simulations of 2022-04-06 &amp; 2022-03-09 a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0532" y="2216676"/>
            <a:ext cx="4928769" cy="4285203"/>
            <a:chOff x="354750" y="1569662"/>
            <a:chExt cx="4928769" cy="428520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750" y="1569662"/>
              <a:ext cx="4928769" cy="428520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788131" y="4754880"/>
              <a:ext cx="415636" cy="26240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0" y="12244"/>
            <a:ext cx="201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Figure 1: </a:t>
            </a:r>
            <a:r>
              <a:rPr lang="en-US" dirty="0" err="1" smtClean="0"/>
              <a:t>Decanols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976" y="433599"/>
            <a:ext cx="4659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Decomp</a:t>
            </a:r>
            <a:r>
              <a:rPr lang="en-US" sz="1400" dirty="0" smtClean="0"/>
              <a:t> products limited to C≥5 to avoid double-counting molar yield. (Still counts C5+C5 as 2 molecules)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SOA yield points </a:t>
            </a:r>
            <a:r>
              <a:rPr lang="en-US" sz="1400" dirty="0"/>
              <a:t>are quoted at time of max </a:t>
            </a:r>
            <a:r>
              <a:rPr lang="en-US" sz="1400" dirty="0" smtClean="0"/>
              <a:t>SOA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“carbonyls” class contains one single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</a:t>
            </a:r>
            <a:r>
              <a:rPr lang="en-US" sz="1400" dirty="0"/>
              <a:t>-</a:t>
            </a:r>
            <a:r>
              <a:rPr lang="en-US" sz="1400" dirty="0" smtClean="0"/>
              <a:t>generation plot is for simulation with ONLY one generation of chemistry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867293"/>
              </p:ext>
            </p:extLst>
          </p:nvPr>
        </p:nvGraphicFramePr>
        <p:xfrm>
          <a:off x="8756369" y="3424237"/>
          <a:ext cx="3510185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913775" y="1469188"/>
            <a:ext cx="1800659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Symbols and bars refer to calculation named in header in every case</a:t>
            </a:r>
            <a:endParaRPr lang="en-US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295398"/>
              </p:ext>
            </p:extLst>
          </p:nvPr>
        </p:nvGraphicFramePr>
        <p:xfrm>
          <a:off x="5604992" y="0"/>
          <a:ext cx="3496084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4079008"/>
              </p:ext>
            </p:extLst>
          </p:nvPr>
        </p:nvGraphicFramePr>
        <p:xfrm>
          <a:off x="8756369" y="12244"/>
          <a:ext cx="3481646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81641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61961"/>
            <a:ext cx="5873051" cy="33000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4233" y="4041866"/>
            <a:ext cx="286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Algrim</a:t>
            </a:r>
            <a:r>
              <a:rPr lang="en-US" dirty="0" smtClean="0"/>
              <a:t> &amp; Ziemann (2019)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68" y="223773"/>
            <a:ext cx="4578746" cy="28750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53" y="223773"/>
            <a:ext cx="4632761" cy="2924054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5766257" y="121017"/>
          <a:ext cx="3257821" cy="3129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57248" y="39107"/>
            <a:ext cx="155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GECKO-A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73051" y="4318095"/>
            <a:ext cx="581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Proportions of functional groups by isomer </a:t>
            </a:r>
          </a:p>
          <a:p>
            <a:pPr algn="ctr"/>
            <a:r>
              <a:rPr lang="en-US" sz="1600" dirty="0" smtClean="0"/>
              <a:t>&lt; gas only : all phases &gt;</a:t>
            </a:r>
            <a:endParaRPr lang="en-US" sz="16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110154"/>
              </p:ext>
            </p:extLst>
          </p:nvPr>
        </p:nvGraphicFramePr>
        <p:xfrm>
          <a:off x="9024078" y="5009937"/>
          <a:ext cx="30480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3555357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059655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82280504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7165401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444622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08903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70779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85970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70983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64399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384298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28631"/>
              </p:ext>
            </p:extLst>
          </p:nvPr>
        </p:nvGraphicFramePr>
        <p:xfrm>
          <a:off x="5366478" y="5000025"/>
          <a:ext cx="36576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2854611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8329352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826744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230456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5815673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214257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91088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CBYL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5812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HN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080820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DECOMP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75049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27601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ISOM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121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6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42000" y="2639164"/>
            <a:ext cx="5372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Colors show species type: </a:t>
            </a:r>
          </a:p>
          <a:p>
            <a:r>
              <a:rPr lang="en-US" dirty="0" smtClean="0"/>
              <a:t>NH, </a:t>
            </a:r>
            <a:r>
              <a:rPr lang="en-US" dirty="0"/>
              <a:t>Blue, hydroxy-nitrate (“</a:t>
            </a:r>
            <a:r>
              <a:rPr lang="en-US" dirty="0" smtClean="0"/>
              <a:t>NO” </a:t>
            </a:r>
            <a:r>
              <a:rPr lang="en-US" dirty="0"/>
              <a:t>in GECKO convention</a:t>
            </a:r>
            <a:r>
              <a:rPr lang="en-US" dirty="0" smtClean="0"/>
              <a:t>);</a:t>
            </a:r>
          </a:p>
          <a:p>
            <a:r>
              <a:rPr lang="en-US" dirty="0" smtClean="0"/>
              <a:t>H, Yellow</a:t>
            </a:r>
            <a:r>
              <a:rPr lang="en-US" dirty="0"/>
              <a:t>,</a:t>
            </a:r>
            <a:r>
              <a:rPr lang="en-US" dirty="0" smtClean="0"/>
              <a:t> hydroxy (“O”); </a:t>
            </a:r>
          </a:p>
          <a:p>
            <a:r>
              <a:rPr lang="en-US" dirty="0" smtClean="0"/>
              <a:t>C, Orange, carbonyl (“D” or “K”); </a:t>
            </a:r>
          </a:p>
          <a:p>
            <a:r>
              <a:rPr lang="en-US" dirty="0" smtClean="0"/>
              <a:t>TE, Black outline, cyclic ether (“TE”)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307" y="175364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2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4908972"/>
              </p:ext>
            </p:extLst>
          </p:nvPr>
        </p:nvGraphicFramePr>
        <p:xfrm>
          <a:off x="523543" y="1048965"/>
          <a:ext cx="4465145" cy="4657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06005" y="6581001"/>
            <a:ext cx="3285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Mechanisms and simulations of 2022-03-09 a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06005" y="6581001"/>
            <a:ext cx="3285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Mechanisms and simulations of 2022-03-09 a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306" y="175364"/>
            <a:ext cx="5390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3: </a:t>
            </a:r>
            <a:r>
              <a:rPr lang="en-US" dirty="0"/>
              <a:t>Decanol Products @ time of peak aerosol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753612"/>
              </p:ext>
            </p:extLst>
          </p:nvPr>
        </p:nvGraphicFramePr>
        <p:xfrm>
          <a:off x="2214608" y="1731176"/>
          <a:ext cx="7886700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6658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61645</TotalTime>
  <Words>472</Words>
  <Application>Microsoft Office PowerPoint</Application>
  <PresentationFormat>Widescreen</PresentationFormat>
  <Paragraphs>118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320</cp:revision>
  <dcterms:created xsi:type="dcterms:W3CDTF">2020-11-03T21:51:34Z</dcterms:created>
  <dcterms:modified xsi:type="dcterms:W3CDTF">2022-07-18T20:08:45Z</dcterms:modified>
</cp:coreProperties>
</file>