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47" r:id="rId2"/>
    <p:sldId id="1179" r:id="rId3"/>
    <p:sldId id="1181" r:id="rId4"/>
    <p:sldId id="1182" r:id="rId5"/>
    <p:sldId id="1183" r:id="rId6"/>
    <p:sldId id="1196" r:id="rId7"/>
    <p:sldId id="1185" r:id="rId8"/>
    <p:sldId id="1186" r:id="rId9"/>
    <p:sldId id="1189" r:id="rId10"/>
    <p:sldId id="1191" r:id="rId11"/>
    <p:sldId id="1192" r:id="rId12"/>
    <p:sldId id="1193" r:id="rId13"/>
    <p:sldId id="1194" r:id="rId14"/>
    <p:sldId id="1195" r:id="rId15"/>
    <p:sldId id="559" r:id="rId16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Light" panose="02000000000000000000" pitchFamily="2" charset="0"/>
      <p:regular r:id="rId27"/>
      <p:italic r:id="rId28"/>
    </p:embeddedFont>
    <p:embeddedFont>
      <p:font typeface="Roboto Medium" panose="02000000000000000000" pitchFamily="2" charset="0"/>
      <p:regular r:id="rId29"/>
      <p: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800"/>
    <a:srgbClr val="008CEB"/>
    <a:srgbClr val="66FF66"/>
    <a:srgbClr val="0000FF"/>
    <a:srgbClr val="00B050"/>
    <a:srgbClr val="0488E2"/>
    <a:srgbClr val="FFFFFF"/>
    <a:srgbClr val="000000"/>
    <a:srgbClr val="FF93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FAD17B-5DE5-4715-B065-37F972B5FC69}" v="5" dt="2023-06-12T14:42:47.1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4" autoAdjust="0"/>
    <p:restoredTop sz="96912" autoAdjust="0"/>
  </p:normalViewPr>
  <p:slideViewPr>
    <p:cSldViewPr snapToGrid="0" snapToObjects="1">
      <p:cViewPr varScale="1">
        <p:scale>
          <a:sx n="127" d="100"/>
          <a:sy n="127" d="100"/>
        </p:scale>
        <p:origin x="90" y="330"/>
      </p:cViewPr>
      <p:guideLst/>
    </p:cSldViewPr>
  </p:slideViewPr>
  <p:outlineViewPr>
    <p:cViewPr>
      <p:scale>
        <a:sx n="33" d="100"/>
        <a:sy n="33" d="100"/>
      </p:scale>
      <p:origin x="0" y="-350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859"/>
    </p:cViewPr>
  </p:sorterViewPr>
  <p:notesViewPr>
    <p:cSldViewPr snapToGrid="0" snapToObjects="1">
      <p:cViewPr varScale="1">
        <p:scale>
          <a:sx n="103" d="100"/>
          <a:sy n="103" d="100"/>
        </p:scale>
        <p:origin x="4176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rawicz, Gregor" userId="91820f12-ac3d-4c66-846b-0f3e9e6cbeb8" providerId="ADAL" clId="{5DFAD17B-5DE5-4715-B065-37F972B5FC69}"/>
    <pc:docChg chg="undo custSel modSld">
      <pc:chgData name="Surawicz, Gregor" userId="91820f12-ac3d-4c66-846b-0f3e9e6cbeb8" providerId="ADAL" clId="{5DFAD17B-5DE5-4715-B065-37F972B5FC69}" dt="2023-06-12T16:05:20.953" v="117" actId="1076"/>
      <pc:docMkLst>
        <pc:docMk/>
      </pc:docMkLst>
      <pc:sldChg chg="modSp mod">
        <pc:chgData name="Surawicz, Gregor" userId="91820f12-ac3d-4c66-846b-0f3e9e6cbeb8" providerId="ADAL" clId="{5DFAD17B-5DE5-4715-B065-37F972B5FC69}" dt="2023-06-12T15:19:32.212" v="101" actId="5793"/>
        <pc:sldMkLst>
          <pc:docMk/>
          <pc:sldMk cId="2888547307" sldId="1179"/>
        </pc:sldMkLst>
        <pc:spChg chg="mod">
          <ac:chgData name="Surawicz, Gregor" userId="91820f12-ac3d-4c66-846b-0f3e9e6cbeb8" providerId="ADAL" clId="{5DFAD17B-5DE5-4715-B065-37F972B5FC69}" dt="2023-06-12T15:19:32.212" v="101" actId="5793"/>
          <ac:spMkLst>
            <pc:docMk/>
            <pc:sldMk cId="2888547307" sldId="1179"/>
            <ac:spMk id="20" creationId="{D0D988E5-3ED0-835D-F915-8C9CA29D25E1}"/>
          </ac:spMkLst>
        </pc:spChg>
      </pc:sldChg>
      <pc:sldChg chg="addSp delSp modSp mod">
        <pc:chgData name="Surawicz, Gregor" userId="91820f12-ac3d-4c66-846b-0f3e9e6cbeb8" providerId="ADAL" clId="{5DFAD17B-5DE5-4715-B065-37F972B5FC69}" dt="2023-06-12T16:05:20.953" v="117" actId="1076"/>
        <pc:sldMkLst>
          <pc:docMk/>
          <pc:sldMk cId="833008718" sldId="1183"/>
        </pc:sldMkLst>
        <pc:spChg chg="mod">
          <ac:chgData name="Surawicz, Gregor" userId="91820f12-ac3d-4c66-846b-0f3e9e6cbeb8" providerId="ADAL" clId="{5DFAD17B-5DE5-4715-B065-37F972B5FC69}" dt="2023-06-12T14:42:47.123" v="4" actId="14100"/>
          <ac:spMkLst>
            <pc:docMk/>
            <pc:sldMk cId="833008718" sldId="1183"/>
            <ac:spMk id="4" creationId="{4FE1D42F-88AB-8E17-6B66-24840902B410}"/>
          </ac:spMkLst>
        </pc:spChg>
        <pc:grpChg chg="mod">
          <ac:chgData name="Surawicz, Gregor" userId="91820f12-ac3d-4c66-846b-0f3e9e6cbeb8" providerId="ADAL" clId="{5DFAD17B-5DE5-4715-B065-37F972B5FC69}" dt="2023-06-12T14:42:47.123" v="4" actId="14100"/>
          <ac:grpSpMkLst>
            <pc:docMk/>
            <pc:sldMk cId="833008718" sldId="1183"/>
            <ac:grpSpMk id="5" creationId="{0AC56BC2-104D-BAB4-8257-89A9A561EC35}"/>
          </ac:grpSpMkLst>
        </pc:grpChg>
        <pc:picChg chg="add del mod">
          <ac:chgData name="Surawicz, Gregor" userId="91820f12-ac3d-4c66-846b-0f3e9e6cbeb8" providerId="ADAL" clId="{5DFAD17B-5DE5-4715-B065-37F972B5FC69}" dt="2023-06-12T16:01:46.151" v="115" actId="21"/>
          <ac:picMkLst>
            <pc:docMk/>
            <pc:sldMk cId="833008718" sldId="1183"/>
            <ac:picMk id="3" creationId="{B3098107-7653-C38B-D7D2-D75145725569}"/>
          </ac:picMkLst>
        </pc:picChg>
        <pc:picChg chg="mod">
          <ac:chgData name="Surawicz, Gregor" userId="91820f12-ac3d-4c66-846b-0f3e9e6cbeb8" providerId="ADAL" clId="{5DFAD17B-5DE5-4715-B065-37F972B5FC69}" dt="2023-06-12T16:05:20.953" v="117" actId="1076"/>
          <ac:picMkLst>
            <pc:docMk/>
            <pc:sldMk cId="833008718" sldId="1183"/>
            <ac:picMk id="31" creationId="{07397A88-76DC-FD09-96F6-51F642CC5EC3}"/>
          </ac:picMkLst>
        </pc:picChg>
        <pc:picChg chg="mod">
          <ac:chgData name="Surawicz, Gregor" userId="91820f12-ac3d-4c66-846b-0f3e9e6cbeb8" providerId="ADAL" clId="{5DFAD17B-5DE5-4715-B065-37F972B5FC69}" dt="2023-06-12T14:42:47.123" v="4" actId="14100"/>
          <ac:picMkLst>
            <pc:docMk/>
            <pc:sldMk cId="833008718" sldId="1183"/>
            <ac:picMk id="1026" creationId="{3FDE6BAF-F130-C15B-97F6-9D0E2A1DF76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28BEE1-10BE-47C4-8229-CCC2F0A250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BAF3E3-40AF-4C61-A142-12E30F3706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34BD2-07B8-4BBD-94D7-03CE3035519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E2E61-AF72-4B13-9489-C1D510AD2D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693C8-800F-490B-8D63-EFD99A8FC7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17E6C-C039-42CF-B508-AE5CFCF15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55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FC870-5C35-CE4B-83D3-8057BA866FE9}" type="datetimeFigureOut">
              <a:t>12.06.2023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CC2FC-7A5B-8649-885C-3BE99FCEB2DC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51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01 – Media">
    <p:bg>
      <p:bgPr>
        <a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A699E8-21FF-4230-B1F1-D99E5C8470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alpha val="0"/>
                </a:schemeClr>
              </a:gs>
              <a:gs pos="85000">
                <a:schemeClr val="tx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 1">
            <a:extLst>
              <a:ext uri="{FF2B5EF4-FFF2-40B4-BE49-F238E27FC236}">
                <a16:creationId xmlns:a16="http://schemas.microsoft.com/office/drawing/2014/main" id="{ADF36839-229D-447B-A790-C06F9C14D6BB}"/>
              </a:ext>
            </a:extLst>
          </p:cNvPr>
          <p:cNvSpPr/>
          <p:nvPr userDrawn="1"/>
        </p:nvSpPr>
        <p:spPr>
          <a:xfrm>
            <a:off x="0" y="6382800"/>
            <a:ext cx="12192000" cy="478813"/>
          </a:xfrm>
          <a:custGeom>
            <a:avLst/>
            <a:gdLst>
              <a:gd name="connsiteX0" fmla="*/ 0 w 12192000"/>
              <a:gd name="connsiteY0" fmla="*/ 512762 h 512762"/>
              <a:gd name="connsiteX1" fmla="*/ 128191 w 12192000"/>
              <a:gd name="connsiteY1" fmla="*/ 0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2000"/>
              <a:gd name="connsiteY0" fmla="*/ 512762 h 512762"/>
              <a:gd name="connsiteX1" fmla="*/ 3201 w 12192000"/>
              <a:gd name="connsiteY1" fmla="*/ 256559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5378"/>
              <a:gd name="connsiteY0" fmla="*/ 512762 h 512762"/>
              <a:gd name="connsiteX1" fmla="*/ 3201 w 12195378"/>
              <a:gd name="connsiteY1" fmla="*/ 256559 h 512762"/>
              <a:gd name="connsiteX2" fmla="*/ 12195378 w 12195378"/>
              <a:gd name="connsiteY2" fmla="*/ 0 h 512762"/>
              <a:gd name="connsiteX3" fmla="*/ 12192000 w 12195378"/>
              <a:gd name="connsiteY3" fmla="*/ 512762 h 512762"/>
              <a:gd name="connsiteX4" fmla="*/ 0 w 12195378"/>
              <a:gd name="connsiteY4" fmla="*/ 512762 h 512762"/>
              <a:gd name="connsiteX0" fmla="*/ 0 w 12208020"/>
              <a:gd name="connsiteY0" fmla="*/ 479051 h 479051"/>
              <a:gd name="connsiteX1" fmla="*/ 3201 w 12208020"/>
              <a:gd name="connsiteY1" fmla="*/ 222848 h 479051"/>
              <a:gd name="connsiteX2" fmla="*/ 12208020 w 12208020"/>
              <a:gd name="connsiteY2" fmla="*/ 0 h 479051"/>
              <a:gd name="connsiteX3" fmla="*/ 12192000 w 12208020"/>
              <a:gd name="connsiteY3" fmla="*/ 479051 h 479051"/>
              <a:gd name="connsiteX4" fmla="*/ 0 w 12208020"/>
              <a:gd name="connsiteY4" fmla="*/ 479051 h 479051"/>
              <a:gd name="connsiteX0" fmla="*/ 0 w 12195378"/>
              <a:gd name="connsiteY0" fmla="*/ 491692 h 491692"/>
              <a:gd name="connsiteX1" fmla="*/ 3201 w 12195378"/>
              <a:gd name="connsiteY1" fmla="*/ 235489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7415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3201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5227 w 12192177"/>
              <a:gd name="connsiteY0" fmla="*/ 491692 h 491692"/>
              <a:gd name="connsiteX1" fmla="*/ 0 w 12192177"/>
              <a:gd name="connsiteY1" fmla="*/ 205993 h 491692"/>
              <a:gd name="connsiteX2" fmla="*/ 12192177 w 12192177"/>
              <a:gd name="connsiteY2" fmla="*/ 0 h 491692"/>
              <a:gd name="connsiteX3" fmla="*/ 12188799 w 12192177"/>
              <a:gd name="connsiteY3" fmla="*/ 491692 h 491692"/>
              <a:gd name="connsiteX4" fmla="*/ 5227 w 12192177"/>
              <a:gd name="connsiteY4" fmla="*/ 491692 h 491692"/>
              <a:gd name="connsiteX0" fmla="*/ 5227 w 12192177"/>
              <a:gd name="connsiteY0" fmla="*/ 491692 h 494911"/>
              <a:gd name="connsiteX1" fmla="*/ 0 w 12192177"/>
              <a:gd name="connsiteY1" fmla="*/ 205993 h 494911"/>
              <a:gd name="connsiteX2" fmla="*/ 12192177 w 12192177"/>
              <a:gd name="connsiteY2" fmla="*/ 0 h 494911"/>
              <a:gd name="connsiteX3" fmla="*/ 12192019 w 12192177"/>
              <a:gd name="connsiteY3" fmla="*/ 494911 h 494911"/>
              <a:gd name="connsiteX4" fmla="*/ 5227 w 12192177"/>
              <a:gd name="connsiteY4" fmla="*/ 491692 h 494911"/>
              <a:gd name="connsiteX0" fmla="*/ 5227 w 12192177"/>
              <a:gd name="connsiteY0" fmla="*/ 475594 h 478813"/>
              <a:gd name="connsiteX1" fmla="*/ 0 w 12192177"/>
              <a:gd name="connsiteY1" fmla="*/ 189895 h 478813"/>
              <a:gd name="connsiteX2" fmla="*/ 12192177 w 12192177"/>
              <a:gd name="connsiteY2" fmla="*/ 0 h 478813"/>
              <a:gd name="connsiteX3" fmla="*/ 12192019 w 12192177"/>
              <a:gd name="connsiteY3" fmla="*/ 478813 h 478813"/>
              <a:gd name="connsiteX4" fmla="*/ 5227 w 12192177"/>
              <a:gd name="connsiteY4" fmla="*/ 475594 h 478813"/>
              <a:gd name="connsiteX0" fmla="*/ 22287 w 12209237"/>
              <a:gd name="connsiteY0" fmla="*/ 475594 h 478813"/>
              <a:gd name="connsiteX1" fmla="*/ 0 w 12209237"/>
              <a:gd name="connsiteY1" fmla="*/ 220603 h 478813"/>
              <a:gd name="connsiteX2" fmla="*/ 12209237 w 12209237"/>
              <a:gd name="connsiteY2" fmla="*/ 0 h 478813"/>
              <a:gd name="connsiteX3" fmla="*/ 12209079 w 12209237"/>
              <a:gd name="connsiteY3" fmla="*/ 478813 h 478813"/>
              <a:gd name="connsiteX4" fmla="*/ 22287 w 12209237"/>
              <a:gd name="connsiteY4" fmla="*/ 475594 h 478813"/>
              <a:gd name="connsiteX0" fmla="*/ 1815 w 12188765"/>
              <a:gd name="connsiteY0" fmla="*/ 475594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1815 w 12188765"/>
              <a:gd name="connsiteY4" fmla="*/ 475594 h 478813"/>
              <a:gd name="connsiteX0" fmla="*/ 369 w 12190731"/>
              <a:gd name="connsiteY0" fmla="*/ 479006 h 479006"/>
              <a:gd name="connsiteX1" fmla="*/ 1966 w 12190731"/>
              <a:gd name="connsiteY1" fmla="*/ 183072 h 479006"/>
              <a:gd name="connsiteX2" fmla="*/ 12190731 w 12190731"/>
              <a:gd name="connsiteY2" fmla="*/ 0 h 479006"/>
              <a:gd name="connsiteX3" fmla="*/ 12190573 w 12190731"/>
              <a:gd name="connsiteY3" fmla="*/ 478813 h 479006"/>
              <a:gd name="connsiteX4" fmla="*/ 369 w 12190731"/>
              <a:gd name="connsiteY4" fmla="*/ 479006 h 479006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0 w 12190362"/>
              <a:gd name="connsiteY0" fmla="*/ 475594 h 478813"/>
              <a:gd name="connsiteX1" fmla="*/ 1597 w 12190362"/>
              <a:gd name="connsiteY1" fmla="*/ 183072 h 478813"/>
              <a:gd name="connsiteX2" fmla="*/ 12190362 w 12190362"/>
              <a:gd name="connsiteY2" fmla="*/ 0 h 478813"/>
              <a:gd name="connsiteX3" fmla="*/ 12190204 w 12190362"/>
              <a:gd name="connsiteY3" fmla="*/ 478813 h 478813"/>
              <a:gd name="connsiteX4" fmla="*/ 0 w 12190362"/>
              <a:gd name="connsiteY4" fmla="*/ 475594 h 4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362" h="478813">
                <a:moveTo>
                  <a:pt x="0" y="475594"/>
                </a:moveTo>
                <a:cubicBezTo>
                  <a:pt x="1670" y="482720"/>
                  <a:pt x="3339" y="278305"/>
                  <a:pt x="1597" y="183072"/>
                </a:cubicBezTo>
                <a:lnTo>
                  <a:pt x="12190362" y="0"/>
                </a:lnTo>
                <a:cubicBezTo>
                  <a:pt x="12190309" y="164970"/>
                  <a:pt x="12190257" y="313843"/>
                  <a:pt x="12190204" y="478813"/>
                </a:cubicBezTo>
                <a:lnTo>
                  <a:pt x="0" y="4755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9">
            <a:extLst>
              <a:ext uri="{FF2B5EF4-FFF2-40B4-BE49-F238E27FC236}">
                <a16:creationId xmlns:a16="http://schemas.microsoft.com/office/drawing/2014/main" id="{1B00D316-7C5D-41C1-A185-6220A9223C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9700" y="303441"/>
            <a:ext cx="935631" cy="499783"/>
          </a:xfrm>
          <a:prstGeom prst="rect">
            <a:avLst/>
          </a:prstGeom>
        </p:spPr>
      </p:pic>
      <p:sp>
        <p:nvSpPr>
          <p:cNvPr id="13" name="Titelplatzhalter 1">
            <a:extLst>
              <a:ext uri="{FF2B5EF4-FFF2-40B4-BE49-F238E27FC236}">
                <a16:creationId xmlns:a16="http://schemas.microsoft.com/office/drawing/2014/main" id="{20A58A07-2311-4F71-AD70-7274D1B8F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860009"/>
            <a:ext cx="9420225" cy="1169551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>
            <a:lvl1pPr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Presentation title with </a:t>
            </a:r>
            <a:br>
              <a:rPr lang="en-US" noProof="0" dirty="0"/>
            </a:br>
            <a:r>
              <a:rPr lang="en-US" noProof="0" dirty="0"/>
              <a:t>a maximum of approx. 80 characters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9A1EC5E9-2C10-404D-99DA-106663C99D6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5939" y="1592263"/>
            <a:ext cx="9420224" cy="161583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200"/>
              </a:lnSpc>
              <a:spcAft>
                <a:spcPts val="0"/>
              </a:spcAft>
              <a:buNone/>
              <a:defRPr sz="1200" b="1" i="0" cap="all" spc="10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t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5000"/>
              <a:buFont typeface="Roboto Light" panose="02000000000000000000" pitchFamily="2" charset="0"/>
              <a:buNone/>
              <a:tabLst/>
              <a:defRPr/>
            </a:pPr>
            <a:r>
              <a:rPr lang="en-US" noProof="0" dirty="0"/>
              <a:t>Click to edit single line subtitle with a maximum of approx. 90 characters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EC2445F-F74E-4914-91FE-E220F8A40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6666" y="6611112"/>
            <a:ext cx="11169397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  <p:cxnSp>
        <p:nvCxnSpPr>
          <p:cNvPr id="17" name="Gerade Verbindung 6">
            <a:extLst>
              <a:ext uri="{FF2B5EF4-FFF2-40B4-BE49-F238E27FC236}">
                <a16:creationId xmlns:a16="http://schemas.microsoft.com/office/drawing/2014/main" id="{50CC92C3-2611-4416-944A-CFF4141AED12}"/>
              </a:ext>
            </a:extLst>
          </p:cNvPr>
          <p:cNvCxnSpPr>
            <a:cxnSpLocks/>
          </p:cNvCxnSpPr>
          <p:nvPr userDrawn="1"/>
        </p:nvCxnSpPr>
        <p:spPr>
          <a:xfrm flipH="1">
            <a:off x="515939" y="3249613"/>
            <a:ext cx="72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68499EE-4310-4756-9DA5-E6606FD4E6E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515939" y="3608388"/>
            <a:ext cx="5400674" cy="2592928"/>
          </a:xfrm>
        </p:spPr>
        <p:txBody>
          <a:bodyPr anchor="b"/>
          <a:lstStyle>
            <a:lvl1pPr marL="0" indent="0">
              <a:spcAft>
                <a:spcPts val="0"/>
              </a:spcAft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Speakers</a:t>
            </a:r>
          </a:p>
          <a:p>
            <a:pPr lvl="0"/>
            <a:r>
              <a:rPr lang="en-US" dirty="0"/>
              <a:t>and Date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8A2B3A-C4CB-4449-AD56-C6EA373165F0}"/>
              </a:ext>
            </a:extLst>
          </p:cNvPr>
          <p:cNvSpPr/>
          <p:nvPr userDrawn="1"/>
        </p:nvSpPr>
        <p:spPr>
          <a:xfrm>
            <a:off x="12308461" y="1304925"/>
            <a:ext cx="1769323" cy="20944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rtlCol="0" anchor="ctr">
            <a:spAutoFit/>
          </a:bodyPr>
          <a:lstStyle/>
          <a:p>
            <a:pPr algn="l">
              <a:lnSpc>
                <a:spcPct val="120000"/>
              </a:lnSpc>
              <a:spcAft>
                <a:spcPts val="400"/>
              </a:spcAft>
            </a:pPr>
            <a:r>
              <a:rPr lang="en-US" sz="1200" noProof="0" dirty="0"/>
              <a:t>To add an image </a:t>
            </a:r>
            <a:br>
              <a:rPr lang="en-US" sz="1200" noProof="0" dirty="0"/>
            </a:br>
            <a:r>
              <a:rPr lang="en-US" sz="1200" noProof="0" dirty="0"/>
              <a:t>to the background, </a:t>
            </a:r>
            <a:br>
              <a:rPr lang="en-US" sz="1200" noProof="0" dirty="0"/>
            </a:br>
            <a:r>
              <a:rPr lang="en-US" sz="1200" noProof="0" dirty="0"/>
              <a:t>follow these steps: </a:t>
            </a:r>
          </a:p>
          <a:p>
            <a:pPr marL="137160" indent="-137160" algn="l">
              <a:lnSpc>
                <a:spcPct val="120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200" noProof="0" dirty="0"/>
              <a:t>Right click -&gt; </a:t>
            </a:r>
            <a:br>
              <a:rPr lang="en-US" sz="1200" noProof="0" dirty="0"/>
            </a:br>
            <a:r>
              <a:rPr lang="en-US" sz="1200" b="1" noProof="0" dirty="0">
                <a:latin typeface="+mj-lt"/>
              </a:rPr>
              <a:t>Format Background</a:t>
            </a:r>
          </a:p>
          <a:p>
            <a:pPr marL="137160" indent="-137160" algn="l">
              <a:lnSpc>
                <a:spcPct val="120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200" b="1" noProof="0" dirty="0">
                <a:latin typeface="+mj-lt"/>
              </a:rPr>
              <a:t>Picture or texture fill</a:t>
            </a:r>
          </a:p>
          <a:p>
            <a:pPr marL="137160" indent="-137160" algn="l">
              <a:lnSpc>
                <a:spcPct val="120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200" b="1" noProof="0" dirty="0">
                <a:latin typeface="+mj-lt"/>
              </a:rPr>
              <a:t>Picture source</a:t>
            </a:r>
            <a:r>
              <a:rPr lang="en-US" sz="1200" noProof="0" dirty="0"/>
              <a:t> -&gt; </a:t>
            </a:r>
            <a:br>
              <a:rPr lang="en-US" sz="1200" noProof="0" dirty="0"/>
            </a:br>
            <a:r>
              <a:rPr lang="en-US" sz="1200" b="1" noProof="0" dirty="0">
                <a:latin typeface="+mj-lt"/>
              </a:rPr>
              <a:t>Insert…</a:t>
            </a:r>
            <a:endParaRPr lang="en-US" sz="1200" noProof="0" dirty="0"/>
          </a:p>
        </p:txBody>
      </p:sp>
    </p:spTree>
    <p:extLst>
      <p:ext uri="{BB962C8B-B14F-4D97-AF65-F5344CB8AC3E}">
        <p14:creationId xmlns:p14="http://schemas.microsoft.com/office/powerpoint/2010/main" val="44366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9861BF8B-4157-B14F-9EDA-FB548DFEF0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accent2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96523DEB-3E9A-AC42-8151-CB559BC86B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1448" y="1550589"/>
            <a:ext cx="883204" cy="644487"/>
          </a:xfrm>
          <a:noFill/>
        </p:spPr>
        <p:txBody>
          <a:bodyPr wrap="none" lIns="0" tIns="0" rIns="0" bIns="0">
            <a:noAutofit/>
          </a:bodyPr>
          <a:lstStyle>
            <a:lvl1pPr marL="0" indent="0" fontAlgn="t">
              <a:lnSpc>
                <a:spcPts val="6000"/>
              </a:lnSpc>
              <a:spcAft>
                <a:spcPts val="0"/>
              </a:spcAft>
              <a:buNone/>
              <a:defRPr sz="6000" b="0" i="0" cap="all" spc="100" baseline="0">
                <a:solidFill>
                  <a:srgbClr val="FF9300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01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89124A6F-2670-B84E-BD6D-E4E3F96D87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20329" y="1655064"/>
            <a:ext cx="4396284" cy="564257"/>
          </a:xfrm>
          <a:noFill/>
        </p:spPr>
        <p:txBody>
          <a:bodyPr wrap="square" lIns="0" tIns="0" rIns="0" bIns="0" anchor="b">
            <a:spAutoFit/>
          </a:bodyPr>
          <a:lstStyle>
            <a:lvl1pPr marL="0" indent="0" fontAlgn="t">
              <a:lnSpc>
                <a:spcPts val="2160"/>
              </a:lnSpc>
              <a:spcAft>
                <a:spcPts val="0"/>
              </a:spcAft>
              <a:buNone/>
              <a:defRPr sz="1800" b="0" i="0" cap="none" spc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Agenda topic</a:t>
            </a:r>
            <a:br>
              <a:rPr lang="en-US" noProof="0" dirty="0"/>
            </a:br>
            <a:r>
              <a:rPr lang="en-US" noProof="0" dirty="0"/>
              <a:t>in maximum two lines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96523DEB-3E9A-AC42-8151-CB559BC86B3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1448" y="2583523"/>
            <a:ext cx="883204" cy="644487"/>
          </a:xfrm>
          <a:noFill/>
        </p:spPr>
        <p:txBody>
          <a:bodyPr wrap="none" lIns="0" tIns="0" rIns="0" bIns="0">
            <a:noAutofit/>
          </a:bodyPr>
          <a:lstStyle>
            <a:lvl1pPr marL="0" indent="0" fontAlgn="t">
              <a:lnSpc>
                <a:spcPts val="6000"/>
              </a:lnSpc>
              <a:spcAft>
                <a:spcPts val="0"/>
              </a:spcAft>
              <a:buNone/>
              <a:defRPr sz="6000" b="0" i="0" cap="all" spc="100" baseline="0">
                <a:solidFill>
                  <a:srgbClr val="FF9300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02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89124A6F-2670-B84E-BD6D-E4E3F96D87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20329" y="2688336"/>
            <a:ext cx="4396284" cy="564257"/>
          </a:xfrm>
          <a:noFill/>
        </p:spPr>
        <p:txBody>
          <a:bodyPr wrap="square" lIns="0" tIns="0" rIns="0" bIns="0" anchor="b">
            <a:spAutoFit/>
          </a:bodyPr>
          <a:lstStyle>
            <a:lvl1pPr marL="0" indent="0" fontAlgn="t">
              <a:lnSpc>
                <a:spcPts val="2160"/>
              </a:lnSpc>
              <a:spcAft>
                <a:spcPts val="0"/>
              </a:spcAft>
              <a:buNone/>
              <a:defRPr sz="1800" b="0" i="0" cap="none" spc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Agenda topic</a:t>
            </a:r>
            <a:br>
              <a:rPr lang="en-US" noProof="0" dirty="0"/>
            </a:br>
            <a:r>
              <a:rPr lang="en-US" noProof="0" dirty="0"/>
              <a:t>in maximum two lines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96523DEB-3E9A-AC42-8151-CB559BC86B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1448" y="3616457"/>
            <a:ext cx="883204" cy="644487"/>
          </a:xfrm>
          <a:noFill/>
        </p:spPr>
        <p:txBody>
          <a:bodyPr wrap="none" lIns="0" tIns="0" rIns="0" bIns="0">
            <a:noAutofit/>
          </a:bodyPr>
          <a:lstStyle>
            <a:lvl1pPr marL="0" indent="0" fontAlgn="t">
              <a:lnSpc>
                <a:spcPts val="6000"/>
              </a:lnSpc>
              <a:spcAft>
                <a:spcPts val="0"/>
              </a:spcAft>
              <a:buNone/>
              <a:defRPr sz="6000" b="0" i="0" cap="all" spc="100" baseline="0">
                <a:solidFill>
                  <a:srgbClr val="FF9300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89124A6F-2670-B84E-BD6D-E4E3F96D87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0329" y="3721608"/>
            <a:ext cx="4396284" cy="564257"/>
          </a:xfrm>
          <a:noFill/>
        </p:spPr>
        <p:txBody>
          <a:bodyPr wrap="square" lIns="0" tIns="0" rIns="0" bIns="0" anchor="b">
            <a:spAutoFit/>
          </a:bodyPr>
          <a:lstStyle>
            <a:lvl1pPr marL="0" indent="0" fontAlgn="t">
              <a:lnSpc>
                <a:spcPts val="2160"/>
              </a:lnSpc>
              <a:spcAft>
                <a:spcPts val="0"/>
              </a:spcAft>
              <a:buNone/>
              <a:defRPr sz="1800" b="0" i="0" cap="none" spc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Agenda topic</a:t>
            </a:r>
            <a:br>
              <a:rPr lang="en-US" noProof="0" dirty="0"/>
            </a:br>
            <a:r>
              <a:rPr lang="en-US" noProof="0" dirty="0"/>
              <a:t>in maximum two lines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96523DEB-3E9A-AC42-8151-CB559BC86B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1448" y="4649390"/>
            <a:ext cx="883204" cy="644487"/>
          </a:xfrm>
          <a:noFill/>
        </p:spPr>
        <p:txBody>
          <a:bodyPr wrap="none" lIns="0" tIns="0" rIns="0" bIns="0">
            <a:noAutofit/>
          </a:bodyPr>
          <a:lstStyle>
            <a:lvl1pPr marL="0" indent="0" fontAlgn="t">
              <a:lnSpc>
                <a:spcPts val="6000"/>
              </a:lnSpc>
              <a:spcAft>
                <a:spcPts val="0"/>
              </a:spcAft>
              <a:buNone/>
              <a:defRPr sz="6000" b="0" i="0" cap="all" spc="100" baseline="0">
                <a:solidFill>
                  <a:srgbClr val="FF9300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04</a:t>
            </a:r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89124A6F-2670-B84E-BD6D-E4E3F96D879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20329" y="4754880"/>
            <a:ext cx="4396284" cy="564257"/>
          </a:xfrm>
          <a:noFill/>
        </p:spPr>
        <p:txBody>
          <a:bodyPr wrap="square" lIns="0" tIns="0" rIns="0" bIns="0" anchor="b">
            <a:spAutoFit/>
          </a:bodyPr>
          <a:lstStyle>
            <a:lvl1pPr marL="0" indent="0" fontAlgn="t">
              <a:lnSpc>
                <a:spcPts val="2160"/>
              </a:lnSpc>
              <a:spcAft>
                <a:spcPts val="0"/>
              </a:spcAft>
              <a:buNone/>
              <a:defRPr sz="1800" b="0" i="0" cap="none" spc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Agenda topic</a:t>
            </a:r>
            <a:br>
              <a:rPr lang="en-US" noProof="0" dirty="0"/>
            </a:br>
            <a:r>
              <a:rPr lang="en-US" noProof="0" dirty="0"/>
              <a:t>in maximum two lines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96523DEB-3E9A-AC42-8151-CB559BC86B3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78782" y="1550589"/>
            <a:ext cx="883204" cy="644487"/>
          </a:xfrm>
          <a:noFill/>
        </p:spPr>
        <p:txBody>
          <a:bodyPr wrap="none" lIns="0" tIns="0" rIns="0" bIns="0">
            <a:noAutofit/>
          </a:bodyPr>
          <a:lstStyle>
            <a:lvl1pPr marL="0" indent="0" fontAlgn="t">
              <a:lnSpc>
                <a:spcPts val="6000"/>
              </a:lnSpc>
              <a:spcAft>
                <a:spcPts val="0"/>
              </a:spcAft>
              <a:buNone/>
              <a:defRPr sz="6000" b="0" i="0" cap="all" spc="100" baseline="0">
                <a:solidFill>
                  <a:srgbClr val="FF9300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05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89124A6F-2670-B84E-BD6D-E4E3F96D879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77663" y="1655064"/>
            <a:ext cx="4396284" cy="564257"/>
          </a:xfrm>
          <a:noFill/>
        </p:spPr>
        <p:txBody>
          <a:bodyPr wrap="square" lIns="0" tIns="0" rIns="0" bIns="0" anchor="b">
            <a:spAutoFit/>
          </a:bodyPr>
          <a:lstStyle>
            <a:lvl1pPr marL="0" indent="0" fontAlgn="t">
              <a:lnSpc>
                <a:spcPts val="2160"/>
              </a:lnSpc>
              <a:spcAft>
                <a:spcPts val="0"/>
              </a:spcAft>
              <a:buNone/>
              <a:defRPr sz="1800" b="0" i="0" cap="none" spc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Agenda topic</a:t>
            </a:r>
            <a:br>
              <a:rPr lang="en-US" noProof="0"/>
            </a:br>
            <a:r>
              <a:rPr lang="en-US" noProof="0"/>
              <a:t>in maximum two lines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96523DEB-3E9A-AC42-8151-CB559BC86B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78782" y="2583522"/>
            <a:ext cx="883204" cy="644487"/>
          </a:xfrm>
          <a:noFill/>
        </p:spPr>
        <p:txBody>
          <a:bodyPr wrap="none" lIns="0" tIns="0" rIns="0" bIns="0">
            <a:noAutofit/>
          </a:bodyPr>
          <a:lstStyle>
            <a:lvl1pPr marL="0" indent="0" fontAlgn="t">
              <a:lnSpc>
                <a:spcPts val="6000"/>
              </a:lnSpc>
              <a:spcAft>
                <a:spcPts val="0"/>
              </a:spcAft>
              <a:buNone/>
              <a:defRPr sz="6000" b="0" i="0" cap="all" spc="100" baseline="0">
                <a:solidFill>
                  <a:srgbClr val="FF9300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06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89124A6F-2670-B84E-BD6D-E4E3F96D87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77663" y="2688336"/>
            <a:ext cx="4396284" cy="564257"/>
          </a:xfrm>
          <a:noFill/>
        </p:spPr>
        <p:txBody>
          <a:bodyPr wrap="square" lIns="0" tIns="0" rIns="0" bIns="0" anchor="b">
            <a:spAutoFit/>
          </a:bodyPr>
          <a:lstStyle>
            <a:lvl1pPr marL="0" indent="0" fontAlgn="t">
              <a:lnSpc>
                <a:spcPts val="2160"/>
              </a:lnSpc>
              <a:spcAft>
                <a:spcPts val="0"/>
              </a:spcAft>
              <a:buNone/>
              <a:defRPr sz="1800" b="0" i="0" cap="none" spc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Agenda topic</a:t>
            </a:r>
            <a:br>
              <a:rPr lang="en-US" noProof="0" dirty="0"/>
            </a:br>
            <a:r>
              <a:rPr lang="en-US" noProof="0" dirty="0"/>
              <a:t>in maximum two lines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96523DEB-3E9A-AC42-8151-CB559BC86B3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78782" y="3616456"/>
            <a:ext cx="883204" cy="644487"/>
          </a:xfrm>
          <a:noFill/>
        </p:spPr>
        <p:txBody>
          <a:bodyPr wrap="none" lIns="0" tIns="0" rIns="0" bIns="0">
            <a:noAutofit/>
          </a:bodyPr>
          <a:lstStyle>
            <a:lvl1pPr marL="0" indent="0" fontAlgn="t">
              <a:lnSpc>
                <a:spcPts val="6000"/>
              </a:lnSpc>
              <a:spcAft>
                <a:spcPts val="0"/>
              </a:spcAft>
              <a:buNone/>
              <a:defRPr sz="6000" b="0" i="0" cap="all" spc="100" baseline="0">
                <a:solidFill>
                  <a:srgbClr val="FF9300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07</a:t>
            </a:r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89124A6F-2670-B84E-BD6D-E4E3F96D879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277663" y="3721608"/>
            <a:ext cx="4396284" cy="564257"/>
          </a:xfrm>
          <a:noFill/>
        </p:spPr>
        <p:txBody>
          <a:bodyPr wrap="square" lIns="0" tIns="0" rIns="0" bIns="0" anchor="b">
            <a:spAutoFit/>
          </a:bodyPr>
          <a:lstStyle>
            <a:lvl1pPr marL="0" indent="0" fontAlgn="t">
              <a:lnSpc>
                <a:spcPts val="2160"/>
              </a:lnSpc>
              <a:spcAft>
                <a:spcPts val="0"/>
              </a:spcAft>
              <a:buNone/>
              <a:defRPr sz="1800" b="0" i="0" cap="none" spc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Agenda topic</a:t>
            </a:r>
            <a:br>
              <a:rPr lang="en-US" noProof="0"/>
            </a:br>
            <a:r>
              <a:rPr lang="en-US" noProof="0"/>
              <a:t>in maximum two lines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96523DEB-3E9A-AC42-8151-CB559BC86B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78782" y="4649390"/>
            <a:ext cx="883204" cy="644487"/>
          </a:xfrm>
          <a:noFill/>
        </p:spPr>
        <p:txBody>
          <a:bodyPr wrap="none" lIns="0" tIns="0" rIns="0" bIns="0">
            <a:noAutofit/>
          </a:bodyPr>
          <a:lstStyle>
            <a:lvl1pPr marL="0" indent="0" fontAlgn="t">
              <a:lnSpc>
                <a:spcPts val="6000"/>
              </a:lnSpc>
              <a:spcAft>
                <a:spcPts val="0"/>
              </a:spcAft>
              <a:buNone/>
              <a:defRPr sz="6000" b="0" i="0" cap="all" spc="100" baseline="0">
                <a:solidFill>
                  <a:srgbClr val="FF9300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08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9124A6F-2670-B84E-BD6D-E4E3F96D87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77663" y="4754880"/>
            <a:ext cx="4396284" cy="564257"/>
          </a:xfrm>
          <a:noFill/>
        </p:spPr>
        <p:txBody>
          <a:bodyPr wrap="square" lIns="0" tIns="0" rIns="0" bIns="0" anchor="b">
            <a:spAutoFit/>
          </a:bodyPr>
          <a:lstStyle>
            <a:lvl1pPr marL="0" indent="0" fontAlgn="t">
              <a:lnSpc>
                <a:spcPts val="2160"/>
              </a:lnSpc>
              <a:spcAft>
                <a:spcPts val="0"/>
              </a:spcAft>
              <a:buNone/>
              <a:defRPr sz="1800" b="0" i="0" cap="none" spc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Agenda topic</a:t>
            </a:r>
            <a:br>
              <a:rPr lang="en-US" noProof="0"/>
            </a:br>
            <a:r>
              <a:rPr lang="en-US" noProof="0"/>
              <a:t>in maximum two lines</a:t>
            </a:r>
          </a:p>
        </p:txBody>
      </p:sp>
      <p:sp>
        <p:nvSpPr>
          <p:cNvPr id="45" name="Titelplatzhalter 1">
            <a:extLst>
              <a:ext uri="{FF2B5EF4-FFF2-40B4-BE49-F238E27FC236}">
                <a16:creationId xmlns:a16="http://schemas.microsoft.com/office/drawing/2014/main" id="{6453F368-6889-417C-A338-273551D756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Click to edit Agenda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40" name="Trapez 1">
            <a:extLst>
              <a:ext uri="{FF2B5EF4-FFF2-40B4-BE49-F238E27FC236}">
                <a16:creationId xmlns:a16="http://schemas.microsoft.com/office/drawing/2014/main" id="{4CA92086-2279-4836-A409-C8853CE32F5D}"/>
              </a:ext>
            </a:extLst>
          </p:cNvPr>
          <p:cNvSpPr/>
          <p:nvPr userDrawn="1"/>
        </p:nvSpPr>
        <p:spPr>
          <a:xfrm>
            <a:off x="0" y="6382800"/>
            <a:ext cx="12192000" cy="478813"/>
          </a:xfrm>
          <a:custGeom>
            <a:avLst/>
            <a:gdLst>
              <a:gd name="connsiteX0" fmla="*/ 0 w 12192000"/>
              <a:gd name="connsiteY0" fmla="*/ 512762 h 512762"/>
              <a:gd name="connsiteX1" fmla="*/ 128191 w 12192000"/>
              <a:gd name="connsiteY1" fmla="*/ 0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2000"/>
              <a:gd name="connsiteY0" fmla="*/ 512762 h 512762"/>
              <a:gd name="connsiteX1" fmla="*/ 3201 w 12192000"/>
              <a:gd name="connsiteY1" fmla="*/ 256559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5378"/>
              <a:gd name="connsiteY0" fmla="*/ 512762 h 512762"/>
              <a:gd name="connsiteX1" fmla="*/ 3201 w 12195378"/>
              <a:gd name="connsiteY1" fmla="*/ 256559 h 512762"/>
              <a:gd name="connsiteX2" fmla="*/ 12195378 w 12195378"/>
              <a:gd name="connsiteY2" fmla="*/ 0 h 512762"/>
              <a:gd name="connsiteX3" fmla="*/ 12192000 w 12195378"/>
              <a:gd name="connsiteY3" fmla="*/ 512762 h 512762"/>
              <a:gd name="connsiteX4" fmla="*/ 0 w 12195378"/>
              <a:gd name="connsiteY4" fmla="*/ 512762 h 512762"/>
              <a:gd name="connsiteX0" fmla="*/ 0 w 12208020"/>
              <a:gd name="connsiteY0" fmla="*/ 479051 h 479051"/>
              <a:gd name="connsiteX1" fmla="*/ 3201 w 12208020"/>
              <a:gd name="connsiteY1" fmla="*/ 222848 h 479051"/>
              <a:gd name="connsiteX2" fmla="*/ 12208020 w 12208020"/>
              <a:gd name="connsiteY2" fmla="*/ 0 h 479051"/>
              <a:gd name="connsiteX3" fmla="*/ 12192000 w 12208020"/>
              <a:gd name="connsiteY3" fmla="*/ 479051 h 479051"/>
              <a:gd name="connsiteX4" fmla="*/ 0 w 12208020"/>
              <a:gd name="connsiteY4" fmla="*/ 479051 h 479051"/>
              <a:gd name="connsiteX0" fmla="*/ 0 w 12195378"/>
              <a:gd name="connsiteY0" fmla="*/ 491692 h 491692"/>
              <a:gd name="connsiteX1" fmla="*/ 3201 w 12195378"/>
              <a:gd name="connsiteY1" fmla="*/ 235489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7415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3201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5227 w 12192177"/>
              <a:gd name="connsiteY0" fmla="*/ 491692 h 491692"/>
              <a:gd name="connsiteX1" fmla="*/ 0 w 12192177"/>
              <a:gd name="connsiteY1" fmla="*/ 205993 h 491692"/>
              <a:gd name="connsiteX2" fmla="*/ 12192177 w 12192177"/>
              <a:gd name="connsiteY2" fmla="*/ 0 h 491692"/>
              <a:gd name="connsiteX3" fmla="*/ 12188799 w 12192177"/>
              <a:gd name="connsiteY3" fmla="*/ 491692 h 491692"/>
              <a:gd name="connsiteX4" fmla="*/ 5227 w 12192177"/>
              <a:gd name="connsiteY4" fmla="*/ 491692 h 491692"/>
              <a:gd name="connsiteX0" fmla="*/ 5227 w 12192177"/>
              <a:gd name="connsiteY0" fmla="*/ 491692 h 494911"/>
              <a:gd name="connsiteX1" fmla="*/ 0 w 12192177"/>
              <a:gd name="connsiteY1" fmla="*/ 205993 h 494911"/>
              <a:gd name="connsiteX2" fmla="*/ 12192177 w 12192177"/>
              <a:gd name="connsiteY2" fmla="*/ 0 h 494911"/>
              <a:gd name="connsiteX3" fmla="*/ 12192019 w 12192177"/>
              <a:gd name="connsiteY3" fmla="*/ 494911 h 494911"/>
              <a:gd name="connsiteX4" fmla="*/ 5227 w 12192177"/>
              <a:gd name="connsiteY4" fmla="*/ 491692 h 494911"/>
              <a:gd name="connsiteX0" fmla="*/ 5227 w 12192177"/>
              <a:gd name="connsiteY0" fmla="*/ 475594 h 478813"/>
              <a:gd name="connsiteX1" fmla="*/ 0 w 12192177"/>
              <a:gd name="connsiteY1" fmla="*/ 189895 h 478813"/>
              <a:gd name="connsiteX2" fmla="*/ 12192177 w 12192177"/>
              <a:gd name="connsiteY2" fmla="*/ 0 h 478813"/>
              <a:gd name="connsiteX3" fmla="*/ 12192019 w 12192177"/>
              <a:gd name="connsiteY3" fmla="*/ 478813 h 478813"/>
              <a:gd name="connsiteX4" fmla="*/ 5227 w 12192177"/>
              <a:gd name="connsiteY4" fmla="*/ 475594 h 478813"/>
              <a:gd name="connsiteX0" fmla="*/ 22287 w 12209237"/>
              <a:gd name="connsiteY0" fmla="*/ 475594 h 478813"/>
              <a:gd name="connsiteX1" fmla="*/ 0 w 12209237"/>
              <a:gd name="connsiteY1" fmla="*/ 220603 h 478813"/>
              <a:gd name="connsiteX2" fmla="*/ 12209237 w 12209237"/>
              <a:gd name="connsiteY2" fmla="*/ 0 h 478813"/>
              <a:gd name="connsiteX3" fmla="*/ 12209079 w 12209237"/>
              <a:gd name="connsiteY3" fmla="*/ 478813 h 478813"/>
              <a:gd name="connsiteX4" fmla="*/ 22287 w 12209237"/>
              <a:gd name="connsiteY4" fmla="*/ 475594 h 478813"/>
              <a:gd name="connsiteX0" fmla="*/ 1815 w 12188765"/>
              <a:gd name="connsiteY0" fmla="*/ 475594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1815 w 12188765"/>
              <a:gd name="connsiteY4" fmla="*/ 475594 h 478813"/>
              <a:gd name="connsiteX0" fmla="*/ 369 w 12190731"/>
              <a:gd name="connsiteY0" fmla="*/ 479006 h 479006"/>
              <a:gd name="connsiteX1" fmla="*/ 1966 w 12190731"/>
              <a:gd name="connsiteY1" fmla="*/ 183072 h 479006"/>
              <a:gd name="connsiteX2" fmla="*/ 12190731 w 12190731"/>
              <a:gd name="connsiteY2" fmla="*/ 0 h 479006"/>
              <a:gd name="connsiteX3" fmla="*/ 12190573 w 12190731"/>
              <a:gd name="connsiteY3" fmla="*/ 478813 h 479006"/>
              <a:gd name="connsiteX4" fmla="*/ 369 w 12190731"/>
              <a:gd name="connsiteY4" fmla="*/ 479006 h 479006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0 w 12190362"/>
              <a:gd name="connsiteY0" fmla="*/ 475594 h 478813"/>
              <a:gd name="connsiteX1" fmla="*/ 1597 w 12190362"/>
              <a:gd name="connsiteY1" fmla="*/ 183072 h 478813"/>
              <a:gd name="connsiteX2" fmla="*/ 12190362 w 12190362"/>
              <a:gd name="connsiteY2" fmla="*/ 0 h 478813"/>
              <a:gd name="connsiteX3" fmla="*/ 12190204 w 12190362"/>
              <a:gd name="connsiteY3" fmla="*/ 478813 h 478813"/>
              <a:gd name="connsiteX4" fmla="*/ 0 w 12190362"/>
              <a:gd name="connsiteY4" fmla="*/ 475594 h 4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362" h="478813">
                <a:moveTo>
                  <a:pt x="0" y="475594"/>
                </a:moveTo>
                <a:cubicBezTo>
                  <a:pt x="1670" y="482720"/>
                  <a:pt x="3339" y="278305"/>
                  <a:pt x="1597" y="183072"/>
                </a:cubicBezTo>
                <a:lnTo>
                  <a:pt x="12190362" y="0"/>
                </a:lnTo>
                <a:cubicBezTo>
                  <a:pt x="12190309" y="164970"/>
                  <a:pt x="12190257" y="313843"/>
                  <a:pt x="12190204" y="478813"/>
                </a:cubicBezTo>
                <a:lnTo>
                  <a:pt x="0" y="475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" name="Textfeld 28">
            <a:extLst>
              <a:ext uri="{FF2B5EF4-FFF2-40B4-BE49-F238E27FC236}">
                <a16:creationId xmlns:a16="http://schemas.microsoft.com/office/drawing/2014/main" id="{E01D0FDA-A8B8-4B33-9943-A66439AB1A0A}"/>
              </a:ext>
            </a:extLst>
          </p:cNvPr>
          <p:cNvSpPr txBox="1"/>
          <p:nvPr userDrawn="1"/>
        </p:nvSpPr>
        <p:spPr>
          <a:xfrm>
            <a:off x="515939" y="6611938"/>
            <a:ext cx="3484562" cy="128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© 2021 Bruker</a:t>
            </a:r>
          </a:p>
        </p:txBody>
      </p:sp>
      <p:sp>
        <p:nvSpPr>
          <p:cNvPr id="51" name="Datumsplatzhalter 3">
            <a:extLst>
              <a:ext uri="{FF2B5EF4-FFF2-40B4-BE49-F238E27FC236}">
                <a16:creationId xmlns:a16="http://schemas.microsoft.com/office/drawing/2014/main" id="{F1F50024-E250-4528-9B3E-830619280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BB32C24F-FCDB-4D1B-8649-DF2497734C25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52" name="Foliennummernplatzhalter 5">
            <a:extLst>
              <a:ext uri="{FF2B5EF4-FFF2-40B4-BE49-F238E27FC236}">
                <a16:creationId xmlns:a16="http://schemas.microsoft.com/office/drawing/2014/main" id="{DB161058-320D-4627-92E7-24BC18DE8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179A0E7C-5782-4AA1-8B8C-183CA96F0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54" name="Datumsplatzhalter 3">
            <a:extLst>
              <a:ext uri="{FF2B5EF4-FFF2-40B4-BE49-F238E27FC236}">
                <a16:creationId xmlns:a16="http://schemas.microsoft.com/office/drawing/2014/main" id="{A920734A-5576-4CD0-90FD-9013F695CD4D}"/>
              </a:ext>
            </a:extLst>
          </p:cNvPr>
          <p:cNvSpPr txBox="1">
            <a:spLocks/>
          </p:cNvSpPr>
          <p:nvPr userDrawn="1"/>
        </p:nvSpPr>
        <p:spPr>
          <a:xfrm>
            <a:off x="11320272" y="6608530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55" name="Datumsplatzhalter 3">
            <a:extLst>
              <a:ext uri="{FF2B5EF4-FFF2-40B4-BE49-F238E27FC236}">
                <a16:creationId xmlns:a16="http://schemas.microsoft.com/office/drawing/2014/main" id="{6102B49E-6BE9-435C-A17C-52326E1A7372}"/>
              </a:ext>
            </a:extLst>
          </p:cNvPr>
          <p:cNvSpPr txBox="1">
            <a:spLocks/>
          </p:cNvSpPr>
          <p:nvPr userDrawn="1"/>
        </p:nvSpPr>
        <p:spPr>
          <a:xfrm>
            <a:off x="10276570" y="6611112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rapez 1">
            <a:extLst>
              <a:ext uri="{FF2B5EF4-FFF2-40B4-BE49-F238E27FC236}">
                <a16:creationId xmlns:a16="http://schemas.microsoft.com/office/drawing/2014/main" id="{E26247D5-7FB8-3249-9F5E-7D09FAEF23E9}"/>
              </a:ext>
            </a:extLst>
          </p:cNvPr>
          <p:cNvSpPr/>
          <p:nvPr userDrawn="1"/>
        </p:nvSpPr>
        <p:spPr>
          <a:xfrm>
            <a:off x="0" y="6382800"/>
            <a:ext cx="12192000" cy="478813"/>
          </a:xfrm>
          <a:custGeom>
            <a:avLst/>
            <a:gdLst>
              <a:gd name="connsiteX0" fmla="*/ 0 w 12192000"/>
              <a:gd name="connsiteY0" fmla="*/ 512762 h 512762"/>
              <a:gd name="connsiteX1" fmla="*/ 128191 w 12192000"/>
              <a:gd name="connsiteY1" fmla="*/ 0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2000"/>
              <a:gd name="connsiteY0" fmla="*/ 512762 h 512762"/>
              <a:gd name="connsiteX1" fmla="*/ 3201 w 12192000"/>
              <a:gd name="connsiteY1" fmla="*/ 256559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5378"/>
              <a:gd name="connsiteY0" fmla="*/ 512762 h 512762"/>
              <a:gd name="connsiteX1" fmla="*/ 3201 w 12195378"/>
              <a:gd name="connsiteY1" fmla="*/ 256559 h 512762"/>
              <a:gd name="connsiteX2" fmla="*/ 12195378 w 12195378"/>
              <a:gd name="connsiteY2" fmla="*/ 0 h 512762"/>
              <a:gd name="connsiteX3" fmla="*/ 12192000 w 12195378"/>
              <a:gd name="connsiteY3" fmla="*/ 512762 h 512762"/>
              <a:gd name="connsiteX4" fmla="*/ 0 w 12195378"/>
              <a:gd name="connsiteY4" fmla="*/ 512762 h 512762"/>
              <a:gd name="connsiteX0" fmla="*/ 0 w 12208020"/>
              <a:gd name="connsiteY0" fmla="*/ 479051 h 479051"/>
              <a:gd name="connsiteX1" fmla="*/ 3201 w 12208020"/>
              <a:gd name="connsiteY1" fmla="*/ 222848 h 479051"/>
              <a:gd name="connsiteX2" fmla="*/ 12208020 w 12208020"/>
              <a:gd name="connsiteY2" fmla="*/ 0 h 479051"/>
              <a:gd name="connsiteX3" fmla="*/ 12192000 w 12208020"/>
              <a:gd name="connsiteY3" fmla="*/ 479051 h 479051"/>
              <a:gd name="connsiteX4" fmla="*/ 0 w 12208020"/>
              <a:gd name="connsiteY4" fmla="*/ 479051 h 479051"/>
              <a:gd name="connsiteX0" fmla="*/ 0 w 12195378"/>
              <a:gd name="connsiteY0" fmla="*/ 491692 h 491692"/>
              <a:gd name="connsiteX1" fmla="*/ 3201 w 12195378"/>
              <a:gd name="connsiteY1" fmla="*/ 235489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7415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3201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5227 w 12192177"/>
              <a:gd name="connsiteY0" fmla="*/ 491692 h 491692"/>
              <a:gd name="connsiteX1" fmla="*/ 0 w 12192177"/>
              <a:gd name="connsiteY1" fmla="*/ 205993 h 491692"/>
              <a:gd name="connsiteX2" fmla="*/ 12192177 w 12192177"/>
              <a:gd name="connsiteY2" fmla="*/ 0 h 491692"/>
              <a:gd name="connsiteX3" fmla="*/ 12188799 w 12192177"/>
              <a:gd name="connsiteY3" fmla="*/ 491692 h 491692"/>
              <a:gd name="connsiteX4" fmla="*/ 5227 w 12192177"/>
              <a:gd name="connsiteY4" fmla="*/ 491692 h 491692"/>
              <a:gd name="connsiteX0" fmla="*/ 5227 w 12192177"/>
              <a:gd name="connsiteY0" fmla="*/ 491692 h 494911"/>
              <a:gd name="connsiteX1" fmla="*/ 0 w 12192177"/>
              <a:gd name="connsiteY1" fmla="*/ 205993 h 494911"/>
              <a:gd name="connsiteX2" fmla="*/ 12192177 w 12192177"/>
              <a:gd name="connsiteY2" fmla="*/ 0 h 494911"/>
              <a:gd name="connsiteX3" fmla="*/ 12192019 w 12192177"/>
              <a:gd name="connsiteY3" fmla="*/ 494911 h 494911"/>
              <a:gd name="connsiteX4" fmla="*/ 5227 w 12192177"/>
              <a:gd name="connsiteY4" fmla="*/ 491692 h 494911"/>
              <a:gd name="connsiteX0" fmla="*/ 5227 w 12192177"/>
              <a:gd name="connsiteY0" fmla="*/ 475594 h 478813"/>
              <a:gd name="connsiteX1" fmla="*/ 0 w 12192177"/>
              <a:gd name="connsiteY1" fmla="*/ 189895 h 478813"/>
              <a:gd name="connsiteX2" fmla="*/ 12192177 w 12192177"/>
              <a:gd name="connsiteY2" fmla="*/ 0 h 478813"/>
              <a:gd name="connsiteX3" fmla="*/ 12192019 w 12192177"/>
              <a:gd name="connsiteY3" fmla="*/ 478813 h 478813"/>
              <a:gd name="connsiteX4" fmla="*/ 5227 w 12192177"/>
              <a:gd name="connsiteY4" fmla="*/ 475594 h 478813"/>
              <a:gd name="connsiteX0" fmla="*/ 22287 w 12209237"/>
              <a:gd name="connsiteY0" fmla="*/ 475594 h 478813"/>
              <a:gd name="connsiteX1" fmla="*/ 0 w 12209237"/>
              <a:gd name="connsiteY1" fmla="*/ 220603 h 478813"/>
              <a:gd name="connsiteX2" fmla="*/ 12209237 w 12209237"/>
              <a:gd name="connsiteY2" fmla="*/ 0 h 478813"/>
              <a:gd name="connsiteX3" fmla="*/ 12209079 w 12209237"/>
              <a:gd name="connsiteY3" fmla="*/ 478813 h 478813"/>
              <a:gd name="connsiteX4" fmla="*/ 22287 w 12209237"/>
              <a:gd name="connsiteY4" fmla="*/ 475594 h 478813"/>
              <a:gd name="connsiteX0" fmla="*/ 1815 w 12188765"/>
              <a:gd name="connsiteY0" fmla="*/ 475594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1815 w 12188765"/>
              <a:gd name="connsiteY4" fmla="*/ 475594 h 478813"/>
              <a:gd name="connsiteX0" fmla="*/ 369 w 12190731"/>
              <a:gd name="connsiteY0" fmla="*/ 479006 h 479006"/>
              <a:gd name="connsiteX1" fmla="*/ 1966 w 12190731"/>
              <a:gd name="connsiteY1" fmla="*/ 183072 h 479006"/>
              <a:gd name="connsiteX2" fmla="*/ 12190731 w 12190731"/>
              <a:gd name="connsiteY2" fmla="*/ 0 h 479006"/>
              <a:gd name="connsiteX3" fmla="*/ 12190573 w 12190731"/>
              <a:gd name="connsiteY3" fmla="*/ 478813 h 479006"/>
              <a:gd name="connsiteX4" fmla="*/ 369 w 12190731"/>
              <a:gd name="connsiteY4" fmla="*/ 479006 h 479006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0 w 12190362"/>
              <a:gd name="connsiteY0" fmla="*/ 475594 h 478813"/>
              <a:gd name="connsiteX1" fmla="*/ 1597 w 12190362"/>
              <a:gd name="connsiteY1" fmla="*/ 183072 h 478813"/>
              <a:gd name="connsiteX2" fmla="*/ 12190362 w 12190362"/>
              <a:gd name="connsiteY2" fmla="*/ 0 h 478813"/>
              <a:gd name="connsiteX3" fmla="*/ 12190204 w 12190362"/>
              <a:gd name="connsiteY3" fmla="*/ 478813 h 478813"/>
              <a:gd name="connsiteX4" fmla="*/ 0 w 12190362"/>
              <a:gd name="connsiteY4" fmla="*/ 475594 h 4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362" h="478813">
                <a:moveTo>
                  <a:pt x="0" y="475594"/>
                </a:moveTo>
                <a:cubicBezTo>
                  <a:pt x="1670" y="482720"/>
                  <a:pt x="3339" y="278305"/>
                  <a:pt x="1597" y="183072"/>
                </a:cubicBezTo>
                <a:lnTo>
                  <a:pt x="12190362" y="0"/>
                </a:lnTo>
                <a:cubicBezTo>
                  <a:pt x="12190309" y="164970"/>
                  <a:pt x="12190257" y="313843"/>
                  <a:pt x="12190204" y="478813"/>
                </a:cubicBezTo>
                <a:lnTo>
                  <a:pt x="0" y="475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6" name="Textfeld 28">
            <a:extLst>
              <a:ext uri="{FF2B5EF4-FFF2-40B4-BE49-F238E27FC236}">
                <a16:creationId xmlns:a16="http://schemas.microsoft.com/office/drawing/2014/main" id="{5BDAF4E6-6D68-44C5-BABA-E376DEA65436}"/>
              </a:ext>
            </a:extLst>
          </p:cNvPr>
          <p:cNvSpPr txBox="1"/>
          <p:nvPr userDrawn="1"/>
        </p:nvSpPr>
        <p:spPr>
          <a:xfrm>
            <a:off x="515939" y="6611938"/>
            <a:ext cx="3484562" cy="128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© </a:t>
            </a:r>
            <a:r>
              <a:rPr lang="de-DE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2021</a:t>
            </a:r>
            <a:r>
              <a:rPr lang="en-US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 Bruker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EC394D-0BE0-47C1-B088-32253B16C96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5939" y="1592635"/>
            <a:ext cx="11160124" cy="4608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B4FD5F9F-E446-4BF5-A57D-6634A5E8E1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accent2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B024D9C6-40E1-456A-B101-0BF21E6F2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/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4D561DC7-9D7E-42B5-AABC-F2E4DE6D00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6C3AC221-D73C-473F-A774-0E5275B3FB2B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8D179A22-84DE-48B9-A6F3-2FD253802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F42DD11-34F0-4F17-9686-91A711540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19" name="Datumsplatzhalter 3">
            <a:extLst>
              <a:ext uri="{FF2B5EF4-FFF2-40B4-BE49-F238E27FC236}">
                <a16:creationId xmlns:a16="http://schemas.microsoft.com/office/drawing/2014/main" id="{2118FAC5-CBCA-4A0D-9F92-EE7E9554AB85}"/>
              </a:ext>
            </a:extLst>
          </p:cNvPr>
          <p:cNvSpPr txBox="1">
            <a:spLocks/>
          </p:cNvSpPr>
          <p:nvPr userDrawn="1"/>
        </p:nvSpPr>
        <p:spPr>
          <a:xfrm>
            <a:off x="11320272" y="6608530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8A58CA00-3E74-40A0-8C85-A260E9F56618}"/>
              </a:ext>
            </a:extLst>
          </p:cNvPr>
          <p:cNvSpPr txBox="1">
            <a:spLocks/>
          </p:cNvSpPr>
          <p:nvPr userDrawn="1"/>
        </p:nvSpPr>
        <p:spPr>
          <a:xfrm>
            <a:off x="10276570" y="6611112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25048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ubtitl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rapez 1">
            <a:extLst>
              <a:ext uri="{FF2B5EF4-FFF2-40B4-BE49-F238E27FC236}">
                <a16:creationId xmlns:a16="http://schemas.microsoft.com/office/drawing/2014/main" id="{E26247D5-7FB8-3249-9F5E-7D09FAEF23E9}"/>
              </a:ext>
            </a:extLst>
          </p:cNvPr>
          <p:cNvSpPr/>
          <p:nvPr userDrawn="1"/>
        </p:nvSpPr>
        <p:spPr>
          <a:xfrm>
            <a:off x="0" y="6382800"/>
            <a:ext cx="12192000" cy="478813"/>
          </a:xfrm>
          <a:custGeom>
            <a:avLst/>
            <a:gdLst>
              <a:gd name="connsiteX0" fmla="*/ 0 w 12192000"/>
              <a:gd name="connsiteY0" fmla="*/ 512762 h 512762"/>
              <a:gd name="connsiteX1" fmla="*/ 128191 w 12192000"/>
              <a:gd name="connsiteY1" fmla="*/ 0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2000"/>
              <a:gd name="connsiteY0" fmla="*/ 512762 h 512762"/>
              <a:gd name="connsiteX1" fmla="*/ 3201 w 12192000"/>
              <a:gd name="connsiteY1" fmla="*/ 256559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5378"/>
              <a:gd name="connsiteY0" fmla="*/ 512762 h 512762"/>
              <a:gd name="connsiteX1" fmla="*/ 3201 w 12195378"/>
              <a:gd name="connsiteY1" fmla="*/ 256559 h 512762"/>
              <a:gd name="connsiteX2" fmla="*/ 12195378 w 12195378"/>
              <a:gd name="connsiteY2" fmla="*/ 0 h 512762"/>
              <a:gd name="connsiteX3" fmla="*/ 12192000 w 12195378"/>
              <a:gd name="connsiteY3" fmla="*/ 512762 h 512762"/>
              <a:gd name="connsiteX4" fmla="*/ 0 w 12195378"/>
              <a:gd name="connsiteY4" fmla="*/ 512762 h 512762"/>
              <a:gd name="connsiteX0" fmla="*/ 0 w 12208020"/>
              <a:gd name="connsiteY0" fmla="*/ 479051 h 479051"/>
              <a:gd name="connsiteX1" fmla="*/ 3201 w 12208020"/>
              <a:gd name="connsiteY1" fmla="*/ 222848 h 479051"/>
              <a:gd name="connsiteX2" fmla="*/ 12208020 w 12208020"/>
              <a:gd name="connsiteY2" fmla="*/ 0 h 479051"/>
              <a:gd name="connsiteX3" fmla="*/ 12192000 w 12208020"/>
              <a:gd name="connsiteY3" fmla="*/ 479051 h 479051"/>
              <a:gd name="connsiteX4" fmla="*/ 0 w 12208020"/>
              <a:gd name="connsiteY4" fmla="*/ 479051 h 479051"/>
              <a:gd name="connsiteX0" fmla="*/ 0 w 12195378"/>
              <a:gd name="connsiteY0" fmla="*/ 491692 h 491692"/>
              <a:gd name="connsiteX1" fmla="*/ 3201 w 12195378"/>
              <a:gd name="connsiteY1" fmla="*/ 235489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7415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3201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5227 w 12192177"/>
              <a:gd name="connsiteY0" fmla="*/ 491692 h 491692"/>
              <a:gd name="connsiteX1" fmla="*/ 0 w 12192177"/>
              <a:gd name="connsiteY1" fmla="*/ 205993 h 491692"/>
              <a:gd name="connsiteX2" fmla="*/ 12192177 w 12192177"/>
              <a:gd name="connsiteY2" fmla="*/ 0 h 491692"/>
              <a:gd name="connsiteX3" fmla="*/ 12188799 w 12192177"/>
              <a:gd name="connsiteY3" fmla="*/ 491692 h 491692"/>
              <a:gd name="connsiteX4" fmla="*/ 5227 w 12192177"/>
              <a:gd name="connsiteY4" fmla="*/ 491692 h 491692"/>
              <a:gd name="connsiteX0" fmla="*/ 5227 w 12192177"/>
              <a:gd name="connsiteY0" fmla="*/ 491692 h 494911"/>
              <a:gd name="connsiteX1" fmla="*/ 0 w 12192177"/>
              <a:gd name="connsiteY1" fmla="*/ 205993 h 494911"/>
              <a:gd name="connsiteX2" fmla="*/ 12192177 w 12192177"/>
              <a:gd name="connsiteY2" fmla="*/ 0 h 494911"/>
              <a:gd name="connsiteX3" fmla="*/ 12192019 w 12192177"/>
              <a:gd name="connsiteY3" fmla="*/ 494911 h 494911"/>
              <a:gd name="connsiteX4" fmla="*/ 5227 w 12192177"/>
              <a:gd name="connsiteY4" fmla="*/ 491692 h 494911"/>
              <a:gd name="connsiteX0" fmla="*/ 5227 w 12192177"/>
              <a:gd name="connsiteY0" fmla="*/ 475594 h 478813"/>
              <a:gd name="connsiteX1" fmla="*/ 0 w 12192177"/>
              <a:gd name="connsiteY1" fmla="*/ 189895 h 478813"/>
              <a:gd name="connsiteX2" fmla="*/ 12192177 w 12192177"/>
              <a:gd name="connsiteY2" fmla="*/ 0 h 478813"/>
              <a:gd name="connsiteX3" fmla="*/ 12192019 w 12192177"/>
              <a:gd name="connsiteY3" fmla="*/ 478813 h 478813"/>
              <a:gd name="connsiteX4" fmla="*/ 5227 w 12192177"/>
              <a:gd name="connsiteY4" fmla="*/ 475594 h 478813"/>
              <a:gd name="connsiteX0" fmla="*/ 22287 w 12209237"/>
              <a:gd name="connsiteY0" fmla="*/ 475594 h 478813"/>
              <a:gd name="connsiteX1" fmla="*/ 0 w 12209237"/>
              <a:gd name="connsiteY1" fmla="*/ 220603 h 478813"/>
              <a:gd name="connsiteX2" fmla="*/ 12209237 w 12209237"/>
              <a:gd name="connsiteY2" fmla="*/ 0 h 478813"/>
              <a:gd name="connsiteX3" fmla="*/ 12209079 w 12209237"/>
              <a:gd name="connsiteY3" fmla="*/ 478813 h 478813"/>
              <a:gd name="connsiteX4" fmla="*/ 22287 w 12209237"/>
              <a:gd name="connsiteY4" fmla="*/ 475594 h 478813"/>
              <a:gd name="connsiteX0" fmla="*/ 1815 w 12188765"/>
              <a:gd name="connsiteY0" fmla="*/ 475594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1815 w 12188765"/>
              <a:gd name="connsiteY4" fmla="*/ 475594 h 478813"/>
              <a:gd name="connsiteX0" fmla="*/ 369 w 12190731"/>
              <a:gd name="connsiteY0" fmla="*/ 479006 h 479006"/>
              <a:gd name="connsiteX1" fmla="*/ 1966 w 12190731"/>
              <a:gd name="connsiteY1" fmla="*/ 183072 h 479006"/>
              <a:gd name="connsiteX2" fmla="*/ 12190731 w 12190731"/>
              <a:gd name="connsiteY2" fmla="*/ 0 h 479006"/>
              <a:gd name="connsiteX3" fmla="*/ 12190573 w 12190731"/>
              <a:gd name="connsiteY3" fmla="*/ 478813 h 479006"/>
              <a:gd name="connsiteX4" fmla="*/ 369 w 12190731"/>
              <a:gd name="connsiteY4" fmla="*/ 479006 h 479006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0 w 12190362"/>
              <a:gd name="connsiteY0" fmla="*/ 475594 h 478813"/>
              <a:gd name="connsiteX1" fmla="*/ 1597 w 12190362"/>
              <a:gd name="connsiteY1" fmla="*/ 183072 h 478813"/>
              <a:gd name="connsiteX2" fmla="*/ 12190362 w 12190362"/>
              <a:gd name="connsiteY2" fmla="*/ 0 h 478813"/>
              <a:gd name="connsiteX3" fmla="*/ 12190204 w 12190362"/>
              <a:gd name="connsiteY3" fmla="*/ 478813 h 478813"/>
              <a:gd name="connsiteX4" fmla="*/ 0 w 12190362"/>
              <a:gd name="connsiteY4" fmla="*/ 475594 h 4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362" h="478813">
                <a:moveTo>
                  <a:pt x="0" y="475594"/>
                </a:moveTo>
                <a:cubicBezTo>
                  <a:pt x="1670" y="482720"/>
                  <a:pt x="3339" y="278305"/>
                  <a:pt x="1597" y="183072"/>
                </a:cubicBezTo>
                <a:lnTo>
                  <a:pt x="12190362" y="0"/>
                </a:lnTo>
                <a:cubicBezTo>
                  <a:pt x="12190309" y="164970"/>
                  <a:pt x="12190257" y="313843"/>
                  <a:pt x="12190204" y="478813"/>
                </a:cubicBezTo>
                <a:lnTo>
                  <a:pt x="0" y="475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6" name="Textfeld 28">
            <a:extLst>
              <a:ext uri="{FF2B5EF4-FFF2-40B4-BE49-F238E27FC236}">
                <a16:creationId xmlns:a16="http://schemas.microsoft.com/office/drawing/2014/main" id="{5BDAF4E6-6D68-44C5-BABA-E376DEA65436}"/>
              </a:ext>
            </a:extLst>
          </p:cNvPr>
          <p:cNvSpPr txBox="1"/>
          <p:nvPr userDrawn="1"/>
        </p:nvSpPr>
        <p:spPr>
          <a:xfrm>
            <a:off x="515939" y="6611938"/>
            <a:ext cx="3484562" cy="128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© </a:t>
            </a:r>
            <a:r>
              <a:rPr lang="de-DE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2021</a:t>
            </a:r>
            <a:r>
              <a:rPr lang="en-US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 Bruker</a:t>
            </a:r>
          </a:p>
        </p:txBody>
      </p:sp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B4FD5F9F-E446-4BF5-A57D-6634A5E8E1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accent2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B024D9C6-40E1-456A-B101-0BF21E6F2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FAB3B0C1-BC1E-4425-A8E8-E02CE9650E7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5937" y="2210577"/>
            <a:ext cx="11160126" cy="3990198"/>
          </a:xfrm>
        </p:spPr>
        <p:txBody>
          <a:bodyPr t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86EF8F62-05CB-4821-BA3D-ECB4331436A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15937" y="1592261"/>
            <a:ext cx="11160126" cy="615679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5000"/>
              <a:buFont typeface="Roboto Light" panose="02000000000000000000" pitchFamily="2" charset="0"/>
              <a:buNone/>
              <a:tabLst/>
              <a:defRPr/>
            </a:pPr>
            <a:r>
              <a:rPr lang="en-US" dirty="0"/>
              <a:t>Click to edit Master subtitle with a maximum of </a:t>
            </a:r>
            <a:br>
              <a:rPr lang="en-US" dirty="0"/>
            </a:br>
            <a:r>
              <a:rPr lang="en-US" dirty="0"/>
              <a:t>approx. 180 characters in maximum two lines</a:t>
            </a:r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0A7EE14C-A228-4D08-9CC1-5215F60B28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F70139AF-B3CF-4332-A2CD-39CF7D21C3FC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981180F7-7F67-4206-8EB1-F8B4CEC6A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D17D85AB-0A09-4C1E-AE65-000984187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21" name="Datumsplatzhalter 3">
            <a:extLst>
              <a:ext uri="{FF2B5EF4-FFF2-40B4-BE49-F238E27FC236}">
                <a16:creationId xmlns:a16="http://schemas.microsoft.com/office/drawing/2014/main" id="{30447930-985B-42F5-8EBA-31CDCCEB4BED}"/>
              </a:ext>
            </a:extLst>
          </p:cNvPr>
          <p:cNvSpPr txBox="1">
            <a:spLocks/>
          </p:cNvSpPr>
          <p:nvPr userDrawn="1"/>
        </p:nvSpPr>
        <p:spPr>
          <a:xfrm>
            <a:off x="11320272" y="6608530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22" name="Datumsplatzhalter 3">
            <a:extLst>
              <a:ext uri="{FF2B5EF4-FFF2-40B4-BE49-F238E27FC236}">
                <a16:creationId xmlns:a16="http://schemas.microsoft.com/office/drawing/2014/main" id="{CF4C4462-42F3-4C88-93CB-9497E71C49D0}"/>
              </a:ext>
            </a:extLst>
          </p:cNvPr>
          <p:cNvSpPr txBox="1">
            <a:spLocks/>
          </p:cNvSpPr>
          <p:nvPr userDrawn="1"/>
        </p:nvSpPr>
        <p:spPr>
          <a:xfrm>
            <a:off x="10276570" y="6611112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949451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with 2 Pictures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 1">
            <a:extLst>
              <a:ext uri="{FF2B5EF4-FFF2-40B4-BE49-F238E27FC236}">
                <a16:creationId xmlns:a16="http://schemas.microsoft.com/office/drawing/2014/main" id="{E26247D5-7FB8-3249-9F5E-7D09FAEF23E9}"/>
              </a:ext>
            </a:extLst>
          </p:cNvPr>
          <p:cNvSpPr/>
          <p:nvPr userDrawn="1"/>
        </p:nvSpPr>
        <p:spPr>
          <a:xfrm>
            <a:off x="0" y="6382800"/>
            <a:ext cx="12192000" cy="478813"/>
          </a:xfrm>
          <a:custGeom>
            <a:avLst/>
            <a:gdLst>
              <a:gd name="connsiteX0" fmla="*/ 0 w 12192000"/>
              <a:gd name="connsiteY0" fmla="*/ 512762 h 512762"/>
              <a:gd name="connsiteX1" fmla="*/ 128191 w 12192000"/>
              <a:gd name="connsiteY1" fmla="*/ 0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2000"/>
              <a:gd name="connsiteY0" fmla="*/ 512762 h 512762"/>
              <a:gd name="connsiteX1" fmla="*/ 3201 w 12192000"/>
              <a:gd name="connsiteY1" fmla="*/ 256559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5378"/>
              <a:gd name="connsiteY0" fmla="*/ 512762 h 512762"/>
              <a:gd name="connsiteX1" fmla="*/ 3201 w 12195378"/>
              <a:gd name="connsiteY1" fmla="*/ 256559 h 512762"/>
              <a:gd name="connsiteX2" fmla="*/ 12195378 w 12195378"/>
              <a:gd name="connsiteY2" fmla="*/ 0 h 512762"/>
              <a:gd name="connsiteX3" fmla="*/ 12192000 w 12195378"/>
              <a:gd name="connsiteY3" fmla="*/ 512762 h 512762"/>
              <a:gd name="connsiteX4" fmla="*/ 0 w 12195378"/>
              <a:gd name="connsiteY4" fmla="*/ 512762 h 512762"/>
              <a:gd name="connsiteX0" fmla="*/ 0 w 12208020"/>
              <a:gd name="connsiteY0" fmla="*/ 479051 h 479051"/>
              <a:gd name="connsiteX1" fmla="*/ 3201 w 12208020"/>
              <a:gd name="connsiteY1" fmla="*/ 222848 h 479051"/>
              <a:gd name="connsiteX2" fmla="*/ 12208020 w 12208020"/>
              <a:gd name="connsiteY2" fmla="*/ 0 h 479051"/>
              <a:gd name="connsiteX3" fmla="*/ 12192000 w 12208020"/>
              <a:gd name="connsiteY3" fmla="*/ 479051 h 479051"/>
              <a:gd name="connsiteX4" fmla="*/ 0 w 12208020"/>
              <a:gd name="connsiteY4" fmla="*/ 479051 h 479051"/>
              <a:gd name="connsiteX0" fmla="*/ 0 w 12195378"/>
              <a:gd name="connsiteY0" fmla="*/ 491692 h 491692"/>
              <a:gd name="connsiteX1" fmla="*/ 3201 w 12195378"/>
              <a:gd name="connsiteY1" fmla="*/ 235489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7415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3201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5227 w 12192177"/>
              <a:gd name="connsiteY0" fmla="*/ 491692 h 491692"/>
              <a:gd name="connsiteX1" fmla="*/ 0 w 12192177"/>
              <a:gd name="connsiteY1" fmla="*/ 205993 h 491692"/>
              <a:gd name="connsiteX2" fmla="*/ 12192177 w 12192177"/>
              <a:gd name="connsiteY2" fmla="*/ 0 h 491692"/>
              <a:gd name="connsiteX3" fmla="*/ 12188799 w 12192177"/>
              <a:gd name="connsiteY3" fmla="*/ 491692 h 491692"/>
              <a:gd name="connsiteX4" fmla="*/ 5227 w 12192177"/>
              <a:gd name="connsiteY4" fmla="*/ 491692 h 491692"/>
              <a:gd name="connsiteX0" fmla="*/ 5227 w 12192177"/>
              <a:gd name="connsiteY0" fmla="*/ 491692 h 494911"/>
              <a:gd name="connsiteX1" fmla="*/ 0 w 12192177"/>
              <a:gd name="connsiteY1" fmla="*/ 205993 h 494911"/>
              <a:gd name="connsiteX2" fmla="*/ 12192177 w 12192177"/>
              <a:gd name="connsiteY2" fmla="*/ 0 h 494911"/>
              <a:gd name="connsiteX3" fmla="*/ 12192019 w 12192177"/>
              <a:gd name="connsiteY3" fmla="*/ 494911 h 494911"/>
              <a:gd name="connsiteX4" fmla="*/ 5227 w 12192177"/>
              <a:gd name="connsiteY4" fmla="*/ 491692 h 494911"/>
              <a:gd name="connsiteX0" fmla="*/ 5227 w 12192177"/>
              <a:gd name="connsiteY0" fmla="*/ 475594 h 478813"/>
              <a:gd name="connsiteX1" fmla="*/ 0 w 12192177"/>
              <a:gd name="connsiteY1" fmla="*/ 189895 h 478813"/>
              <a:gd name="connsiteX2" fmla="*/ 12192177 w 12192177"/>
              <a:gd name="connsiteY2" fmla="*/ 0 h 478813"/>
              <a:gd name="connsiteX3" fmla="*/ 12192019 w 12192177"/>
              <a:gd name="connsiteY3" fmla="*/ 478813 h 478813"/>
              <a:gd name="connsiteX4" fmla="*/ 5227 w 12192177"/>
              <a:gd name="connsiteY4" fmla="*/ 475594 h 478813"/>
              <a:gd name="connsiteX0" fmla="*/ 22287 w 12209237"/>
              <a:gd name="connsiteY0" fmla="*/ 475594 h 478813"/>
              <a:gd name="connsiteX1" fmla="*/ 0 w 12209237"/>
              <a:gd name="connsiteY1" fmla="*/ 220603 h 478813"/>
              <a:gd name="connsiteX2" fmla="*/ 12209237 w 12209237"/>
              <a:gd name="connsiteY2" fmla="*/ 0 h 478813"/>
              <a:gd name="connsiteX3" fmla="*/ 12209079 w 12209237"/>
              <a:gd name="connsiteY3" fmla="*/ 478813 h 478813"/>
              <a:gd name="connsiteX4" fmla="*/ 22287 w 12209237"/>
              <a:gd name="connsiteY4" fmla="*/ 475594 h 478813"/>
              <a:gd name="connsiteX0" fmla="*/ 1815 w 12188765"/>
              <a:gd name="connsiteY0" fmla="*/ 475594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1815 w 12188765"/>
              <a:gd name="connsiteY4" fmla="*/ 475594 h 478813"/>
              <a:gd name="connsiteX0" fmla="*/ 369 w 12190731"/>
              <a:gd name="connsiteY0" fmla="*/ 479006 h 479006"/>
              <a:gd name="connsiteX1" fmla="*/ 1966 w 12190731"/>
              <a:gd name="connsiteY1" fmla="*/ 183072 h 479006"/>
              <a:gd name="connsiteX2" fmla="*/ 12190731 w 12190731"/>
              <a:gd name="connsiteY2" fmla="*/ 0 h 479006"/>
              <a:gd name="connsiteX3" fmla="*/ 12190573 w 12190731"/>
              <a:gd name="connsiteY3" fmla="*/ 478813 h 479006"/>
              <a:gd name="connsiteX4" fmla="*/ 369 w 12190731"/>
              <a:gd name="connsiteY4" fmla="*/ 479006 h 479006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0 w 12190362"/>
              <a:gd name="connsiteY0" fmla="*/ 475594 h 478813"/>
              <a:gd name="connsiteX1" fmla="*/ 1597 w 12190362"/>
              <a:gd name="connsiteY1" fmla="*/ 183072 h 478813"/>
              <a:gd name="connsiteX2" fmla="*/ 12190362 w 12190362"/>
              <a:gd name="connsiteY2" fmla="*/ 0 h 478813"/>
              <a:gd name="connsiteX3" fmla="*/ 12190204 w 12190362"/>
              <a:gd name="connsiteY3" fmla="*/ 478813 h 478813"/>
              <a:gd name="connsiteX4" fmla="*/ 0 w 12190362"/>
              <a:gd name="connsiteY4" fmla="*/ 475594 h 4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362" h="478813">
                <a:moveTo>
                  <a:pt x="0" y="475594"/>
                </a:moveTo>
                <a:cubicBezTo>
                  <a:pt x="1670" y="482720"/>
                  <a:pt x="3339" y="278305"/>
                  <a:pt x="1597" y="183072"/>
                </a:cubicBezTo>
                <a:lnTo>
                  <a:pt x="12190362" y="0"/>
                </a:lnTo>
                <a:cubicBezTo>
                  <a:pt x="12190309" y="164970"/>
                  <a:pt x="12190257" y="313843"/>
                  <a:pt x="12190204" y="478813"/>
                </a:cubicBezTo>
                <a:lnTo>
                  <a:pt x="0" y="475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Textfeld 28">
            <a:extLst>
              <a:ext uri="{FF2B5EF4-FFF2-40B4-BE49-F238E27FC236}">
                <a16:creationId xmlns:a16="http://schemas.microsoft.com/office/drawing/2014/main" id="{14B60836-9087-4AD6-9086-550A4A54CF90}"/>
              </a:ext>
            </a:extLst>
          </p:cNvPr>
          <p:cNvSpPr txBox="1"/>
          <p:nvPr userDrawn="1"/>
        </p:nvSpPr>
        <p:spPr>
          <a:xfrm>
            <a:off x="515939" y="6611938"/>
            <a:ext cx="3484562" cy="128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© 2021 Bruker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CD0720ED-B30A-489C-868F-1E3770C64D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accent2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20" name="Titelplatzhalter 1">
            <a:extLst>
              <a:ext uri="{FF2B5EF4-FFF2-40B4-BE49-F238E27FC236}">
                <a16:creationId xmlns:a16="http://schemas.microsoft.com/office/drawing/2014/main" id="{3E75399A-3469-48C5-8D5D-795897533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/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FD2095E-3337-4057-92A2-4038248C47C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5939" y="1592635"/>
            <a:ext cx="3484562" cy="4608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E5C0D93-75D2-470E-BEAC-980E29256F9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51338" y="1592261"/>
            <a:ext cx="3482975" cy="3485866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Datumsplatzhalter 3">
            <a:extLst>
              <a:ext uri="{FF2B5EF4-FFF2-40B4-BE49-F238E27FC236}">
                <a16:creationId xmlns:a16="http://schemas.microsoft.com/office/drawing/2014/main" id="{26CFFD13-1B37-41A9-BE04-A2910FF33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9339E0C7-320A-4E4A-A86B-EBAE77CA62E2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8448B5CB-B336-414C-A94E-752354169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F23ED1C9-2EE4-46F5-BCA2-AF314D53B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30" name="Datumsplatzhalter 3">
            <a:extLst>
              <a:ext uri="{FF2B5EF4-FFF2-40B4-BE49-F238E27FC236}">
                <a16:creationId xmlns:a16="http://schemas.microsoft.com/office/drawing/2014/main" id="{1AA06B32-FCD2-40CE-8221-CEF1B23AB660}"/>
              </a:ext>
            </a:extLst>
          </p:cNvPr>
          <p:cNvSpPr txBox="1">
            <a:spLocks/>
          </p:cNvSpPr>
          <p:nvPr userDrawn="1"/>
        </p:nvSpPr>
        <p:spPr>
          <a:xfrm>
            <a:off x="11320272" y="6608530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31" name="Datumsplatzhalter 3">
            <a:extLst>
              <a:ext uri="{FF2B5EF4-FFF2-40B4-BE49-F238E27FC236}">
                <a16:creationId xmlns:a16="http://schemas.microsoft.com/office/drawing/2014/main" id="{444F65B9-AE8C-4FBE-A3D0-3CFF89296FA5}"/>
              </a:ext>
            </a:extLst>
          </p:cNvPr>
          <p:cNvSpPr txBox="1">
            <a:spLocks/>
          </p:cNvSpPr>
          <p:nvPr userDrawn="1"/>
        </p:nvSpPr>
        <p:spPr>
          <a:xfrm>
            <a:off x="10276570" y="6611112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B2F07E81-ECF0-4E16-88FB-297045B7B9F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193088" y="1592261"/>
            <a:ext cx="3482975" cy="3485866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C34797F4-61C6-455C-8BFA-5E6860B1A708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349751" y="5078127"/>
            <a:ext cx="3484562" cy="1122647"/>
          </a:xfrm>
        </p:spPr>
        <p:txBody>
          <a:bodyPr tIns="182880"/>
          <a:lstStyle>
            <a:lvl1pPr marL="0" indent="0">
              <a:buNone/>
              <a:defRPr sz="1400"/>
            </a:lvl1pPr>
            <a:lvl2pPr marL="297216" indent="0">
              <a:buNone/>
              <a:defRPr/>
            </a:lvl2pPr>
            <a:lvl3pPr marL="589824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3DFB8B9-75ED-4BF5-841E-476EBF9E91D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191501" y="5078127"/>
            <a:ext cx="3484562" cy="1122647"/>
          </a:xfrm>
        </p:spPr>
        <p:txBody>
          <a:bodyPr tIns="182880"/>
          <a:lstStyle>
            <a:lvl1pPr marL="0" indent="0">
              <a:buNone/>
              <a:defRPr sz="1400"/>
            </a:lvl1pPr>
            <a:lvl2pPr marL="297216" indent="0">
              <a:buNone/>
              <a:defRPr/>
            </a:lvl2pPr>
            <a:lvl3pPr marL="589824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449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ubtitle with 2 Pictures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 1">
            <a:extLst>
              <a:ext uri="{FF2B5EF4-FFF2-40B4-BE49-F238E27FC236}">
                <a16:creationId xmlns:a16="http://schemas.microsoft.com/office/drawing/2014/main" id="{E26247D5-7FB8-3249-9F5E-7D09FAEF23E9}"/>
              </a:ext>
            </a:extLst>
          </p:cNvPr>
          <p:cNvSpPr/>
          <p:nvPr userDrawn="1"/>
        </p:nvSpPr>
        <p:spPr>
          <a:xfrm>
            <a:off x="0" y="6382800"/>
            <a:ext cx="12192000" cy="478813"/>
          </a:xfrm>
          <a:custGeom>
            <a:avLst/>
            <a:gdLst>
              <a:gd name="connsiteX0" fmla="*/ 0 w 12192000"/>
              <a:gd name="connsiteY0" fmla="*/ 512762 h 512762"/>
              <a:gd name="connsiteX1" fmla="*/ 128191 w 12192000"/>
              <a:gd name="connsiteY1" fmla="*/ 0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2000"/>
              <a:gd name="connsiteY0" fmla="*/ 512762 h 512762"/>
              <a:gd name="connsiteX1" fmla="*/ 3201 w 12192000"/>
              <a:gd name="connsiteY1" fmla="*/ 256559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5378"/>
              <a:gd name="connsiteY0" fmla="*/ 512762 h 512762"/>
              <a:gd name="connsiteX1" fmla="*/ 3201 w 12195378"/>
              <a:gd name="connsiteY1" fmla="*/ 256559 h 512762"/>
              <a:gd name="connsiteX2" fmla="*/ 12195378 w 12195378"/>
              <a:gd name="connsiteY2" fmla="*/ 0 h 512762"/>
              <a:gd name="connsiteX3" fmla="*/ 12192000 w 12195378"/>
              <a:gd name="connsiteY3" fmla="*/ 512762 h 512762"/>
              <a:gd name="connsiteX4" fmla="*/ 0 w 12195378"/>
              <a:gd name="connsiteY4" fmla="*/ 512762 h 512762"/>
              <a:gd name="connsiteX0" fmla="*/ 0 w 12208020"/>
              <a:gd name="connsiteY0" fmla="*/ 479051 h 479051"/>
              <a:gd name="connsiteX1" fmla="*/ 3201 w 12208020"/>
              <a:gd name="connsiteY1" fmla="*/ 222848 h 479051"/>
              <a:gd name="connsiteX2" fmla="*/ 12208020 w 12208020"/>
              <a:gd name="connsiteY2" fmla="*/ 0 h 479051"/>
              <a:gd name="connsiteX3" fmla="*/ 12192000 w 12208020"/>
              <a:gd name="connsiteY3" fmla="*/ 479051 h 479051"/>
              <a:gd name="connsiteX4" fmla="*/ 0 w 12208020"/>
              <a:gd name="connsiteY4" fmla="*/ 479051 h 479051"/>
              <a:gd name="connsiteX0" fmla="*/ 0 w 12195378"/>
              <a:gd name="connsiteY0" fmla="*/ 491692 h 491692"/>
              <a:gd name="connsiteX1" fmla="*/ 3201 w 12195378"/>
              <a:gd name="connsiteY1" fmla="*/ 235489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7415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3201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5227 w 12192177"/>
              <a:gd name="connsiteY0" fmla="*/ 491692 h 491692"/>
              <a:gd name="connsiteX1" fmla="*/ 0 w 12192177"/>
              <a:gd name="connsiteY1" fmla="*/ 205993 h 491692"/>
              <a:gd name="connsiteX2" fmla="*/ 12192177 w 12192177"/>
              <a:gd name="connsiteY2" fmla="*/ 0 h 491692"/>
              <a:gd name="connsiteX3" fmla="*/ 12188799 w 12192177"/>
              <a:gd name="connsiteY3" fmla="*/ 491692 h 491692"/>
              <a:gd name="connsiteX4" fmla="*/ 5227 w 12192177"/>
              <a:gd name="connsiteY4" fmla="*/ 491692 h 491692"/>
              <a:gd name="connsiteX0" fmla="*/ 5227 w 12192177"/>
              <a:gd name="connsiteY0" fmla="*/ 491692 h 494911"/>
              <a:gd name="connsiteX1" fmla="*/ 0 w 12192177"/>
              <a:gd name="connsiteY1" fmla="*/ 205993 h 494911"/>
              <a:gd name="connsiteX2" fmla="*/ 12192177 w 12192177"/>
              <a:gd name="connsiteY2" fmla="*/ 0 h 494911"/>
              <a:gd name="connsiteX3" fmla="*/ 12192019 w 12192177"/>
              <a:gd name="connsiteY3" fmla="*/ 494911 h 494911"/>
              <a:gd name="connsiteX4" fmla="*/ 5227 w 12192177"/>
              <a:gd name="connsiteY4" fmla="*/ 491692 h 494911"/>
              <a:gd name="connsiteX0" fmla="*/ 5227 w 12192177"/>
              <a:gd name="connsiteY0" fmla="*/ 475594 h 478813"/>
              <a:gd name="connsiteX1" fmla="*/ 0 w 12192177"/>
              <a:gd name="connsiteY1" fmla="*/ 189895 h 478813"/>
              <a:gd name="connsiteX2" fmla="*/ 12192177 w 12192177"/>
              <a:gd name="connsiteY2" fmla="*/ 0 h 478813"/>
              <a:gd name="connsiteX3" fmla="*/ 12192019 w 12192177"/>
              <a:gd name="connsiteY3" fmla="*/ 478813 h 478813"/>
              <a:gd name="connsiteX4" fmla="*/ 5227 w 12192177"/>
              <a:gd name="connsiteY4" fmla="*/ 475594 h 478813"/>
              <a:gd name="connsiteX0" fmla="*/ 22287 w 12209237"/>
              <a:gd name="connsiteY0" fmla="*/ 475594 h 478813"/>
              <a:gd name="connsiteX1" fmla="*/ 0 w 12209237"/>
              <a:gd name="connsiteY1" fmla="*/ 220603 h 478813"/>
              <a:gd name="connsiteX2" fmla="*/ 12209237 w 12209237"/>
              <a:gd name="connsiteY2" fmla="*/ 0 h 478813"/>
              <a:gd name="connsiteX3" fmla="*/ 12209079 w 12209237"/>
              <a:gd name="connsiteY3" fmla="*/ 478813 h 478813"/>
              <a:gd name="connsiteX4" fmla="*/ 22287 w 12209237"/>
              <a:gd name="connsiteY4" fmla="*/ 475594 h 478813"/>
              <a:gd name="connsiteX0" fmla="*/ 1815 w 12188765"/>
              <a:gd name="connsiteY0" fmla="*/ 475594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1815 w 12188765"/>
              <a:gd name="connsiteY4" fmla="*/ 475594 h 478813"/>
              <a:gd name="connsiteX0" fmla="*/ 369 w 12190731"/>
              <a:gd name="connsiteY0" fmla="*/ 479006 h 479006"/>
              <a:gd name="connsiteX1" fmla="*/ 1966 w 12190731"/>
              <a:gd name="connsiteY1" fmla="*/ 183072 h 479006"/>
              <a:gd name="connsiteX2" fmla="*/ 12190731 w 12190731"/>
              <a:gd name="connsiteY2" fmla="*/ 0 h 479006"/>
              <a:gd name="connsiteX3" fmla="*/ 12190573 w 12190731"/>
              <a:gd name="connsiteY3" fmla="*/ 478813 h 479006"/>
              <a:gd name="connsiteX4" fmla="*/ 369 w 12190731"/>
              <a:gd name="connsiteY4" fmla="*/ 479006 h 479006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0 w 12190362"/>
              <a:gd name="connsiteY0" fmla="*/ 475594 h 478813"/>
              <a:gd name="connsiteX1" fmla="*/ 1597 w 12190362"/>
              <a:gd name="connsiteY1" fmla="*/ 183072 h 478813"/>
              <a:gd name="connsiteX2" fmla="*/ 12190362 w 12190362"/>
              <a:gd name="connsiteY2" fmla="*/ 0 h 478813"/>
              <a:gd name="connsiteX3" fmla="*/ 12190204 w 12190362"/>
              <a:gd name="connsiteY3" fmla="*/ 478813 h 478813"/>
              <a:gd name="connsiteX4" fmla="*/ 0 w 12190362"/>
              <a:gd name="connsiteY4" fmla="*/ 475594 h 4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362" h="478813">
                <a:moveTo>
                  <a:pt x="0" y="475594"/>
                </a:moveTo>
                <a:cubicBezTo>
                  <a:pt x="1670" y="482720"/>
                  <a:pt x="3339" y="278305"/>
                  <a:pt x="1597" y="183072"/>
                </a:cubicBezTo>
                <a:lnTo>
                  <a:pt x="12190362" y="0"/>
                </a:lnTo>
                <a:cubicBezTo>
                  <a:pt x="12190309" y="164970"/>
                  <a:pt x="12190257" y="313843"/>
                  <a:pt x="12190204" y="478813"/>
                </a:cubicBezTo>
                <a:lnTo>
                  <a:pt x="0" y="475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Textfeld 28">
            <a:extLst>
              <a:ext uri="{FF2B5EF4-FFF2-40B4-BE49-F238E27FC236}">
                <a16:creationId xmlns:a16="http://schemas.microsoft.com/office/drawing/2014/main" id="{14B60836-9087-4AD6-9086-550A4A54CF90}"/>
              </a:ext>
            </a:extLst>
          </p:cNvPr>
          <p:cNvSpPr txBox="1"/>
          <p:nvPr userDrawn="1"/>
        </p:nvSpPr>
        <p:spPr>
          <a:xfrm>
            <a:off x="515939" y="6611938"/>
            <a:ext cx="3484562" cy="128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© 2021 Bruker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CD0720ED-B30A-489C-868F-1E3770C64D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accent2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20" name="Titelplatzhalter 1">
            <a:extLst>
              <a:ext uri="{FF2B5EF4-FFF2-40B4-BE49-F238E27FC236}">
                <a16:creationId xmlns:a16="http://schemas.microsoft.com/office/drawing/2014/main" id="{3E75399A-3469-48C5-8D5D-795897533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/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E5C0D93-75D2-470E-BEAC-980E29256F9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51338" y="1592261"/>
            <a:ext cx="3482975" cy="3485866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Datumsplatzhalter 3">
            <a:extLst>
              <a:ext uri="{FF2B5EF4-FFF2-40B4-BE49-F238E27FC236}">
                <a16:creationId xmlns:a16="http://schemas.microsoft.com/office/drawing/2014/main" id="{26CFFD13-1B37-41A9-BE04-A2910FF33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56A1255E-00A1-42E9-ADF2-EC5555428F60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8448B5CB-B336-414C-A94E-752354169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F23ED1C9-2EE4-46F5-BCA2-AF314D53B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30" name="Datumsplatzhalter 3">
            <a:extLst>
              <a:ext uri="{FF2B5EF4-FFF2-40B4-BE49-F238E27FC236}">
                <a16:creationId xmlns:a16="http://schemas.microsoft.com/office/drawing/2014/main" id="{1AA06B32-FCD2-40CE-8221-CEF1B23AB660}"/>
              </a:ext>
            </a:extLst>
          </p:cNvPr>
          <p:cNvSpPr txBox="1">
            <a:spLocks/>
          </p:cNvSpPr>
          <p:nvPr userDrawn="1"/>
        </p:nvSpPr>
        <p:spPr>
          <a:xfrm>
            <a:off x="11320272" y="6608530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31" name="Datumsplatzhalter 3">
            <a:extLst>
              <a:ext uri="{FF2B5EF4-FFF2-40B4-BE49-F238E27FC236}">
                <a16:creationId xmlns:a16="http://schemas.microsoft.com/office/drawing/2014/main" id="{444F65B9-AE8C-4FBE-A3D0-3CFF89296FA5}"/>
              </a:ext>
            </a:extLst>
          </p:cNvPr>
          <p:cNvSpPr txBox="1">
            <a:spLocks/>
          </p:cNvSpPr>
          <p:nvPr userDrawn="1"/>
        </p:nvSpPr>
        <p:spPr>
          <a:xfrm>
            <a:off x="10276570" y="6611112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B2F07E81-ECF0-4E16-88FB-297045B7B9F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193088" y="1592261"/>
            <a:ext cx="3482975" cy="3485866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Content Placeholder 4">
            <a:extLst>
              <a:ext uri="{FF2B5EF4-FFF2-40B4-BE49-F238E27FC236}">
                <a16:creationId xmlns:a16="http://schemas.microsoft.com/office/drawing/2014/main" id="{6BD93726-3E24-4580-9BEB-0708247BF81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349751" y="5078127"/>
            <a:ext cx="3484562" cy="1122647"/>
          </a:xfrm>
        </p:spPr>
        <p:txBody>
          <a:bodyPr tIns="182880"/>
          <a:lstStyle>
            <a:lvl1pPr marL="0" indent="0">
              <a:buNone/>
              <a:defRPr sz="1400"/>
            </a:lvl1pPr>
            <a:lvl2pPr marL="297216" indent="0">
              <a:buNone/>
              <a:defRPr/>
            </a:lvl2pPr>
            <a:lvl3pPr marL="589824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5FEE4DCA-1CE9-470E-8174-92DF0733542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5937" y="2210577"/>
            <a:ext cx="3484564" cy="3990198"/>
          </a:xfrm>
        </p:spPr>
        <p:txBody>
          <a:bodyPr t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36DC3936-F27D-4557-85C1-4F9068DA0D2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15937" y="1592261"/>
            <a:ext cx="3484564" cy="615679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5000"/>
              <a:buFont typeface="Roboto Light" panose="02000000000000000000" pitchFamily="2" charset="0"/>
              <a:buNone/>
              <a:tabLst/>
              <a:defRPr/>
            </a:pPr>
            <a:r>
              <a:rPr lang="en-US" dirty="0"/>
              <a:t>Click to edit Master subtitle</a:t>
            </a:r>
            <a:br>
              <a:rPr lang="en-US" dirty="0"/>
            </a:br>
            <a:r>
              <a:rPr lang="en-US" dirty="0"/>
              <a:t>max. approx. 55 characters 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6FA18B0C-A64B-4CBC-83A4-F3DCB136BA3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191501" y="5078127"/>
            <a:ext cx="3484562" cy="1122647"/>
          </a:xfrm>
        </p:spPr>
        <p:txBody>
          <a:bodyPr tIns="182880"/>
          <a:lstStyle>
            <a:lvl1pPr marL="0" indent="0">
              <a:buNone/>
              <a:defRPr sz="1400"/>
            </a:lvl1pPr>
            <a:lvl2pPr marL="297216" indent="0">
              <a:buNone/>
              <a:defRPr/>
            </a:lvl2pPr>
            <a:lvl3pPr marL="589824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3385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 1">
            <a:extLst>
              <a:ext uri="{FF2B5EF4-FFF2-40B4-BE49-F238E27FC236}">
                <a16:creationId xmlns:a16="http://schemas.microsoft.com/office/drawing/2014/main" id="{E26247D5-7FB8-3249-9F5E-7D09FAEF23E9}"/>
              </a:ext>
            </a:extLst>
          </p:cNvPr>
          <p:cNvSpPr/>
          <p:nvPr userDrawn="1"/>
        </p:nvSpPr>
        <p:spPr>
          <a:xfrm>
            <a:off x="0" y="6382800"/>
            <a:ext cx="12192000" cy="478813"/>
          </a:xfrm>
          <a:custGeom>
            <a:avLst/>
            <a:gdLst>
              <a:gd name="connsiteX0" fmla="*/ 0 w 12192000"/>
              <a:gd name="connsiteY0" fmla="*/ 512762 h 512762"/>
              <a:gd name="connsiteX1" fmla="*/ 128191 w 12192000"/>
              <a:gd name="connsiteY1" fmla="*/ 0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2000"/>
              <a:gd name="connsiteY0" fmla="*/ 512762 h 512762"/>
              <a:gd name="connsiteX1" fmla="*/ 3201 w 12192000"/>
              <a:gd name="connsiteY1" fmla="*/ 256559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5378"/>
              <a:gd name="connsiteY0" fmla="*/ 512762 h 512762"/>
              <a:gd name="connsiteX1" fmla="*/ 3201 w 12195378"/>
              <a:gd name="connsiteY1" fmla="*/ 256559 h 512762"/>
              <a:gd name="connsiteX2" fmla="*/ 12195378 w 12195378"/>
              <a:gd name="connsiteY2" fmla="*/ 0 h 512762"/>
              <a:gd name="connsiteX3" fmla="*/ 12192000 w 12195378"/>
              <a:gd name="connsiteY3" fmla="*/ 512762 h 512762"/>
              <a:gd name="connsiteX4" fmla="*/ 0 w 12195378"/>
              <a:gd name="connsiteY4" fmla="*/ 512762 h 512762"/>
              <a:gd name="connsiteX0" fmla="*/ 0 w 12208020"/>
              <a:gd name="connsiteY0" fmla="*/ 479051 h 479051"/>
              <a:gd name="connsiteX1" fmla="*/ 3201 w 12208020"/>
              <a:gd name="connsiteY1" fmla="*/ 222848 h 479051"/>
              <a:gd name="connsiteX2" fmla="*/ 12208020 w 12208020"/>
              <a:gd name="connsiteY2" fmla="*/ 0 h 479051"/>
              <a:gd name="connsiteX3" fmla="*/ 12192000 w 12208020"/>
              <a:gd name="connsiteY3" fmla="*/ 479051 h 479051"/>
              <a:gd name="connsiteX4" fmla="*/ 0 w 12208020"/>
              <a:gd name="connsiteY4" fmla="*/ 479051 h 479051"/>
              <a:gd name="connsiteX0" fmla="*/ 0 w 12195378"/>
              <a:gd name="connsiteY0" fmla="*/ 491692 h 491692"/>
              <a:gd name="connsiteX1" fmla="*/ 3201 w 12195378"/>
              <a:gd name="connsiteY1" fmla="*/ 235489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7415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3201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5227 w 12192177"/>
              <a:gd name="connsiteY0" fmla="*/ 491692 h 491692"/>
              <a:gd name="connsiteX1" fmla="*/ 0 w 12192177"/>
              <a:gd name="connsiteY1" fmla="*/ 205993 h 491692"/>
              <a:gd name="connsiteX2" fmla="*/ 12192177 w 12192177"/>
              <a:gd name="connsiteY2" fmla="*/ 0 h 491692"/>
              <a:gd name="connsiteX3" fmla="*/ 12188799 w 12192177"/>
              <a:gd name="connsiteY3" fmla="*/ 491692 h 491692"/>
              <a:gd name="connsiteX4" fmla="*/ 5227 w 12192177"/>
              <a:gd name="connsiteY4" fmla="*/ 491692 h 491692"/>
              <a:gd name="connsiteX0" fmla="*/ 5227 w 12192177"/>
              <a:gd name="connsiteY0" fmla="*/ 491692 h 494911"/>
              <a:gd name="connsiteX1" fmla="*/ 0 w 12192177"/>
              <a:gd name="connsiteY1" fmla="*/ 205993 h 494911"/>
              <a:gd name="connsiteX2" fmla="*/ 12192177 w 12192177"/>
              <a:gd name="connsiteY2" fmla="*/ 0 h 494911"/>
              <a:gd name="connsiteX3" fmla="*/ 12192019 w 12192177"/>
              <a:gd name="connsiteY3" fmla="*/ 494911 h 494911"/>
              <a:gd name="connsiteX4" fmla="*/ 5227 w 12192177"/>
              <a:gd name="connsiteY4" fmla="*/ 491692 h 494911"/>
              <a:gd name="connsiteX0" fmla="*/ 5227 w 12192177"/>
              <a:gd name="connsiteY0" fmla="*/ 475594 h 478813"/>
              <a:gd name="connsiteX1" fmla="*/ 0 w 12192177"/>
              <a:gd name="connsiteY1" fmla="*/ 189895 h 478813"/>
              <a:gd name="connsiteX2" fmla="*/ 12192177 w 12192177"/>
              <a:gd name="connsiteY2" fmla="*/ 0 h 478813"/>
              <a:gd name="connsiteX3" fmla="*/ 12192019 w 12192177"/>
              <a:gd name="connsiteY3" fmla="*/ 478813 h 478813"/>
              <a:gd name="connsiteX4" fmla="*/ 5227 w 12192177"/>
              <a:gd name="connsiteY4" fmla="*/ 475594 h 478813"/>
              <a:gd name="connsiteX0" fmla="*/ 22287 w 12209237"/>
              <a:gd name="connsiteY0" fmla="*/ 475594 h 478813"/>
              <a:gd name="connsiteX1" fmla="*/ 0 w 12209237"/>
              <a:gd name="connsiteY1" fmla="*/ 220603 h 478813"/>
              <a:gd name="connsiteX2" fmla="*/ 12209237 w 12209237"/>
              <a:gd name="connsiteY2" fmla="*/ 0 h 478813"/>
              <a:gd name="connsiteX3" fmla="*/ 12209079 w 12209237"/>
              <a:gd name="connsiteY3" fmla="*/ 478813 h 478813"/>
              <a:gd name="connsiteX4" fmla="*/ 22287 w 12209237"/>
              <a:gd name="connsiteY4" fmla="*/ 475594 h 478813"/>
              <a:gd name="connsiteX0" fmla="*/ 1815 w 12188765"/>
              <a:gd name="connsiteY0" fmla="*/ 475594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1815 w 12188765"/>
              <a:gd name="connsiteY4" fmla="*/ 475594 h 478813"/>
              <a:gd name="connsiteX0" fmla="*/ 369 w 12190731"/>
              <a:gd name="connsiteY0" fmla="*/ 479006 h 479006"/>
              <a:gd name="connsiteX1" fmla="*/ 1966 w 12190731"/>
              <a:gd name="connsiteY1" fmla="*/ 183072 h 479006"/>
              <a:gd name="connsiteX2" fmla="*/ 12190731 w 12190731"/>
              <a:gd name="connsiteY2" fmla="*/ 0 h 479006"/>
              <a:gd name="connsiteX3" fmla="*/ 12190573 w 12190731"/>
              <a:gd name="connsiteY3" fmla="*/ 478813 h 479006"/>
              <a:gd name="connsiteX4" fmla="*/ 369 w 12190731"/>
              <a:gd name="connsiteY4" fmla="*/ 479006 h 479006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0 w 12190362"/>
              <a:gd name="connsiteY0" fmla="*/ 475594 h 478813"/>
              <a:gd name="connsiteX1" fmla="*/ 1597 w 12190362"/>
              <a:gd name="connsiteY1" fmla="*/ 183072 h 478813"/>
              <a:gd name="connsiteX2" fmla="*/ 12190362 w 12190362"/>
              <a:gd name="connsiteY2" fmla="*/ 0 h 478813"/>
              <a:gd name="connsiteX3" fmla="*/ 12190204 w 12190362"/>
              <a:gd name="connsiteY3" fmla="*/ 478813 h 478813"/>
              <a:gd name="connsiteX4" fmla="*/ 0 w 12190362"/>
              <a:gd name="connsiteY4" fmla="*/ 475594 h 4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362" h="478813">
                <a:moveTo>
                  <a:pt x="0" y="475594"/>
                </a:moveTo>
                <a:cubicBezTo>
                  <a:pt x="1670" y="482720"/>
                  <a:pt x="3339" y="278305"/>
                  <a:pt x="1597" y="183072"/>
                </a:cubicBezTo>
                <a:lnTo>
                  <a:pt x="12190362" y="0"/>
                </a:lnTo>
                <a:cubicBezTo>
                  <a:pt x="12190309" y="164970"/>
                  <a:pt x="12190257" y="313843"/>
                  <a:pt x="12190204" y="478813"/>
                </a:cubicBezTo>
                <a:lnTo>
                  <a:pt x="0" y="475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" name="Textfeld 28">
            <a:extLst>
              <a:ext uri="{FF2B5EF4-FFF2-40B4-BE49-F238E27FC236}">
                <a16:creationId xmlns:a16="http://schemas.microsoft.com/office/drawing/2014/main" id="{6AEF0B51-B741-4884-9983-2E7006666111}"/>
              </a:ext>
            </a:extLst>
          </p:cNvPr>
          <p:cNvSpPr txBox="1"/>
          <p:nvPr userDrawn="1"/>
        </p:nvSpPr>
        <p:spPr>
          <a:xfrm>
            <a:off x="515939" y="6611938"/>
            <a:ext cx="3484562" cy="128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© 2021 Bruker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F98064D-C32C-4F31-BAF5-1CBA61FAAF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accent2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14" name="Titelplatzhalter 1">
            <a:extLst>
              <a:ext uri="{FF2B5EF4-FFF2-40B4-BE49-F238E27FC236}">
                <a16:creationId xmlns:a16="http://schemas.microsoft.com/office/drawing/2014/main" id="{B514A78F-6924-46AF-8451-9B19941C6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/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C97CC203-263E-46E4-B789-B61174FD8DE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5939" y="1592635"/>
            <a:ext cx="5400674" cy="4608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867C890C-CB2B-4D56-A272-AFEA038C4BE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75387" y="1592263"/>
            <a:ext cx="5400674" cy="4608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FFE68E16-69C3-42B3-BDA8-FCB13EC96B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3313D652-A35A-4DC2-BAF2-51C589F3A436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AFAC85DC-3FC5-4730-9E59-4BBF19863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6CF4C7C-7D59-4D8E-A7DC-730B7AA4A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23" name="Datumsplatzhalter 3">
            <a:extLst>
              <a:ext uri="{FF2B5EF4-FFF2-40B4-BE49-F238E27FC236}">
                <a16:creationId xmlns:a16="http://schemas.microsoft.com/office/drawing/2014/main" id="{7795F99D-F649-4965-BDE0-19E6369227E5}"/>
              </a:ext>
            </a:extLst>
          </p:cNvPr>
          <p:cNvSpPr txBox="1">
            <a:spLocks/>
          </p:cNvSpPr>
          <p:nvPr userDrawn="1"/>
        </p:nvSpPr>
        <p:spPr>
          <a:xfrm>
            <a:off x="11320272" y="6608530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1F986398-37E5-4F4D-AB8D-BB56203194A3}"/>
              </a:ext>
            </a:extLst>
          </p:cNvPr>
          <p:cNvSpPr txBox="1">
            <a:spLocks/>
          </p:cNvSpPr>
          <p:nvPr userDrawn="1"/>
        </p:nvSpPr>
        <p:spPr>
          <a:xfrm>
            <a:off x="10276570" y="6611112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351293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 Subtitl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 1">
            <a:extLst>
              <a:ext uri="{FF2B5EF4-FFF2-40B4-BE49-F238E27FC236}">
                <a16:creationId xmlns:a16="http://schemas.microsoft.com/office/drawing/2014/main" id="{E26247D5-7FB8-3249-9F5E-7D09FAEF23E9}"/>
              </a:ext>
            </a:extLst>
          </p:cNvPr>
          <p:cNvSpPr/>
          <p:nvPr userDrawn="1"/>
        </p:nvSpPr>
        <p:spPr>
          <a:xfrm>
            <a:off x="0" y="6382800"/>
            <a:ext cx="12192000" cy="478813"/>
          </a:xfrm>
          <a:custGeom>
            <a:avLst/>
            <a:gdLst>
              <a:gd name="connsiteX0" fmla="*/ 0 w 12192000"/>
              <a:gd name="connsiteY0" fmla="*/ 512762 h 512762"/>
              <a:gd name="connsiteX1" fmla="*/ 128191 w 12192000"/>
              <a:gd name="connsiteY1" fmla="*/ 0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2000"/>
              <a:gd name="connsiteY0" fmla="*/ 512762 h 512762"/>
              <a:gd name="connsiteX1" fmla="*/ 3201 w 12192000"/>
              <a:gd name="connsiteY1" fmla="*/ 256559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5378"/>
              <a:gd name="connsiteY0" fmla="*/ 512762 h 512762"/>
              <a:gd name="connsiteX1" fmla="*/ 3201 w 12195378"/>
              <a:gd name="connsiteY1" fmla="*/ 256559 h 512762"/>
              <a:gd name="connsiteX2" fmla="*/ 12195378 w 12195378"/>
              <a:gd name="connsiteY2" fmla="*/ 0 h 512762"/>
              <a:gd name="connsiteX3" fmla="*/ 12192000 w 12195378"/>
              <a:gd name="connsiteY3" fmla="*/ 512762 h 512762"/>
              <a:gd name="connsiteX4" fmla="*/ 0 w 12195378"/>
              <a:gd name="connsiteY4" fmla="*/ 512762 h 512762"/>
              <a:gd name="connsiteX0" fmla="*/ 0 w 12208020"/>
              <a:gd name="connsiteY0" fmla="*/ 479051 h 479051"/>
              <a:gd name="connsiteX1" fmla="*/ 3201 w 12208020"/>
              <a:gd name="connsiteY1" fmla="*/ 222848 h 479051"/>
              <a:gd name="connsiteX2" fmla="*/ 12208020 w 12208020"/>
              <a:gd name="connsiteY2" fmla="*/ 0 h 479051"/>
              <a:gd name="connsiteX3" fmla="*/ 12192000 w 12208020"/>
              <a:gd name="connsiteY3" fmla="*/ 479051 h 479051"/>
              <a:gd name="connsiteX4" fmla="*/ 0 w 12208020"/>
              <a:gd name="connsiteY4" fmla="*/ 479051 h 479051"/>
              <a:gd name="connsiteX0" fmla="*/ 0 w 12195378"/>
              <a:gd name="connsiteY0" fmla="*/ 491692 h 491692"/>
              <a:gd name="connsiteX1" fmla="*/ 3201 w 12195378"/>
              <a:gd name="connsiteY1" fmla="*/ 235489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7415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3201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5227 w 12192177"/>
              <a:gd name="connsiteY0" fmla="*/ 491692 h 491692"/>
              <a:gd name="connsiteX1" fmla="*/ 0 w 12192177"/>
              <a:gd name="connsiteY1" fmla="*/ 205993 h 491692"/>
              <a:gd name="connsiteX2" fmla="*/ 12192177 w 12192177"/>
              <a:gd name="connsiteY2" fmla="*/ 0 h 491692"/>
              <a:gd name="connsiteX3" fmla="*/ 12188799 w 12192177"/>
              <a:gd name="connsiteY3" fmla="*/ 491692 h 491692"/>
              <a:gd name="connsiteX4" fmla="*/ 5227 w 12192177"/>
              <a:gd name="connsiteY4" fmla="*/ 491692 h 491692"/>
              <a:gd name="connsiteX0" fmla="*/ 5227 w 12192177"/>
              <a:gd name="connsiteY0" fmla="*/ 491692 h 494911"/>
              <a:gd name="connsiteX1" fmla="*/ 0 w 12192177"/>
              <a:gd name="connsiteY1" fmla="*/ 205993 h 494911"/>
              <a:gd name="connsiteX2" fmla="*/ 12192177 w 12192177"/>
              <a:gd name="connsiteY2" fmla="*/ 0 h 494911"/>
              <a:gd name="connsiteX3" fmla="*/ 12192019 w 12192177"/>
              <a:gd name="connsiteY3" fmla="*/ 494911 h 494911"/>
              <a:gd name="connsiteX4" fmla="*/ 5227 w 12192177"/>
              <a:gd name="connsiteY4" fmla="*/ 491692 h 494911"/>
              <a:gd name="connsiteX0" fmla="*/ 5227 w 12192177"/>
              <a:gd name="connsiteY0" fmla="*/ 475594 h 478813"/>
              <a:gd name="connsiteX1" fmla="*/ 0 w 12192177"/>
              <a:gd name="connsiteY1" fmla="*/ 189895 h 478813"/>
              <a:gd name="connsiteX2" fmla="*/ 12192177 w 12192177"/>
              <a:gd name="connsiteY2" fmla="*/ 0 h 478813"/>
              <a:gd name="connsiteX3" fmla="*/ 12192019 w 12192177"/>
              <a:gd name="connsiteY3" fmla="*/ 478813 h 478813"/>
              <a:gd name="connsiteX4" fmla="*/ 5227 w 12192177"/>
              <a:gd name="connsiteY4" fmla="*/ 475594 h 478813"/>
              <a:gd name="connsiteX0" fmla="*/ 22287 w 12209237"/>
              <a:gd name="connsiteY0" fmla="*/ 475594 h 478813"/>
              <a:gd name="connsiteX1" fmla="*/ 0 w 12209237"/>
              <a:gd name="connsiteY1" fmla="*/ 220603 h 478813"/>
              <a:gd name="connsiteX2" fmla="*/ 12209237 w 12209237"/>
              <a:gd name="connsiteY2" fmla="*/ 0 h 478813"/>
              <a:gd name="connsiteX3" fmla="*/ 12209079 w 12209237"/>
              <a:gd name="connsiteY3" fmla="*/ 478813 h 478813"/>
              <a:gd name="connsiteX4" fmla="*/ 22287 w 12209237"/>
              <a:gd name="connsiteY4" fmla="*/ 475594 h 478813"/>
              <a:gd name="connsiteX0" fmla="*/ 1815 w 12188765"/>
              <a:gd name="connsiteY0" fmla="*/ 475594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1815 w 12188765"/>
              <a:gd name="connsiteY4" fmla="*/ 475594 h 478813"/>
              <a:gd name="connsiteX0" fmla="*/ 369 w 12190731"/>
              <a:gd name="connsiteY0" fmla="*/ 479006 h 479006"/>
              <a:gd name="connsiteX1" fmla="*/ 1966 w 12190731"/>
              <a:gd name="connsiteY1" fmla="*/ 183072 h 479006"/>
              <a:gd name="connsiteX2" fmla="*/ 12190731 w 12190731"/>
              <a:gd name="connsiteY2" fmla="*/ 0 h 479006"/>
              <a:gd name="connsiteX3" fmla="*/ 12190573 w 12190731"/>
              <a:gd name="connsiteY3" fmla="*/ 478813 h 479006"/>
              <a:gd name="connsiteX4" fmla="*/ 369 w 12190731"/>
              <a:gd name="connsiteY4" fmla="*/ 479006 h 479006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0 w 12190362"/>
              <a:gd name="connsiteY0" fmla="*/ 475594 h 478813"/>
              <a:gd name="connsiteX1" fmla="*/ 1597 w 12190362"/>
              <a:gd name="connsiteY1" fmla="*/ 183072 h 478813"/>
              <a:gd name="connsiteX2" fmla="*/ 12190362 w 12190362"/>
              <a:gd name="connsiteY2" fmla="*/ 0 h 478813"/>
              <a:gd name="connsiteX3" fmla="*/ 12190204 w 12190362"/>
              <a:gd name="connsiteY3" fmla="*/ 478813 h 478813"/>
              <a:gd name="connsiteX4" fmla="*/ 0 w 12190362"/>
              <a:gd name="connsiteY4" fmla="*/ 475594 h 4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362" h="478813">
                <a:moveTo>
                  <a:pt x="0" y="475594"/>
                </a:moveTo>
                <a:cubicBezTo>
                  <a:pt x="1670" y="482720"/>
                  <a:pt x="3339" y="278305"/>
                  <a:pt x="1597" y="183072"/>
                </a:cubicBezTo>
                <a:lnTo>
                  <a:pt x="12190362" y="0"/>
                </a:lnTo>
                <a:cubicBezTo>
                  <a:pt x="12190309" y="164970"/>
                  <a:pt x="12190257" y="313843"/>
                  <a:pt x="12190204" y="478813"/>
                </a:cubicBezTo>
                <a:lnTo>
                  <a:pt x="0" y="475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" name="Textfeld 28">
            <a:extLst>
              <a:ext uri="{FF2B5EF4-FFF2-40B4-BE49-F238E27FC236}">
                <a16:creationId xmlns:a16="http://schemas.microsoft.com/office/drawing/2014/main" id="{6AEF0B51-B741-4884-9983-2E7006666111}"/>
              </a:ext>
            </a:extLst>
          </p:cNvPr>
          <p:cNvSpPr txBox="1"/>
          <p:nvPr userDrawn="1"/>
        </p:nvSpPr>
        <p:spPr>
          <a:xfrm>
            <a:off x="515939" y="6611938"/>
            <a:ext cx="3484562" cy="128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© 2021 Bruker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F98064D-C32C-4F31-BAF5-1CBA61FAAF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accent2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14" name="Titelplatzhalter 1">
            <a:extLst>
              <a:ext uri="{FF2B5EF4-FFF2-40B4-BE49-F238E27FC236}">
                <a16:creationId xmlns:a16="http://schemas.microsoft.com/office/drawing/2014/main" id="{B514A78F-6924-46AF-8451-9B19941C6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/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22" name="Datumsplatzhalter 3">
            <a:extLst>
              <a:ext uri="{FF2B5EF4-FFF2-40B4-BE49-F238E27FC236}">
                <a16:creationId xmlns:a16="http://schemas.microsoft.com/office/drawing/2014/main" id="{214FF92A-CD10-4D53-A4D8-849C0FFB3C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C632F057-C7F9-43F6-A229-4E89F6FD5EF5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C911D53B-8D1C-4C9F-8302-0088BAA90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15D0268-3A78-4097-8CAB-E36F670CA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25" name="Datumsplatzhalter 3">
            <a:extLst>
              <a:ext uri="{FF2B5EF4-FFF2-40B4-BE49-F238E27FC236}">
                <a16:creationId xmlns:a16="http://schemas.microsoft.com/office/drawing/2014/main" id="{965A05BB-B789-450B-8E0A-15CB063D3597}"/>
              </a:ext>
            </a:extLst>
          </p:cNvPr>
          <p:cNvSpPr txBox="1">
            <a:spLocks/>
          </p:cNvSpPr>
          <p:nvPr userDrawn="1"/>
        </p:nvSpPr>
        <p:spPr>
          <a:xfrm>
            <a:off x="11320272" y="6608530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26" name="Datumsplatzhalter 3">
            <a:extLst>
              <a:ext uri="{FF2B5EF4-FFF2-40B4-BE49-F238E27FC236}">
                <a16:creationId xmlns:a16="http://schemas.microsoft.com/office/drawing/2014/main" id="{F43ABC35-DA4E-4962-9FCF-31DFEADC4CAA}"/>
              </a:ext>
            </a:extLst>
          </p:cNvPr>
          <p:cNvSpPr txBox="1">
            <a:spLocks/>
          </p:cNvSpPr>
          <p:nvPr userDrawn="1"/>
        </p:nvSpPr>
        <p:spPr>
          <a:xfrm>
            <a:off x="10276570" y="6611112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E7641CFF-1399-4824-8361-1A4BBC13BAF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5937" y="2210577"/>
            <a:ext cx="5400676" cy="3990198"/>
          </a:xfrm>
        </p:spPr>
        <p:txBody>
          <a:bodyPr t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5246392C-F663-4C85-8724-BD5D5BBC25C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15937" y="1592261"/>
            <a:ext cx="5400676" cy="615679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5000"/>
              <a:buFont typeface="Roboto Light" panose="02000000000000000000" pitchFamily="2" charset="0"/>
              <a:buNone/>
              <a:tabLst/>
              <a:defRPr/>
            </a:pPr>
            <a:r>
              <a:rPr lang="en-US" dirty="0"/>
              <a:t>Click to edit Master subtitle with a maximum </a:t>
            </a:r>
            <a:br>
              <a:rPr lang="en-US" dirty="0"/>
            </a:br>
            <a:r>
              <a:rPr lang="en-US" dirty="0"/>
              <a:t>of approx. 85 characters in maximum two lines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9387579F-A838-43E4-A418-77EF95CD607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75386" y="2210577"/>
            <a:ext cx="5400676" cy="3990198"/>
          </a:xfrm>
        </p:spPr>
        <p:txBody>
          <a:bodyPr t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626D4B07-0CED-4747-A69E-9C954836E78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5386" y="1592261"/>
            <a:ext cx="5400676" cy="615679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5000"/>
              <a:buFont typeface="Roboto Light" panose="02000000000000000000" pitchFamily="2" charset="0"/>
              <a:buNone/>
              <a:tabLst/>
              <a:defRPr/>
            </a:pPr>
            <a:r>
              <a:rPr lang="en-US" dirty="0"/>
              <a:t>Click to edit Master subtitle with a maximum </a:t>
            </a:r>
            <a:br>
              <a:rPr lang="en-US" dirty="0"/>
            </a:br>
            <a:r>
              <a:rPr lang="en-US" dirty="0"/>
              <a:t>of approx. 85 characters in maximum two lines</a:t>
            </a:r>
          </a:p>
        </p:txBody>
      </p:sp>
    </p:spTree>
    <p:extLst>
      <p:ext uri="{BB962C8B-B14F-4D97-AF65-F5344CB8AC3E}">
        <p14:creationId xmlns:p14="http://schemas.microsoft.com/office/powerpoint/2010/main" val="1414522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 with 4 Pictures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 1">
            <a:extLst>
              <a:ext uri="{FF2B5EF4-FFF2-40B4-BE49-F238E27FC236}">
                <a16:creationId xmlns:a16="http://schemas.microsoft.com/office/drawing/2014/main" id="{E26247D5-7FB8-3249-9F5E-7D09FAEF23E9}"/>
              </a:ext>
            </a:extLst>
          </p:cNvPr>
          <p:cNvSpPr/>
          <p:nvPr userDrawn="1"/>
        </p:nvSpPr>
        <p:spPr>
          <a:xfrm>
            <a:off x="0" y="6382800"/>
            <a:ext cx="12192000" cy="478813"/>
          </a:xfrm>
          <a:custGeom>
            <a:avLst/>
            <a:gdLst>
              <a:gd name="connsiteX0" fmla="*/ 0 w 12192000"/>
              <a:gd name="connsiteY0" fmla="*/ 512762 h 512762"/>
              <a:gd name="connsiteX1" fmla="*/ 128191 w 12192000"/>
              <a:gd name="connsiteY1" fmla="*/ 0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2000"/>
              <a:gd name="connsiteY0" fmla="*/ 512762 h 512762"/>
              <a:gd name="connsiteX1" fmla="*/ 3201 w 12192000"/>
              <a:gd name="connsiteY1" fmla="*/ 256559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5378"/>
              <a:gd name="connsiteY0" fmla="*/ 512762 h 512762"/>
              <a:gd name="connsiteX1" fmla="*/ 3201 w 12195378"/>
              <a:gd name="connsiteY1" fmla="*/ 256559 h 512762"/>
              <a:gd name="connsiteX2" fmla="*/ 12195378 w 12195378"/>
              <a:gd name="connsiteY2" fmla="*/ 0 h 512762"/>
              <a:gd name="connsiteX3" fmla="*/ 12192000 w 12195378"/>
              <a:gd name="connsiteY3" fmla="*/ 512762 h 512762"/>
              <a:gd name="connsiteX4" fmla="*/ 0 w 12195378"/>
              <a:gd name="connsiteY4" fmla="*/ 512762 h 512762"/>
              <a:gd name="connsiteX0" fmla="*/ 0 w 12208020"/>
              <a:gd name="connsiteY0" fmla="*/ 479051 h 479051"/>
              <a:gd name="connsiteX1" fmla="*/ 3201 w 12208020"/>
              <a:gd name="connsiteY1" fmla="*/ 222848 h 479051"/>
              <a:gd name="connsiteX2" fmla="*/ 12208020 w 12208020"/>
              <a:gd name="connsiteY2" fmla="*/ 0 h 479051"/>
              <a:gd name="connsiteX3" fmla="*/ 12192000 w 12208020"/>
              <a:gd name="connsiteY3" fmla="*/ 479051 h 479051"/>
              <a:gd name="connsiteX4" fmla="*/ 0 w 12208020"/>
              <a:gd name="connsiteY4" fmla="*/ 479051 h 479051"/>
              <a:gd name="connsiteX0" fmla="*/ 0 w 12195378"/>
              <a:gd name="connsiteY0" fmla="*/ 491692 h 491692"/>
              <a:gd name="connsiteX1" fmla="*/ 3201 w 12195378"/>
              <a:gd name="connsiteY1" fmla="*/ 235489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7415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3201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5227 w 12192177"/>
              <a:gd name="connsiteY0" fmla="*/ 491692 h 491692"/>
              <a:gd name="connsiteX1" fmla="*/ 0 w 12192177"/>
              <a:gd name="connsiteY1" fmla="*/ 205993 h 491692"/>
              <a:gd name="connsiteX2" fmla="*/ 12192177 w 12192177"/>
              <a:gd name="connsiteY2" fmla="*/ 0 h 491692"/>
              <a:gd name="connsiteX3" fmla="*/ 12188799 w 12192177"/>
              <a:gd name="connsiteY3" fmla="*/ 491692 h 491692"/>
              <a:gd name="connsiteX4" fmla="*/ 5227 w 12192177"/>
              <a:gd name="connsiteY4" fmla="*/ 491692 h 491692"/>
              <a:gd name="connsiteX0" fmla="*/ 5227 w 12192177"/>
              <a:gd name="connsiteY0" fmla="*/ 491692 h 494911"/>
              <a:gd name="connsiteX1" fmla="*/ 0 w 12192177"/>
              <a:gd name="connsiteY1" fmla="*/ 205993 h 494911"/>
              <a:gd name="connsiteX2" fmla="*/ 12192177 w 12192177"/>
              <a:gd name="connsiteY2" fmla="*/ 0 h 494911"/>
              <a:gd name="connsiteX3" fmla="*/ 12192019 w 12192177"/>
              <a:gd name="connsiteY3" fmla="*/ 494911 h 494911"/>
              <a:gd name="connsiteX4" fmla="*/ 5227 w 12192177"/>
              <a:gd name="connsiteY4" fmla="*/ 491692 h 494911"/>
              <a:gd name="connsiteX0" fmla="*/ 5227 w 12192177"/>
              <a:gd name="connsiteY0" fmla="*/ 475594 h 478813"/>
              <a:gd name="connsiteX1" fmla="*/ 0 w 12192177"/>
              <a:gd name="connsiteY1" fmla="*/ 189895 h 478813"/>
              <a:gd name="connsiteX2" fmla="*/ 12192177 w 12192177"/>
              <a:gd name="connsiteY2" fmla="*/ 0 h 478813"/>
              <a:gd name="connsiteX3" fmla="*/ 12192019 w 12192177"/>
              <a:gd name="connsiteY3" fmla="*/ 478813 h 478813"/>
              <a:gd name="connsiteX4" fmla="*/ 5227 w 12192177"/>
              <a:gd name="connsiteY4" fmla="*/ 475594 h 478813"/>
              <a:gd name="connsiteX0" fmla="*/ 22287 w 12209237"/>
              <a:gd name="connsiteY0" fmla="*/ 475594 h 478813"/>
              <a:gd name="connsiteX1" fmla="*/ 0 w 12209237"/>
              <a:gd name="connsiteY1" fmla="*/ 220603 h 478813"/>
              <a:gd name="connsiteX2" fmla="*/ 12209237 w 12209237"/>
              <a:gd name="connsiteY2" fmla="*/ 0 h 478813"/>
              <a:gd name="connsiteX3" fmla="*/ 12209079 w 12209237"/>
              <a:gd name="connsiteY3" fmla="*/ 478813 h 478813"/>
              <a:gd name="connsiteX4" fmla="*/ 22287 w 12209237"/>
              <a:gd name="connsiteY4" fmla="*/ 475594 h 478813"/>
              <a:gd name="connsiteX0" fmla="*/ 1815 w 12188765"/>
              <a:gd name="connsiteY0" fmla="*/ 475594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1815 w 12188765"/>
              <a:gd name="connsiteY4" fmla="*/ 475594 h 478813"/>
              <a:gd name="connsiteX0" fmla="*/ 369 w 12190731"/>
              <a:gd name="connsiteY0" fmla="*/ 479006 h 479006"/>
              <a:gd name="connsiteX1" fmla="*/ 1966 w 12190731"/>
              <a:gd name="connsiteY1" fmla="*/ 183072 h 479006"/>
              <a:gd name="connsiteX2" fmla="*/ 12190731 w 12190731"/>
              <a:gd name="connsiteY2" fmla="*/ 0 h 479006"/>
              <a:gd name="connsiteX3" fmla="*/ 12190573 w 12190731"/>
              <a:gd name="connsiteY3" fmla="*/ 478813 h 479006"/>
              <a:gd name="connsiteX4" fmla="*/ 369 w 12190731"/>
              <a:gd name="connsiteY4" fmla="*/ 479006 h 479006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0 w 12190362"/>
              <a:gd name="connsiteY0" fmla="*/ 475594 h 478813"/>
              <a:gd name="connsiteX1" fmla="*/ 1597 w 12190362"/>
              <a:gd name="connsiteY1" fmla="*/ 183072 h 478813"/>
              <a:gd name="connsiteX2" fmla="*/ 12190362 w 12190362"/>
              <a:gd name="connsiteY2" fmla="*/ 0 h 478813"/>
              <a:gd name="connsiteX3" fmla="*/ 12190204 w 12190362"/>
              <a:gd name="connsiteY3" fmla="*/ 478813 h 478813"/>
              <a:gd name="connsiteX4" fmla="*/ 0 w 12190362"/>
              <a:gd name="connsiteY4" fmla="*/ 475594 h 4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362" h="478813">
                <a:moveTo>
                  <a:pt x="0" y="475594"/>
                </a:moveTo>
                <a:cubicBezTo>
                  <a:pt x="1670" y="482720"/>
                  <a:pt x="3339" y="278305"/>
                  <a:pt x="1597" y="183072"/>
                </a:cubicBezTo>
                <a:lnTo>
                  <a:pt x="12190362" y="0"/>
                </a:lnTo>
                <a:cubicBezTo>
                  <a:pt x="12190309" y="164970"/>
                  <a:pt x="12190257" y="313843"/>
                  <a:pt x="12190204" y="478813"/>
                </a:cubicBezTo>
                <a:lnTo>
                  <a:pt x="0" y="475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Textfeld 28">
            <a:extLst>
              <a:ext uri="{FF2B5EF4-FFF2-40B4-BE49-F238E27FC236}">
                <a16:creationId xmlns:a16="http://schemas.microsoft.com/office/drawing/2014/main" id="{14B60836-9087-4AD6-9086-550A4A54CF90}"/>
              </a:ext>
            </a:extLst>
          </p:cNvPr>
          <p:cNvSpPr txBox="1"/>
          <p:nvPr userDrawn="1"/>
        </p:nvSpPr>
        <p:spPr>
          <a:xfrm>
            <a:off x="515939" y="6611938"/>
            <a:ext cx="3484562" cy="128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© 2021 Bruker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CD0720ED-B30A-489C-868F-1E3770C64D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accent2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20" name="Titelplatzhalter 1">
            <a:extLst>
              <a:ext uri="{FF2B5EF4-FFF2-40B4-BE49-F238E27FC236}">
                <a16:creationId xmlns:a16="http://schemas.microsoft.com/office/drawing/2014/main" id="{3E75399A-3469-48C5-8D5D-795897533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/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FD2095E-3337-4057-92A2-4038248C47C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5939" y="1592635"/>
            <a:ext cx="3484562" cy="4608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780B78DF-AC7B-4E21-91DC-B666F3412B78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349751" y="1593176"/>
            <a:ext cx="3484562" cy="4608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E5C0D93-75D2-470E-BEAC-980E29256F9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91501" y="1592263"/>
            <a:ext cx="1655063" cy="1656437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4CF7607-A69A-42CC-8FB6-F3F389ECFCF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0018127" y="1592262"/>
            <a:ext cx="1655063" cy="1656437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C60D125-6C5F-45A5-AB23-80B7F0EBF5E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91501" y="3429001"/>
            <a:ext cx="1655063" cy="1656437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61E7E8B5-1594-4B87-87B7-0790A528C81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018127" y="3429000"/>
            <a:ext cx="1655063" cy="1656437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Datumsplatzhalter 3">
            <a:extLst>
              <a:ext uri="{FF2B5EF4-FFF2-40B4-BE49-F238E27FC236}">
                <a16:creationId xmlns:a16="http://schemas.microsoft.com/office/drawing/2014/main" id="{26CFFD13-1B37-41A9-BE04-A2910FF33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87FF516D-E850-455E-B60A-695386509A84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8448B5CB-B336-414C-A94E-752354169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F23ED1C9-2EE4-46F5-BCA2-AF314D53B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30" name="Datumsplatzhalter 3">
            <a:extLst>
              <a:ext uri="{FF2B5EF4-FFF2-40B4-BE49-F238E27FC236}">
                <a16:creationId xmlns:a16="http://schemas.microsoft.com/office/drawing/2014/main" id="{1AA06B32-FCD2-40CE-8221-CEF1B23AB660}"/>
              </a:ext>
            </a:extLst>
          </p:cNvPr>
          <p:cNvSpPr txBox="1">
            <a:spLocks/>
          </p:cNvSpPr>
          <p:nvPr userDrawn="1"/>
        </p:nvSpPr>
        <p:spPr>
          <a:xfrm>
            <a:off x="11320272" y="6608530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31" name="Datumsplatzhalter 3">
            <a:extLst>
              <a:ext uri="{FF2B5EF4-FFF2-40B4-BE49-F238E27FC236}">
                <a16:creationId xmlns:a16="http://schemas.microsoft.com/office/drawing/2014/main" id="{444F65B9-AE8C-4FBE-A3D0-3CFF89296FA5}"/>
              </a:ext>
            </a:extLst>
          </p:cNvPr>
          <p:cNvSpPr txBox="1">
            <a:spLocks/>
          </p:cNvSpPr>
          <p:nvPr userDrawn="1"/>
        </p:nvSpPr>
        <p:spPr>
          <a:xfrm>
            <a:off x="10276570" y="6611112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615244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 Subtitle with 4 Pictures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 1">
            <a:extLst>
              <a:ext uri="{FF2B5EF4-FFF2-40B4-BE49-F238E27FC236}">
                <a16:creationId xmlns:a16="http://schemas.microsoft.com/office/drawing/2014/main" id="{E26247D5-7FB8-3249-9F5E-7D09FAEF23E9}"/>
              </a:ext>
            </a:extLst>
          </p:cNvPr>
          <p:cNvSpPr/>
          <p:nvPr userDrawn="1"/>
        </p:nvSpPr>
        <p:spPr>
          <a:xfrm>
            <a:off x="0" y="6382800"/>
            <a:ext cx="12192000" cy="478813"/>
          </a:xfrm>
          <a:custGeom>
            <a:avLst/>
            <a:gdLst>
              <a:gd name="connsiteX0" fmla="*/ 0 w 12192000"/>
              <a:gd name="connsiteY0" fmla="*/ 512762 h 512762"/>
              <a:gd name="connsiteX1" fmla="*/ 128191 w 12192000"/>
              <a:gd name="connsiteY1" fmla="*/ 0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2000"/>
              <a:gd name="connsiteY0" fmla="*/ 512762 h 512762"/>
              <a:gd name="connsiteX1" fmla="*/ 3201 w 12192000"/>
              <a:gd name="connsiteY1" fmla="*/ 256559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5378"/>
              <a:gd name="connsiteY0" fmla="*/ 512762 h 512762"/>
              <a:gd name="connsiteX1" fmla="*/ 3201 w 12195378"/>
              <a:gd name="connsiteY1" fmla="*/ 256559 h 512762"/>
              <a:gd name="connsiteX2" fmla="*/ 12195378 w 12195378"/>
              <a:gd name="connsiteY2" fmla="*/ 0 h 512762"/>
              <a:gd name="connsiteX3" fmla="*/ 12192000 w 12195378"/>
              <a:gd name="connsiteY3" fmla="*/ 512762 h 512762"/>
              <a:gd name="connsiteX4" fmla="*/ 0 w 12195378"/>
              <a:gd name="connsiteY4" fmla="*/ 512762 h 512762"/>
              <a:gd name="connsiteX0" fmla="*/ 0 w 12208020"/>
              <a:gd name="connsiteY0" fmla="*/ 479051 h 479051"/>
              <a:gd name="connsiteX1" fmla="*/ 3201 w 12208020"/>
              <a:gd name="connsiteY1" fmla="*/ 222848 h 479051"/>
              <a:gd name="connsiteX2" fmla="*/ 12208020 w 12208020"/>
              <a:gd name="connsiteY2" fmla="*/ 0 h 479051"/>
              <a:gd name="connsiteX3" fmla="*/ 12192000 w 12208020"/>
              <a:gd name="connsiteY3" fmla="*/ 479051 h 479051"/>
              <a:gd name="connsiteX4" fmla="*/ 0 w 12208020"/>
              <a:gd name="connsiteY4" fmla="*/ 479051 h 479051"/>
              <a:gd name="connsiteX0" fmla="*/ 0 w 12195378"/>
              <a:gd name="connsiteY0" fmla="*/ 491692 h 491692"/>
              <a:gd name="connsiteX1" fmla="*/ 3201 w 12195378"/>
              <a:gd name="connsiteY1" fmla="*/ 235489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7415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3201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5227 w 12192177"/>
              <a:gd name="connsiteY0" fmla="*/ 491692 h 491692"/>
              <a:gd name="connsiteX1" fmla="*/ 0 w 12192177"/>
              <a:gd name="connsiteY1" fmla="*/ 205993 h 491692"/>
              <a:gd name="connsiteX2" fmla="*/ 12192177 w 12192177"/>
              <a:gd name="connsiteY2" fmla="*/ 0 h 491692"/>
              <a:gd name="connsiteX3" fmla="*/ 12188799 w 12192177"/>
              <a:gd name="connsiteY3" fmla="*/ 491692 h 491692"/>
              <a:gd name="connsiteX4" fmla="*/ 5227 w 12192177"/>
              <a:gd name="connsiteY4" fmla="*/ 491692 h 491692"/>
              <a:gd name="connsiteX0" fmla="*/ 5227 w 12192177"/>
              <a:gd name="connsiteY0" fmla="*/ 491692 h 494911"/>
              <a:gd name="connsiteX1" fmla="*/ 0 w 12192177"/>
              <a:gd name="connsiteY1" fmla="*/ 205993 h 494911"/>
              <a:gd name="connsiteX2" fmla="*/ 12192177 w 12192177"/>
              <a:gd name="connsiteY2" fmla="*/ 0 h 494911"/>
              <a:gd name="connsiteX3" fmla="*/ 12192019 w 12192177"/>
              <a:gd name="connsiteY3" fmla="*/ 494911 h 494911"/>
              <a:gd name="connsiteX4" fmla="*/ 5227 w 12192177"/>
              <a:gd name="connsiteY4" fmla="*/ 491692 h 494911"/>
              <a:gd name="connsiteX0" fmla="*/ 5227 w 12192177"/>
              <a:gd name="connsiteY0" fmla="*/ 475594 h 478813"/>
              <a:gd name="connsiteX1" fmla="*/ 0 w 12192177"/>
              <a:gd name="connsiteY1" fmla="*/ 189895 h 478813"/>
              <a:gd name="connsiteX2" fmla="*/ 12192177 w 12192177"/>
              <a:gd name="connsiteY2" fmla="*/ 0 h 478813"/>
              <a:gd name="connsiteX3" fmla="*/ 12192019 w 12192177"/>
              <a:gd name="connsiteY3" fmla="*/ 478813 h 478813"/>
              <a:gd name="connsiteX4" fmla="*/ 5227 w 12192177"/>
              <a:gd name="connsiteY4" fmla="*/ 475594 h 478813"/>
              <a:gd name="connsiteX0" fmla="*/ 22287 w 12209237"/>
              <a:gd name="connsiteY0" fmla="*/ 475594 h 478813"/>
              <a:gd name="connsiteX1" fmla="*/ 0 w 12209237"/>
              <a:gd name="connsiteY1" fmla="*/ 220603 h 478813"/>
              <a:gd name="connsiteX2" fmla="*/ 12209237 w 12209237"/>
              <a:gd name="connsiteY2" fmla="*/ 0 h 478813"/>
              <a:gd name="connsiteX3" fmla="*/ 12209079 w 12209237"/>
              <a:gd name="connsiteY3" fmla="*/ 478813 h 478813"/>
              <a:gd name="connsiteX4" fmla="*/ 22287 w 12209237"/>
              <a:gd name="connsiteY4" fmla="*/ 475594 h 478813"/>
              <a:gd name="connsiteX0" fmla="*/ 1815 w 12188765"/>
              <a:gd name="connsiteY0" fmla="*/ 475594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1815 w 12188765"/>
              <a:gd name="connsiteY4" fmla="*/ 475594 h 478813"/>
              <a:gd name="connsiteX0" fmla="*/ 369 w 12190731"/>
              <a:gd name="connsiteY0" fmla="*/ 479006 h 479006"/>
              <a:gd name="connsiteX1" fmla="*/ 1966 w 12190731"/>
              <a:gd name="connsiteY1" fmla="*/ 183072 h 479006"/>
              <a:gd name="connsiteX2" fmla="*/ 12190731 w 12190731"/>
              <a:gd name="connsiteY2" fmla="*/ 0 h 479006"/>
              <a:gd name="connsiteX3" fmla="*/ 12190573 w 12190731"/>
              <a:gd name="connsiteY3" fmla="*/ 478813 h 479006"/>
              <a:gd name="connsiteX4" fmla="*/ 369 w 12190731"/>
              <a:gd name="connsiteY4" fmla="*/ 479006 h 479006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0 w 12190362"/>
              <a:gd name="connsiteY0" fmla="*/ 475594 h 478813"/>
              <a:gd name="connsiteX1" fmla="*/ 1597 w 12190362"/>
              <a:gd name="connsiteY1" fmla="*/ 183072 h 478813"/>
              <a:gd name="connsiteX2" fmla="*/ 12190362 w 12190362"/>
              <a:gd name="connsiteY2" fmla="*/ 0 h 478813"/>
              <a:gd name="connsiteX3" fmla="*/ 12190204 w 12190362"/>
              <a:gd name="connsiteY3" fmla="*/ 478813 h 478813"/>
              <a:gd name="connsiteX4" fmla="*/ 0 w 12190362"/>
              <a:gd name="connsiteY4" fmla="*/ 475594 h 4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362" h="478813">
                <a:moveTo>
                  <a:pt x="0" y="475594"/>
                </a:moveTo>
                <a:cubicBezTo>
                  <a:pt x="1670" y="482720"/>
                  <a:pt x="3339" y="278305"/>
                  <a:pt x="1597" y="183072"/>
                </a:cubicBezTo>
                <a:lnTo>
                  <a:pt x="12190362" y="0"/>
                </a:lnTo>
                <a:cubicBezTo>
                  <a:pt x="12190309" y="164970"/>
                  <a:pt x="12190257" y="313843"/>
                  <a:pt x="12190204" y="478813"/>
                </a:cubicBezTo>
                <a:lnTo>
                  <a:pt x="0" y="475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Textfeld 28">
            <a:extLst>
              <a:ext uri="{FF2B5EF4-FFF2-40B4-BE49-F238E27FC236}">
                <a16:creationId xmlns:a16="http://schemas.microsoft.com/office/drawing/2014/main" id="{14B60836-9087-4AD6-9086-550A4A54CF90}"/>
              </a:ext>
            </a:extLst>
          </p:cNvPr>
          <p:cNvSpPr txBox="1"/>
          <p:nvPr userDrawn="1"/>
        </p:nvSpPr>
        <p:spPr>
          <a:xfrm>
            <a:off x="515939" y="6611938"/>
            <a:ext cx="3484562" cy="128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© 2021 Bruker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CD0720ED-B30A-489C-868F-1E3770C64D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accent2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20" name="Titelplatzhalter 1">
            <a:extLst>
              <a:ext uri="{FF2B5EF4-FFF2-40B4-BE49-F238E27FC236}">
                <a16:creationId xmlns:a16="http://schemas.microsoft.com/office/drawing/2014/main" id="{3E75399A-3469-48C5-8D5D-795897533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/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E5C0D93-75D2-470E-BEAC-980E29256F9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91501" y="1592263"/>
            <a:ext cx="1655063" cy="1656437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4CF7607-A69A-42CC-8FB6-F3F389ECFCF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0018127" y="1592262"/>
            <a:ext cx="1655063" cy="1656437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C60D125-6C5F-45A5-AB23-80B7F0EBF5E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91501" y="3429001"/>
            <a:ext cx="1655063" cy="1656437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61E7E8B5-1594-4B87-87B7-0790A528C81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018127" y="3429000"/>
            <a:ext cx="1655063" cy="1656437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Datumsplatzhalter 3">
            <a:extLst>
              <a:ext uri="{FF2B5EF4-FFF2-40B4-BE49-F238E27FC236}">
                <a16:creationId xmlns:a16="http://schemas.microsoft.com/office/drawing/2014/main" id="{00795C72-6037-4414-A9AA-8EABFD5EE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80F1001F-26E5-4DA4-BB64-2ACBD766ED41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33" name="Foliennummernplatzhalter 5">
            <a:extLst>
              <a:ext uri="{FF2B5EF4-FFF2-40B4-BE49-F238E27FC236}">
                <a16:creationId xmlns:a16="http://schemas.microsoft.com/office/drawing/2014/main" id="{26C1FEE9-7E78-4B32-8D5C-41F614B32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B0B5D3E9-39DE-48AB-BEB8-46A01F6FC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35" name="Datumsplatzhalter 3">
            <a:extLst>
              <a:ext uri="{FF2B5EF4-FFF2-40B4-BE49-F238E27FC236}">
                <a16:creationId xmlns:a16="http://schemas.microsoft.com/office/drawing/2014/main" id="{59EC7D28-177E-4734-A34E-453116A47B54}"/>
              </a:ext>
            </a:extLst>
          </p:cNvPr>
          <p:cNvSpPr txBox="1">
            <a:spLocks/>
          </p:cNvSpPr>
          <p:nvPr userDrawn="1"/>
        </p:nvSpPr>
        <p:spPr>
          <a:xfrm>
            <a:off x="11320272" y="6608530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36" name="Datumsplatzhalter 3">
            <a:extLst>
              <a:ext uri="{FF2B5EF4-FFF2-40B4-BE49-F238E27FC236}">
                <a16:creationId xmlns:a16="http://schemas.microsoft.com/office/drawing/2014/main" id="{A17D453C-7BFB-402F-8F5E-D8F923A121AF}"/>
              </a:ext>
            </a:extLst>
          </p:cNvPr>
          <p:cNvSpPr txBox="1">
            <a:spLocks/>
          </p:cNvSpPr>
          <p:nvPr userDrawn="1"/>
        </p:nvSpPr>
        <p:spPr>
          <a:xfrm>
            <a:off x="10276570" y="6611112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40" name="Content Placeholder 4">
            <a:extLst>
              <a:ext uri="{FF2B5EF4-FFF2-40B4-BE49-F238E27FC236}">
                <a16:creationId xmlns:a16="http://schemas.microsoft.com/office/drawing/2014/main" id="{F7EA93E6-187B-46EE-9CF1-36A08A2BFB0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5937" y="2210577"/>
            <a:ext cx="3484564" cy="3990198"/>
          </a:xfrm>
        </p:spPr>
        <p:txBody>
          <a:bodyPr t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Content Placeholder 4">
            <a:extLst>
              <a:ext uri="{FF2B5EF4-FFF2-40B4-BE49-F238E27FC236}">
                <a16:creationId xmlns:a16="http://schemas.microsoft.com/office/drawing/2014/main" id="{E2DF69DD-51F9-415A-929E-790824554E85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15937" y="1592261"/>
            <a:ext cx="3484564" cy="615679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5000"/>
              <a:buFont typeface="Roboto Light" panose="02000000000000000000" pitchFamily="2" charset="0"/>
              <a:buNone/>
              <a:tabLst/>
              <a:defRPr/>
            </a:pPr>
            <a:r>
              <a:rPr lang="en-US" dirty="0"/>
              <a:t>Click to edit Master subtitle</a:t>
            </a:r>
            <a:br>
              <a:rPr lang="en-US" dirty="0"/>
            </a:br>
            <a:r>
              <a:rPr lang="en-US" dirty="0"/>
              <a:t>max. approx. 55 characters </a:t>
            </a:r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0C06816A-2C2A-4EE3-B111-9F24E0DBF189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353718" y="2210577"/>
            <a:ext cx="3484564" cy="3990198"/>
          </a:xfrm>
        </p:spPr>
        <p:txBody>
          <a:bodyPr t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Content Placeholder 4">
            <a:extLst>
              <a:ext uri="{FF2B5EF4-FFF2-40B4-BE49-F238E27FC236}">
                <a16:creationId xmlns:a16="http://schemas.microsoft.com/office/drawing/2014/main" id="{4EC038A3-ABF3-4A85-898C-78E58B7C8FA0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4353718" y="1592261"/>
            <a:ext cx="3484564" cy="615679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5000"/>
              <a:buFont typeface="Roboto Light" panose="02000000000000000000" pitchFamily="2" charset="0"/>
              <a:buNone/>
              <a:tabLst/>
              <a:defRPr/>
            </a:pPr>
            <a:r>
              <a:rPr lang="en-US" dirty="0"/>
              <a:t>Click to edit Master subtitle</a:t>
            </a:r>
            <a:br>
              <a:rPr lang="en-US" dirty="0"/>
            </a:br>
            <a:r>
              <a:rPr lang="en-US" dirty="0"/>
              <a:t>max. approx. 55 characters </a:t>
            </a:r>
          </a:p>
        </p:txBody>
      </p:sp>
    </p:spTree>
    <p:extLst>
      <p:ext uri="{BB962C8B-B14F-4D97-AF65-F5344CB8AC3E}">
        <p14:creationId xmlns:p14="http://schemas.microsoft.com/office/powerpoint/2010/main" val="473233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apez 1">
            <a:extLst>
              <a:ext uri="{FF2B5EF4-FFF2-40B4-BE49-F238E27FC236}">
                <a16:creationId xmlns:a16="http://schemas.microsoft.com/office/drawing/2014/main" id="{E26247D5-7FB8-3249-9F5E-7D09FAEF23E9}"/>
              </a:ext>
            </a:extLst>
          </p:cNvPr>
          <p:cNvSpPr/>
          <p:nvPr userDrawn="1"/>
        </p:nvSpPr>
        <p:spPr>
          <a:xfrm>
            <a:off x="0" y="6382800"/>
            <a:ext cx="12192000" cy="478813"/>
          </a:xfrm>
          <a:custGeom>
            <a:avLst/>
            <a:gdLst>
              <a:gd name="connsiteX0" fmla="*/ 0 w 12192000"/>
              <a:gd name="connsiteY0" fmla="*/ 512762 h 512762"/>
              <a:gd name="connsiteX1" fmla="*/ 128191 w 12192000"/>
              <a:gd name="connsiteY1" fmla="*/ 0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2000"/>
              <a:gd name="connsiteY0" fmla="*/ 512762 h 512762"/>
              <a:gd name="connsiteX1" fmla="*/ 3201 w 12192000"/>
              <a:gd name="connsiteY1" fmla="*/ 256559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5378"/>
              <a:gd name="connsiteY0" fmla="*/ 512762 h 512762"/>
              <a:gd name="connsiteX1" fmla="*/ 3201 w 12195378"/>
              <a:gd name="connsiteY1" fmla="*/ 256559 h 512762"/>
              <a:gd name="connsiteX2" fmla="*/ 12195378 w 12195378"/>
              <a:gd name="connsiteY2" fmla="*/ 0 h 512762"/>
              <a:gd name="connsiteX3" fmla="*/ 12192000 w 12195378"/>
              <a:gd name="connsiteY3" fmla="*/ 512762 h 512762"/>
              <a:gd name="connsiteX4" fmla="*/ 0 w 12195378"/>
              <a:gd name="connsiteY4" fmla="*/ 512762 h 512762"/>
              <a:gd name="connsiteX0" fmla="*/ 0 w 12208020"/>
              <a:gd name="connsiteY0" fmla="*/ 479051 h 479051"/>
              <a:gd name="connsiteX1" fmla="*/ 3201 w 12208020"/>
              <a:gd name="connsiteY1" fmla="*/ 222848 h 479051"/>
              <a:gd name="connsiteX2" fmla="*/ 12208020 w 12208020"/>
              <a:gd name="connsiteY2" fmla="*/ 0 h 479051"/>
              <a:gd name="connsiteX3" fmla="*/ 12192000 w 12208020"/>
              <a:gd name="connsiteY3" fmla="*/ 479051 h 479051"/>
              <a:gd name="connsiteX4" fmla="*/ 0 w 12208020"/>
              <a:gd name="connsiteY4" fmla="*/ 479051 h 479051"/>
              <a:gd name="connsiteX0" fmla="*/ 0 w 12195378"/>
              <a:gd name="connsiteY0" fmla="*/ 491692 h 491692"/>
              <a:gd name="connsiteX1" fmla="*/ 3201 w 12195378"/>
              <a:gd name="connsiteY1" fmla="*/ 235489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7415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3201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5227 w 12192177"/>
              <a:gd name="connsiteY0" fmla="*/ 491692 h 491692"/>
              <a:gd name="connsiteX1" fmla="*/ 0 w 12192177"/>
              <a:gd name="connsiteY1" fmla="*/ 205993 h 491692"/>
              <a:gd name="connsiteX2" fmla="*/ 12192177 w 12192177"/>
              <a:gd name="connsiteY2" fmla="*/ 0 h 491692"/>
              <a:gd name="connsiteX3" fmla="*/ 12188799 w 12192177"/>
              <a:gd name="connsiteY3" fmla="*/ 491692 h 491692"/>
              <a:gd name="connsiteX4" fmla="*/ 5227 w 12192177"/>
              <a:gd name="connsiteY4" fmla="*/ 491692 h 491692"/>
              <a:gd name="connsiteX0" fmla="*/ 5227 w 12192177"/>
              <a:gd name="connsiteY0" fmla="*/ 491692 h 494911"/>
              <a:gd name="connsiteX1" fmla="*/ 0 w 12192177"/>
              <a:gd name="connsiteY1" fmla="*/ 205993 h 494911"/>
              <a:gd name="connsiteX2" fmla="*/ 12192177 w 12192177"/>
              <a:gd name="connsiteY2" fmla="*/ 0 h 494911"/>
              <a:gd name="connsiteX3" fmla="*/ 12192019 w 12192177"/>
              <a:gd name="connsiteY3" fmla="*/ 494911 h 494911"/>
              <a:gd name="connsiteX4" fmla="*/ 5227 w 12192177"/>
              <a:gd name="connsiteY4" fmla="*/ 491692 h 494911"/>
              <a:gd name="connsiteX0" fmla="*/ 5227 w 12192177"/>
              <a:gd name="connsiteY0" fmla="*/ 475594 h 478813"/>
              <a:gd name="connsiteX1" fmla="*/ 0 w 12192177"/>
              <a:gd name="connsiteY1" fmla="*/ 189895 h 478813"/>
              <a:gd name="connsiteX2" fmla="*/ 12192177 w 12192177"/>
              <a:gd name="connsiteY2" fmla="*/ 0 h 478813"/>
              <a:gd name="connsiteX3" fmla="*/ 12192019 w 12192177"/>
              <a:gd name="connsiteY3" fmla="*/ 478813 h 478813"/>
              <a:gd name="connsiteX4" fmla="*/ 5227 w 12192177"/>
              <a:gd name="connsiteY4" fmla="*/ 475594 h 478813"/>
              <a:gd name="connsiteX0" fmla="*/ 22287 w 12209237"/>
              <a:gd name="connsiteY0" fmla="*/ 475594 h 478813"/>
              <a:gd name="connsiteX1" fmla="*/ 0 w 12209237"/>
              <a:gd name="connsiteY1" fmla="*/ 220603 h 478813"/>
              <a:gd name="connsiteX2" fmla="*/ 12209237 w 12209237"/>
              <a:gd name="connsiteY2" fmla="*/ 0 h 478813"/>
              <a:gd name="connsiteX3" fmla="*/ 12209079 w 12209237"/>
              <a:gd name="connsiteY3" fmla="*/ 478813 h 478813"/>
              <a:gd name="connsiteX4" fmla="*/ 22287 w 12209237"/>
              <a:gd name="connsiteY4" fmla="*/ 475594 h 478813"/>
              <a:gd name="connsiteX0" fmla="*/ 1815 w 12188765"/>
              <a:gd name="connsiteY0" fmla="*/ 475594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1815 w 12188765"/>
              <a:gd name="connsiteY4" fmla="*/ 475594 h 478813"/>
              <a:gd name="connsiteX0" fmla="*/ 369 w 12190731"/>
              <a:gd name="connsiteY0" fmla="*/ 479006 h 479006"/>
              <a:gd name="connsiteX1" fmla="*/ 1966 w 12190731"/>
              <a:gd name="connsiteY1" fmla="*/ 183072 h 479006"/>
              <a:gd name="connsiteX2" fmla="*/ 12190731 w 12190731"/>
              <a:gd name="connsiteY2" fmla="*/ 0 h 479006"/>
              <a:gd name="connsiteX3" fmla="*/ 12190573 w 12190731"/>
              <a:gd name="connsiteY3" fmla="*/ 478813 h 479006"/>
              <a:gd name="connsiteX4" fmla="*/ 369 w 12190731"/>
              <a:gd name="connsiteY4" fmla="*/ 479006 h 479006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0 w 12190362"/>
              <a:gd name="connsiteY0" fmla="*/ 475594 h 478813"/>
              <a:gd name="connsiteX1" fmla="*/ 1597 w 12190362"/>
              <a:gd name="connsiteY1" fmla="*/ 183072 h 478813"/>
              <a:gd name="connsiteX2" fmla="*/ 12190362 w 12190362"/>
              <a:gd name="connsiteY2" fmla="*/ 0 h 478813"/>
              <a:gd name="connsiteX3" fmla="*/ 12190204 w 12190362"/>
              <a:gd name="connsiteY3" fmla="*/ 478813 h 478813"/>
              <a:gd name="connsiteX4" fmla="*/ 0 w 12190362"/>
              <a:gd name="connsiteY4" fmla="*/ 475594 h 4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362" h="478813">
                <a:moveTo>
                  <a:pt x="0" y="475594"/>
                </a:moveTo>
                <a:cubicBezTo>
                  <a:pt x="1670" y="482720"/>
                  <a:pt x="3339" y="278305"/>
                  <a:pt x="1597" y="183072"/>
                </a:cubicBezTo>
                <a:lnTo>
                  <a:pt x="12190362" y="0"/>
                </a:lnTo>
                <a:cubicBezTo>
                  <a:pt x="12190309" y="164970"/>
                  <a:pt x="12190257" y="313843"/>
                  <a:pt x="12190204" y="478813"/>
                </a:cubicBezTo>
                <a:lnTo>
                  <a:pt x="0" y="475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Textfeld 28">
            <a:extLst>
              <a:ext uri="{FF2B5EF4-FFF2-40B4-BE49-F238E27FC236}">
                <a16:creationId xmlns:a16="http://schemas.microsoft.com/office/drawing/2014/main" id="{85B3252C-7552-451C-81A1-5E9817CC15A8}"/>
              </a:ext>
            </a:extLst>
          </p:cNvPr>
          <p:cNvSpPr txBox="1"/>
          <p:nvPr userDrawn="1"/>
        </p:nvSpPr>
        <p:spPr>
          <a:xfrm>
            <a:off x="515939" y="6611938"/>
            <a:ext cx="3484562" cy="128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© 2021 Bruker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D105A2D9-E0AC-42BF-93B5-6687691703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accent2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5981B8C9-BF31-443D-9E06-96DBDC343E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/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6BFA9D4-2BD0-46B0-8E5E-DF00963BB66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5939" y="1592635"/>
            <a:ext cx="3484562" cy="4608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AC67EFC9-BEC1-4E7B-8D22-F1F48A908A8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349751" y="1593176"/>
            <a:ext cx="3484562" cy="4608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E63A0A42-E5F2-459E-85C1-B52C0FC24F3A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191501" y="1592263"/>
            <a:ext cx="3484562" cy="4608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Datumsplatzhalter 3">
            <a:extLst>
              <a:ext uri="{FF2B5EF4-FFF2-40B4-BE49-F238E27FC236}">
                <a16:creationId xmlns:a16="http://schemas.microsoft.com/office/drawing/2014/main" id="{3CEDD52D-C433-46B5-9F79-BE189CAB5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42EFC995-0441-4129-8372-5F668009788D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28" name="Foliennummernplatzhalter 5">
            <a:extLst>
              <a:ext uri="{FF2B5EF4-FFF2-40B4-BE49-F238E27FC236}">
                <a16:creationId xmlns:a16="http://schemas.microsoft.com/office/drawing/2014/main" id="{E838735C-6296-4394-A5E9-274AE0A5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D71BD509-4E91-4647-9BC2-47CE1987E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30" name="Datumsplatzhalter 3">
            <a:extLst>
              <a:ext uri="{FF2B5EF4-FFF2-40B4-BE49-F238E27FC236}">
                <a16:creationId xmlns:a16="http://schemas.microsoft.com/office/drawing/2014/main" id="{CCF1AD21-730B-4B0B-92E6-D81BE7171A1F}"/>
              </a:ext>
            </a:extLst>
          </p:cNvPr>
          <p:cNvSpPr txBox="1">
            <a:spLocks/>
          </p:cNvSpPr>
          <p:nvPr userDrawn="1"/>
        </p:nvSpPr>
        <p:spPr>
          <a:xfrm>
            <a:off x="11320272" y="6608530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31" name="Datumsplatzhalter 3">
            <a:extLst>
              <a:ext uri="{FF2B5EF4-FFF2-40B4-BE49-F238E27FC236}">
                <a16:creationId xmlns:a16="http://schemas.microsoft.com/office/drawing/2014/main" id="{6088C73C-C6E1-49F4-BEDB-41AB9338C428}"/>
              </a:ext>
            </a:extLst>
          </p:cNvPr>
          <p:cNvSpPr txBox="1">
            <a:spLocks/>
          </p:cNvSpPr>
          <p:nvPr userDrawn="1"/>
        </p:nvSpPr>
        <p:spPr>
          <a:xfrm>
            <a:off x="10276570" y="6611112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15911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02">
    <p:bg>
      <p:bgPr>
        <a:gradFill>
          <a:gsLst>
            <a:gs pos="0">
              <a:srgbClr val="0062A4"/>
            </a:gs>
            <a:gs pos="85000">
              <a:schemeClr val="tx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C0CFDD35-FEB3-4238-BABB-34435A3A88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860009"/>
            <a:ext cx="9420225" cy="1169551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>
            <a:lvl1pPr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Presentation title with </a:t>
            </a:r>
            <a:br>
              <a:rPr lang="en-US" noProof="0" dirty="0"/>
            </a:br>
            <a:r>
              <a:rPr lang="en-US" noProof="0" dirty="0"/>
              <a:t>a maximum of approx. 80 characters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8F64B3A-AD7C-914B-B977-3EC59B04A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9700" y="303441"/>
            <a:ext cx="935631" cy="499783"/>
          </a:xfrm>
          <a:prstGeom prst="rect">
            <a:avLst/>
          </a:prstGeom>
        </p:spPr>
      </p:pic>
      <p:sp>
        <p:nvSpPr>
          <p:cNvPr id="29" name="Trapez 1">
            <a:extLst>
              <a:ext uri="{FF2B5EF4-FFF2-40B4-BE49-F238E27FC236}">
                <a16:creationId xmlns:a16="http://schemas.microsoft.com/office/drawing/2014/main" id="{E26247D5-7FB8-3249-9F5E-7D09FAEF23E9}"/>
              </a:ext>
            </a:extLst>
          </p:cNvPr>
          <p:cNvSpPr/>
          <p:nvPr userDrawn="1"/>
        </p:nvSpPr>
        <p:spPr>
          <a:xfrm>
            <a:off x="0" y="6382800"/>
            <a:ext cx="12192000" cy="478813"/>
          </a:xfrm>
          <a:custGeom>
            <a:avLst/>
            <a:gdLst>
              <a:gd name="connsiteX0" fmla="*/ 0 w 12192000"/>
              <a:gd name="connsiteY0" fmla="*/ 512762 h 512762"/>
              <a:gd name="connsiteX1" fmla="*/ 128191 w 12192000"/>
              <a:gd name="connsiteY1" fmla="*/ 0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2000"/>
              <a:gd name="connsiteY0" fmla="*/ 512762 h 512762"/>
              <a:gd name="connsiteX1" fmla="*/ 3201 w 12192000"/>
              <a:gd name="connsiteY1" fmla="*/ 256559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5378"/>
              <a:gd name="connsiteY0" fmla="*/ 512762 h 512762"/>
              <a:gd name="connsiteX1" fmla="*/ 3201 w 12195378"/>
              <a:gd name="connsiteY1" fmla="*/ 256559 h 512762"/>
              <a:gd name="connsiteX2" fmla="*/ 12195378 w 12195378"/>
              <a:gd name="connsiteY2" fmla="*/ 0 h 512762"/>
              <a:gd name="connsiteX3" fmla="*/ 12192000 w 12195378"/>
              <a:gd name="connsiteY3" fmla="*/ 512762 h 512762"/>
              <a:gd name="connsiteX4" fmla="*/ 0 w 12195378"/>
              <a:gd name="connsiteY4" fmla="*/ 512762 h 512762"/>
              <a:gd name="connsiteX0" fmla="*/ 0 w 12208020"/>
              <a:gd name="connsiteY0" fmla="*/ 479051 h 479051"/>
              <a:gd name="connsiteX1" fmla="*/ 3201 w 12208020"/>
              <a:gd name="connsiteY1" fmla="*/ 222848 h 479051"/>
              <a:gd name="connsiteX2" fmla="*/ 12208020 w 12208020"/>
              <a:gd name="connsiteY2" fmla="*/ 0 h 479051"/>
              <a:gd name="connsiteX3" fmla="*/ 12192000 w 12208020"/>
              <a:gd name="connsiteY3" fmla="*/ 479051 h 479051"/>
              <a:gd name="connsiteX4" fmla="*/ 0 w 12208020"/>
              <a:gd name="connsiteY4" fmla="*/ 479051 h 479051"/>
              <a:gd name="connsiteX0" fmla="*/ 0 w 12195378"/>
              <a:gd name="connsiteY0" fmla="*/ 491692 h 491692"/>
              <a:gd name="connsiteX1" fmla="*/ 3201 w 12195378"/>
              <a:gd name="connsiteY1" fmla="*/ 235489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7415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3201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5227 w 12192177"/>
              <a:gd name="connsiteY0" fmla="*/ 491692 h 491692"/>
              <a:gd name="connsiteX1" fmla="*/ 0 w 12192177"/>
              <a:gd name="connsiteY1" fmla="*/ 205993 h 491692"/>
              <a:gd name="connsiteX2" fmla="*/ 12192177 w 12192177"/>
              <a:gd name="connsiteY2" fmla="*/ 0 h 491692"/>
              <a:gd name="connsiteX3" fmla="*/ 12188799 w 12192177"/>
              <a:gd name="connsiteY3" fmla="*/ 491692 h 491692"/>
              <a:gd name="connsiteX4" fmla="*/ 5227 w 12192177"/>
              <a:gd name="connsiteY4" fmla="*/ 491692 h 491692"/>
              <a:gd name="connsiteX0" fmla="*/ 5227 w 12192177"/>
              <a:gd name="connsiteY0" fmla="*/ 491692 h 494911"/>
              <a:gd name="connsiteX1" fmla="*/ 0 w 12192177"/>
              <a:gd name="connsiteY1" fmla="*/ 205993 h 494911"/>
              <a:gd name="connsiteX2" fmla="*/ 12192177 w 12192177"/>
              <a:gd name="connsiteY2" fmla="*/ 0 h 494911"/>
              <a:gd name="connsiteX3" fmla="*/ 12192019 w 12192177"/>
              <a:gd name="connsiteY3" fmla="*/ 494911 h 494911"/>
              <a:gd name="connsiteX4" fmla="*/ 5227 w 12192177"/>
              <a:gd name="connsiteY4" fmla="*/ 491692 h 494911"/>
              <a:gd name="connsiteX0" fmla="*/ 5227 w 12192177"/>
              <a:gd name="connsiteY0" fmla="*/ 475594 h 478813"/>
              <a:gd name="connsiteX1" fmla="*/ 0 w 12192177"/>
              <a:gd name="connsiteY1" fmla="*/ 189895 h 478813"/>
              <a:gd name="connsiteX2" fmla="*/ 12192177 w 12192177"/>
              <a:gd name="connsiteY2" fmla="*/ 0 h 478813"/>
              <a:gd name="connsiteX3" fmla="*/ 12192019 w 12192177"/>
              <a:gd name="connsiteY3" fmla="*/ 478813 h 478813"/>
              <a:gd name="connsiteX4" fmla="*/ 5227 w 12192177"/>
              <a:gd name="connsiteY4" fmla="*/ 475594 h 478813"/>
              <a:gd name="connsiteX0" fmla="*/ 22287 w 12209237"/>
              <a:gd name="connsiteY0" fmla="*/ 475594 h 478813"/>
              <a:gd name="connsiteX1" fmla="*/ 0 w 12209237"/>
              <a:gd name="connsiteY1" fmla="*/ 220603 h 478813"/>
              <a:gd name="connsiteX2" fmla="*/ 12209237 w 12209237"/>
              <a:gd name="connsiteY2" fmla="*/ 0 h 478813"/>
              <a:gd name="connsiteX3" fmla="*/ 12209079 w 12209237"/>
              <a:gd name="connsiteY3" fmla="*/ 478813 h 478813"/>
              <a:gd name="connsiteX4" fmla="*/ 22287 w 12209237"/>
              <a:gd name="connsiteY4" fmla="*/ 475594 h 478813"/>
              <a:gd name="connsiteX0" fmla="*/ 1815 w 12188765"/>
              <a:gd name="connsiteY0" fmla="*/ 475594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1815 w 12188765"/>
              <a:gd name="connsiteY4" fmla="*/ 475594 h 478813"/>
              <a:gd name="connsiteX0" fmla="*/ 369 w 12190731"/>
              <a:gd name="connsiteY0" fmla="*/ 479006 h 479006"/>
              <a:gd name="connsiteX1" fmla="*/ 1966 w 12190731"/>
              <a:gd name="connsiteY1" fmla="*/ 183072 h 479006"/>
              <a:gd name="connsiteX2" fmla="*/ 12190731 w 12190731"/>
              <a:gd name="connsiteY2" fmla="*/ 0 h 479006"/>
              <a:gd name="connsiteX3" fmla="*/ 12190573 w 12190731"/>
              <a:gd name="connsiteY3" fmla="*/ 478813 h 479006"/>
              <a:gd name="connsiteX4" fmla="*/ 369 w 12190731"/>
              <a:gd name="connsiteY4" fmla="*/ 479006 h 479006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0 w 12190362"/>
              <a:gd name="connsiteY0" fmla="*/ 475594 h 478813"/>
              <a:gd name="connsiteX1" fmla="*/ 1597 w 12190362"/>
              <a:gd name="connsiteY1" fmla="*/ 183072 h 478813"/>
              <a:gd name="connsiteX2" fmla="*/ 12190362 w 12190362"/>
              <a:gd name="connsiteY2" fmla="*/ 0 h 478813"/>
              <a:gd name="connsiteX3" fmla="*/ 12190204 w 12190362"/>
              <a:gd name="connsiteY3" fmla="*/ 478813 h 478813"/>
              <a:gd name="connsiteX4" fmla="*/ 0 w 12190362"/>
              <a:gd name="connsiteY4" fmla="*/ 475594 h 4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362" h="478813">
                <a:moveTo>
                  <a:pt x="0" y="475594"/>
                </a:moveTo>
                <a:cubicBezTo>
                  <a:pt x="1670" y="482720"/>
                  <a:pt x="3339" y="278305"/>
                  <a:pt x="1597" y="183072"/>
                </a:cubicBezTo>
                <a:lnTo>
                  <a:pt x="12190362" y="0"/>
                </a:lnTo>
                <a:cubicBezTo>
                  <a:pt x="12190309" y="164970"/>
                  <a:pt x="12190257" y="313843"/>
                  <a:pt x="12190204" y="478813"/>
                </a:cubicBezTo>
                <a:lnTo>
                  <a:pt x="0" y="4755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9" name="Gerade Verbindung 11">
            <a:extLst>
              <a:ext uri="{FF2B5EF4-FFF2-40B4-BE49-F238E27FC236}">
                <a16:creationId xmlns:a16="http://schemas.microsoft.com/office/drawing/2014/main" id="{7F5EADA0-A981-4C81-ABFD-CAA4797CDD43}"/>
              </a:ext>
            </a:extLst>
          </p:cNvPr>
          <p:cNvCxnSpPr>
            <a:cxnSpLocks/>
          </p:cNvCxnSpPr>
          <p:nvPr userDrawn="1"/>
        </p:nvCxnSpPr>
        <p:spPr>
          <a:xfrm flipH="1">
            <a:off x="515939" y="3248560"/>
            <a:ext cx="720000" cy="0"/>
          </a:xfrm>
          <a:prstGeom prst="line">
            <a:avLst/>
          </a:prstGeom>
          <a:ln w="190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56FA5B47-E27A-414E-9C0A-A04AA32250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5939" y="1592263"/>
            <a:ext cx="9420224" cy="161583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200"/>
              </a:lnSpc>
              <a:spcAft>
                <a:spcPts val="0"/>
              </a:spcAft>
              <a:buNone/>
              <a:defRPr sz="1200" b="1" i="0" cap="all" spc="10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90 characters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8F75577-3E12-474B-A730-A777B6CE7E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6666" y="6611112"/>
            <a:ext cx="11169397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4E7C2AAF-0523-42AA-B0C4-90A81688EE0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515939" y="3608388"/>
            <a:ext cx="5400674" cy="2592928"/>
          </a:xfrm>
        </p:spPr>
        <p:txBody>
          <a:bodyPr anchor="b"/>
          <a:lstStyle>
            <a:lvl1pPr marL="0" indent="0">
              <a:spcAft>
                <a:spcPts val="0"/>
              </a:spcAft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Speakers</a:t>
            </a:r>
          </a:p>
          <a:p>
            <a:pPr lvl="0"/>
            <a:r>
              <a:rPr lang="en-US" dirty="0"/>
              <a:t>and Date</a:t>
            </a:r>
          </a:p>
        </p:txBody>
      </p:sp>
    </p:spTree>
    <p:extLst>
      <p:ext uri="{BB962C8B-B14F-4D97-AF65-F5344CB8AC3E}">
        <p14:creationId xmlns:p14="http://schemas.microsoft.com/office/powerpoint/2010/main" val="2176288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 Subtitl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apez 1">
            <a:extLst>
              <a:ext uri="{FF2B5EF4-FFF2-40B4-BE49-F238E27FC236}">
                <a16:creationId xmlns:a16="http://schemas.microsoft.com/office/drawing/2014/main" id="{E26247D5-7FB8-3249-9F5E-7D09FAEF23E9}"/>
              </a:ext>
            </a:extLst>
          </p:cNvPr>
          <p:cNvSpPr/>
          <p:nvPr userDrawn="1"/>
        </p:nvSpPr>
        <p:spPr>
          <a:xfrm>
            <a:off x="0" y="6382800"/>
            <a:ext cx="12192000" cy="478813"/>
          </a:xfrm>
          <a:custGeom>
            <a:avLst/>
            <a:gdLst>
              <a:gd name="connsiteX0" fmla="*/ 0 w 12192000"/>
              <a:gd name="connsiteY0" fmla="*/ 512762 h 512762"/>
              <a:gd name="connsiteX1" fmla="*/ 128191 w 12192000"/>
              <a:gd name="connsiteY1" fmla="*/ 0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2000"/>
              <a:gd name="connsiteY0" fmla="*/ 512762 h 512762"/>
              <a:gd name="connsiteX1" fmla="*/ 3201 w 12192000"/>
              <a:gd name="connsiteY1" fmla="*/ 256559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5378"/>
              <a:gd name="connsiteY0" fmla="*/ 512762 h 512762"/>
              <a:gd name="connsiteX1" fmla="*/ 3201 w 12195378"/>
              <a:gd name="connsiteY1" fmla="*/ 256559 h 512762"/>
              <a:gd name="connsiteX2" fmla="*/ 12195378 w 12195378"/>
              <a:gd name="connsiteY2" fmla="*/ 0 h 512762"/>
              <a:gd name="connsiteX3" fmla="*/ 12192000 w 12195378"/>
              <a:gd name="connsiteY3" fmla="*/ 512762 h 512762"/>
              <a:gd name="connsiteX4" fmla="*/ 0 w 12195378"/>
              <a:gd name="connsiteY4" fmla="*/ 512762 h 512762"/>
              <a:gd name="connsiteX0" fmla="*/ 0 w 12208020"/>
              <a:gd name="connsiteY0" fmla="*/ 479051 h 479051"/>
              <a:gd name="connsiteX1" fmla="*/ 3201 w 12208020"/>
              <a:gd name="connsiteY1" fmla="*/ 222848 h 479051"/>
              <a:gd name="connsiteX2" fmla="*/ 12208020 w 12208020"/>
              <a:gd name="connsiteY2" fmla="*/ 0 h 479051"/>
              <a:gd name="connsiteX3" fmla="*/ 12192000 w 12208020"/>
              <a:gd name="connsiteY3" fmla="*/ 479051 h 479051"/>
              <a:gd name="connsiteX4" fmla="*/ 0 w 12208020"/>
              <a:gd name="connsiteY4" fmla="*/ 479051 h 479051"/>
              <a:gd name="connsiteX0" fmla="*/ 0 w 12195378"/>
              <a:gd name="connsiteY0" fmla="*/ 491692 h 491692"/>
              <a:gd name="connsiteX1" fmla="*/ 3201 w 12195378"/>
              <a:gd name="connsiteY1" fmla="*/ 235489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7415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3201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5227 w 12192177"/>
              <a:gd name="connsiteY0" fmla="*/ 491692 h 491692"/>
              <a:gd name="connsiteX1" fmla="*/ 0 w 12192177"/>
              <a:gd name="connsiteY1" fmla="*/ 205993 h 491692"/>
              <a:gd name="connsiteX2" fmla="*/ 12192177 w 12192177"/>
              <a:gd name="connsiteY2" fmla="*/ 0 h 491692"/>
              <a:gd name="connsiteX3" fmla="*/ 12188799 w 12192177"/>
              <a:gd name="connsiteY3" fmla="*/ 491692 h 491692"/>
              <a:gd name="connsiteX4" fmla="*/ 5227 w 12192177"/>
              <a:gd name="connsiteY4" fmla="*/ 491692 h 491692"/>
              <a:gd name="connsiteX0" fmla="*/ 5227 w 12192177"/>
              <a:gd name="connsiteY0" fmla="*/ 491692 h 494911"/>
              <a:gd name="connsiteX1" fmla="*/ 0 w 12192177"/>
              <a:gd name="connsiteY1" fmla="*/ 205993 h 494911"/>
              <a:gd name="connsiteX2" fmla="*/ 12192177 w 12192177"/>
              <a:gd name="connsiteY2" fmla="*/ 0 h 494911"/>
              <a:gd name="connsiteX3" fmla="*/ 12192019 w 12192177"/>
              <a:gd name="connsiteY3" fmla="*/ 494911 h 494911"/>
              <a:gd name="connsiteX4" fmla="*/ 5227 w 12192177"/>
              <a:gd name="connsiteY4" fmla="*/ 491692 h 494911"/>
              <a:gd name="connsiteX0" fmla="*/ 5227 w 12192177"/>
              <a:gd name="connsiteY0" fmla="*/ 475594 h 478813"/>
              <a:gd name="connsiteX1" fmla="*/ 0 w 12192177"/>
              <a:gd name="connsiteY1" fmla="*/ 189895 h 478813"/>
              <a:gd name="connsiteX2" fmla="*/ 12192177 w 12192177"/>
              <a:gd name="connsiteY2" fmla="*/ 0 h 478813"/>
              <a:gd name="connsiteX3" fmla="*/ 12192019 w 12192177"/>
              <a:gd name="connsiteY3" fmla="*/ 478813 h 478813"/>
              <a:gd name="connsiteX4" fmla="*/ 5227 w 12192177"/>
              <a:gd name="connsiteY4" fmla="*/ 475594 h 478813"/>
              <a:gd name="connsiteX0" fmla="*/ 22287 w 12209237"/>
              <a:gd name="connsiteY0" fmla="*/ 475594 h 478813"/>
              <a:gd name="connsiteX1" fmla="*/ 0 w 12209237"/>
              <a:gd name="connsiteY1" fmla="*/ 220603 h 478813"/>
              <a:gd name="connsiteX2" fmla="*/ 12209237 w 12209237"/>
              <a:gd name="connsiteY2" fmla="*/ 0 h 478813"/>
              <a:gd name="connsiteX3" fmla="*/ 12209079 w 12209237"/>
              <a:gd name="connsiteY3" fmla="*/ 478813 h 478813"/>
              <a:gd name="connsiteX4" fmla="*/ 22287 w 12209237"/>
              <a:gd name="connsiteY4" fmla="*/ 475594 h 478813"/>
              <a:gd name="connsiteX0" fmla="*/ 1815 w 12188765"/>
              <a:gd name="connsiteY0" fmla="*/ 475594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1815 w 12188765"/>
              <a:gd name="connsiteY4" fmla="*/ 475594 h 478813"/>
              <a:gd name="connsiteX0" fmla="*/ 369 w 12190731"/>
              <a:gd name="connsiteY0" fmla="*/ 479006 h 479006"/>
              <a:gd name="connsiteX1" fmla="*/ 1966 w 12190731"/>
              <a:gd name="connsiteY1" fmla="*/ 183072 h 479006"/>
              <a:gd name="connsiteX2" fmla="*/ 12190731 w 12190731"/>
              <a:gd name="connsiteY2" fmla="*/ 0 h 479006"/>
              <a:gd name="connsiteX3" fmla="*/ 12190573 w 12190731"/>
              <a:gd name="connsiteY3" fmla="*/ 478813 h 479006"/>
              <a:gd name="connsiteX4" fmla="*/ 369 w 12190731"/>
              <a:gd name="connsiteY4" fmla="*/ 479006 h 479006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0 w 12190362"/>
              <a:gd name="connsiteY0" fmla="*/ 475594 h 478813"/>
              <a:gd name="connsiteX1" fmla="*/ 1597 w 12190362"/>
              <a:gd name="connsiteY1" fmla="*/ 183072 h 478813"/>
              <a:gd name="connsiteX2" fmla="*/ 12190362 w 12190362"/>
              <a:gd name="connsiteY2" fmla="*/ 0 h 478813"/>
              <a:gd name="connsiteX3" fmla="*/ 12190204 w 12190362"/>
              <a:gd name="connsiteY3" fmla="*/ 478813 h 478813"/>
              <a:gd name="connsiteX4" fmla="*/ 0 w 12190362"/>
              <a:gd name="connsiteY4" fmla="*/ 475594 h 4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362" h="478813">
                <a:moveTo>
                  <a:pt x="0" y="475594"/>
                </a:moveTo>
                <a:cubicBezTo>
                  <a:pt x="1670" y="482720"/>
                  <a:pt x="3339" y="278305"/>
                  <a:pt x="1597" y="183072"/>
                </a:cubicBezTo>
                <a:lnTo>
                  <a:pt x="12190362" y="0"/>
                </a:lnTo>
                <a:cubicBezTo>
                  <a:pt x="12190309" y="164970"/>
                  <a:pt x="12190257" y="313843"/>
                  <a:pt x="12190204" y="478813"/>
                </a:cubicBezTo>
                <a:lnTo>
                  <a:pt x="0" y="475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Textfeld 28">
            <a:extLst>
              <a:ext uri="{FF2B5EF4-FFF2-40B4-BE49-F238E27FC236}">
                <a16:creationId xmlns:a16="http://schemas.microsoft.com/office/drawing/2014/main" id="{85B3252C-7552-451C-81A1-5E9817CC15A8}"/>
              </a:ext>
            </a:extLst>
          </p:cNvPr>
          <p:cNvSpPr txBox="1"/>
          <p:nvPr userDrawn="1"/>
        </p:nvSpPr>
        <p:spPr>
          <a:xfrm>
            <a:off x="515939" y="6611938"/>
            <a:ext cx="3484562" cy="128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© 2021 Bruker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D105A2D9-E0AC-42BF-93B5-6687691703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accent2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5981B8C9-BF31-443D-9E06-96DBDC343E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/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28" name="Datumsplatzhalter 3">
            <a:extLst>
              <a:ext uri="{FF2B5EF4-FFF2-40B4-BE49-F238E27FC236}">
                <a16:creationId xmlns:a16="http://schemas.microsoft.com/office/drawing/2014/main" id="{022BA883-F7ED-4E70-BE2A-1C8E19873C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91BEC850-B183-48C6-A235-7BB5B752D8D9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29" name="Foliennummernplatzhalter 5">
            <a:extLst>
              <a:ext uri="{FF2B5EF4-FFF2-40B4-BE49-F238E27FC236}">
                <a16:creationId xmlns:a16="http://schemas.microsoft.com/office/drawing/2014/main" id="{B9DAF27E-EAEB-4344-87CA-A26845AD2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F519E3E7-1F34-4C63-AC06-49593C7D2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31" name="Datumsplatzhalter 3">
            <a:extLst>
              <a:ext uri="{FF2B5EF4-FFF2-40B4-BE49-F238E27FC236}">
                <a16:creationId xmlns:a16="http://schemas.microsoft.com/office/drawing/2014/main" id="{6F881489-C272-4A3D-82D0-9D3C3FA73ACE}"/>
              </a:ext>
            </a:extLst>
          </p:cNvPr>
          <p:cNvSpPr txBox="1">
            <a:spLocks/>
          </p:cNvSpPr>
          <p:nvPr userDrawn="1"/>
        </p:nvSpPr>
        <p:spPr>
          <a:xfrm>
            <a:off x="11320272" y="6608530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32" name="Datumsplatzhalter 3">
            <a:extLst>
              <a:ext uri="{FF2B5EF4-FFF2-40B4-BE49-F238E27FC236}">
                <a16:creationId xmlns:a16="http://schemas.microsoft.com/office/drawing/2014/main" id="{121ABFCE-43DB-4418-9492-C2AFFADBF6A5}"/>
              </a:ext>
            </a:extLst>
          </p:cNvPr>
          <p:cNvSpPr txBox="1">
            <a:spLocks/>
          </p:cNvSpPr>
          <p:nvPr userDrawn="1"/>
        </p:nvSpPr>
        <p:spPr>
          <a:xfrm>
            <a:off x="10276570" y="6611112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0A531E8D-AAAA-44F1-AB22-0280D2B594E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5937" y="2210577"/>
            <a:ext cx="3484564" cy="3990198"/>
          </a:xfrm>
        </p:spPr>
        <p:txBody>
          <a:bodyPr t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CF03CB5C-0957-4957-BCE5-D0AD281875F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15937" y="1592261"/>
            <a:ext cx="3484564" cy="615679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5000"/>
              <a:buFont typeface="Roboto Light" panose="02000000000000000000" pitchFamily="2" charset="0"/>
              <a:buNone/>
              <a:tabLst/>
              <a:defRPr/>
            </a:pPr>
            <a:r>
              <a:rPr lang="en-US" dirty="0"/>
              <a:t>Click to edit Master subtitle</a:t>
            </a:r>
            <a:br>
              <a:rPr lang="en-US" dirty="0"/>
            </a:br>
            <a:r>
              <a:rPr lang="en-US" dirty="0"/>
              <a:t>max. approx. 55 characters </a:t>
            </a:r>
          </a:p>
        </p:txBody>
      </p:sp>
      <p:sp>
        <p:nvSpPr>
          <p:cNvPr id="35" name="Content Placeholder 4">
            <a:extLst>
              <a:ext uri="{FF2B5EF4-FFF2-40B4-BE49-F238E27FC236}">
                <a16:creationId xmlns:a16="http://schemas.microsoft.com/office/drawing/2014/main" id="{DC2A7C17-1B17-494D-9D81-4ECC23E2BD62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353718" y="2210577"/>
            <a:ext cx="3484564" cy="3990198"/>
          </a:xfrm>
        </p:spPr>
        <p:txBody>
          <a:bodyPr t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8D182E3F-FE99-4975-90C5-CE952B2B4FF5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4353718" y="1592261"/>
            <a:ext cx="3484564" cy="615679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5000"/>
              <a:buFont typeface="Roboto Light" panose="02000000000000000000" pitchFamily="2" charset="0"/>
              <a:buNone/>
              <a:tabLst/>
              <a:defRPr/>
            </a:pPr>
            <a:r>
              <a:rPr lang="en-US" dirty="0"/>
              <a:t>Click to edit Master subtitle</a:t>
            </a:r>
            <a:br>
              <a:rPr lang="en-US" dirty="0"/>
            </a:br>
            <a:r>
              <a:rPr lang="en-US" dirty="0"/>
              <a:t>max. approx. 55 characters </a:t>
            </a:r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2AD84AD3-82F4-47D2-9534-A4B9D61C3C67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191498" y="2210577"/>
            <a:ext cx="3484564" cy="3990198"/>
          </a:xfrm>
        </p:spPr>
        <p:txBody>
          <a:bodyPr t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Content Placeholder 4">
            <a:extLst>
              <a:ext uri="{FF2B5EF4-FFF2-40B4-BE49-F238E27FC236}">
                <a16:creationId xmlns:a16="http://schemas.microsoft.com/office/drawing/2014/main" id="{26F3DC3C-8FE9-4862-B9C1-8C59ABF11B8D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191498" y="1592261"/>
            <a:ext cx="3484564" cy="615679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5000"/>
              <a:buFont typeface="Roboto Light" panose="02000000000000000000" pitchFamily="2" charset="0"/>
              <a:buNone/>
              <a:tabLst/>
              <a:defRPr/>
            </a:pPr>
            <a:r>
              <a:rPr lang="en-US" dirty="0"/>
              <a:t>Click to edit Master subtitle</a:t>
            </a:r>
            <a:br>
              <a:rPr lang="en-US" dirty="0"/>
            </a:br>
            <a:r>
              <a:rPr lang="en-US" dirty="0"/>
              <a:t>max. approx. 55 characters </a:t>
            </a:r>
          </a:p>
        </p:txBody>
      </p:sp>
    </p:spTree>
    <p:extLst>
      <p:ext uri="{BB962C8B-B14F-4D97-AF65-F5344CB8AC3E}">
        <p14:creationId xmlns:p14="http://schemas.microsoft.com/office/powerpoint/2010/main" val="1971108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Tex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rapez 1">
            <a:extLst>
              <a:ext uri="{FF2B5EF4-FFF2-40B4-BE49-F238E27FC236}">
                <a16:creationId xmlns:a16="http://schemas.microsoft.com/office/drawing/2014/main" id="{E26247D5-7FB8-3249-9F5E-7D09FAEF23E9}"/>
              </a:ext>
            </a:extLst>
          </p:cNvPr>
          <p:cNvSpPr/>
          <p:nvPr userDrawn="1"/>
        </p:nvSpPr>
        <p:spPr>
          <a:xfrm>
            <a:off x="0" y="6382800"/>
            <a:ext cx="12192000" cy="478813"/>
          </a:xfrm>
          <a:custGeom>
            <a:avLst/>
            <a:gdLst>
              <a:gd name="connsiteX0" fmla="*/ 0 w 12192000"/>
              <a:gd name="connsiteY0" fmla="*/ 512762 h 512762"/>
              <a:gd name="connsiteX1" fmla="*/ 128191 w 12192000"/>
              <a:gd name="connsiteY1" fmla="*/ 0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2000"/>
              <a:gd name="connsiteY0" fmla="*/ 512762 h 512762"/>
              <a:gd name="connsiteX1" fmla="*/ 3201 w 12192000"/>
              <a:gd name="connsiteY1" fmla="*/ 256559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5378"/>
              <a:gd name="connsiteY0" fmla="*/ 512762 h 512762"/>
              <a:gd name="connsiteX1" fmla="*/ 3201 w 12195378"/>
              <a:gd name="connsiteY1" fmla="*/ 256559 h 512762"/>
              <a:gd name="connsiteX2" fmla="*/ 12195378 w 12195378"/>
              <a:gd name="connsiteY2" fmla="*/ 0 h 512762"/>
              <a:gd name="connsiteX3" fmla="*/ 12192000 w 12195378"/>
              <a:gd name="connsiteY3" fmla="*/ 512762 h 512762"/>
              <a:gd name="connsiteX4" fmla="*/ 0 w 12195378"/>
              <a:gd name="connsiteY4" fmla="*/ 512762 h 512762"/>
              <a:gd name="connsiteX0" fmla="*/ 0 w 12208020"/>
              <a:gd name="connsiteY0" fmla="*/ 479051 h 479051"/>
              <a:gd name="connsiteX1" fmla="*/ 3201 w 12208020"/>
              <a:gd name="connsiteY1" fmla="*/ 222848 h 479051"/>
              <a:gd name="connsiteX2" fmla="*/ 12208020 w 12208020"/>
              <a:gd name="connsiteY2" fmla="*/ 0 h 479051"/>
              <a:gd name="connsiteX3" fmla="*/ 12192000 w 12208020"/>
              <a:gd name="connsiteY3" fmla="*/ 479051 h 479051"/>
              <a:gd name="connsiteX4" fmla="*/ 0 w 12208020"/>
              <a:gd name="connsiteY4" fmla="*/ 479051 h 479051"/>
              <a:gd name="connsiteX0" fmla="*/ 0 w 12195378"/>
              <a:gd name="connsiteY0" fmla="*/ 491692 h 491692"/>
              <a:gd name="connsiteX1" fmla="*/ 3201 w 12195378"/>
              <a:gd name="connsiteY1" fmla="*/ 235489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7415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3201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5227 w 12192177"/>
              <a:gd name="connsiteY0" fmla="*/ 491692 h 491692"/>
              <a:gd name="connsiteX1" fmla="*/ 0 w 12192177"/>
              <a:gd name="connsiteY1" fmla="*/ 205993 h 491692"/>
              <a:gd name="connsiteX2" fmla="*/ 12192177 w 12192177"/>
              <a:gd name="connsiteY2" fmla="*/ 0 h 491692"/>
              <a:gd name="connsiteX3" fmla="*/ 12188799 w 12192177"/>
              <a:gd name="connsiteY3" fmla="*/ 491692 h 491692"/>
              <a:gd name="connsiteX4" fmla="*/ 5227 w 12192177"/>
              <a:gd name="connsiteY4" fmla="*/ 491692 h 491692"/>
              <a:gd name="connsiteX0" fmla="*/ 5227 w 12192177"/>
              <a:gd name="connsiteY0" fmla="*/ 491692 h 494911"/>
              <a:gd name="connsiteX1" fmla="*/ 0 w 12192177"/>
              <a:gd name="connsiteY1" fmla="*/ 205993 h 494911"/>
              <a:gd name="connsiteX2" fmla="*/ 12192177 w 12192177"/>
              <a:gd name="connsiteY2" fmla="*/ 0 h 494911"/>
              <a:gd name="connsiteX3" fmla="*/ 12192019 w 12192177"/>
              <a:gd name="connsiteY3" fmla="*/ 494911 h 494911"/>
              <a:gd name="connsiteX4" fmla="*/ 5227 w 12192177"/>
              <a:gd name="connsiteY4" fmla="*/ 491692 h 494911"/>
              <a:gd name="connsiteX0" fmla="*/ 5227 w 12192177"/>
              <a:gd name="connsiteY0" fmla="*/ 475594 h 478813"/>
              <a:gd name="connsiteX1" fmla="*/ 0 w 12192177"/>
              <a:gd name="connsiteY1" fmla="*/ 189895 h 478813"/>
              <a:gd name="connsiteX2" fmla="*/ 12192177 w 12192177"/>
              <a:gd name="connsiteY2" fmla="*/ 0 h 478813"/>
              <a:gd name="connsiteX3" fmla="*/ 12192019 w 12192177"/>
              <a:gd name="connsiteY3" fmla="*/ 478813 h 478813"/>
              <a:gd name="connsiteX4" fmla="*/ 5227 w 12192177"/>
              <a:gd name="connsiteY4" fmla="*/ 475594 h 478813"/>
              <a:gd name="connsiteX0" fmla="*/ 22287 w 12209237"/>
              <a:gd name="connsiteY0" fmla="*/ 475594 h 478813"/>
              <a:gd name="connsiteX1" fmla="*/ 0 w 12209237"/>
              <a:gd name="connsiteY1" fmla="*/ 220603 h 478813"/>
              <a:gd name="connsiteX2" fmla="*/ 12209237 w 12209237"/>
              <a:gd name="connsiteY2" fmla="*/ 0 h 478813"/>
              <a:gd name="connsiteX3" fmla="*/ 12209079 w 12209237"/>
              <a:gd name="connsiteY3" fmla="*/ 478813 h 478813"/>
              <a:gd name="connsiteX4" fmla="*/ 22287 w 12209237"/>
              <a:gd name="connsiteY4" fmla="*/ 475594 h 478813"/>
              <a:gd name="connsiteX0" fmla="*/ 1815 w 12188765"/>
              <a:gd name="connsiteY0" fmla="*/ 475594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1815 w 12188765"/>
              <a:gd name="connsiteY4" fmla="*/ 475594 h 478813"/>
              <a:gd name="connsiteX0" fmla="*/ 369 w 12190731"/>
              <a:gd name="connsiteY0" fmla="*/ 479006 h 479006"/>
              <a:gd name="connsiteX1" fmla="*/ 1966 w 12190731"/>
              <a:gd name="connsiteY1" fmla="*/ 183072 h 479006"/>
              <a:gd name="connsiteX2" fmla="*/ 12190731 w 12190731"/>
              <a:gd name="connsiteY2" fmla="*/ 0 h 479006"/>
              <a:gd name="connsiteX3" fmla="*/ 12190573 w 12190731"/>
              <a:gd name="connsiteY3" fmla="*/ 478813 h 479006"/>
              <a:gd name="connsiteX4" fmla="*/ 369 w 12190731"/>
              <a:gd name="connsiteY4" fmla="*/ 479006 h 479006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0 w 12190362"/>
              <a:gd name="connsiteY0" fmla="*/ 475594 h 478813"/>
              <a:gd name="connsiteX1" fmla="*/ 1597 w 12190362"/>
              <a:gd name="connsiteY1" fmla="*/ 183072 h 478813"/>
              <a:gd name="connsiteX2" fmla="*/ 12190362 w 12190362"/>
              <a:gd name="connsiteY2" fmla="*/ 0 h 478813"/>
              <a:gd name="connsiteX3" fmla="*/ 12190204 w 12190362"/>
              <a:gd name="connsiteY3" fmla="*/ 478813 h 478813"/>
              <a:gd name="connsiteX4" fmla="*/ 0 w 12190362"/>
              <a:gd name="connsiteY4" fmla="*/ 475594 h 4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362" h="478813">
                <a:moveTo>
                  <a:pt x="0" y="475594"/>
                </a:moveTo>
                <a:cubicBezTo>
                  <a:pt x="1670" y="482720"/>
                  <a:pt x="3339" y="278305"/>
                  <a:pt x="1597" y="183072"/>
                </a:cubicBezTo>
                <a:lnTo>
                  <a:pt x="12190362" y="0"/>
                </a:lnTo>
                <a:cubicBezTo>
                  <a:pt x="12190309" y="164970"/>
                  <a:pt x="12190257" y="313843"/>
                  <a:pt x="12190204" y="478813"/>
                </a:cubicBezTo>
                <a:lnTo>
                  <a:pt x="0" y="475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6" name="Textfeld 28">
            <a:extLst>
              <a:ext uri="{FF2B5EF4-FFF2-40B4-BE49-F238E27FC236}">
                <a16:creationId xmlns:a16="http://schemas.microsoft.com/office/drawing/2014/main" id="{5BDAF4E6-6D68-44C5-BABA-E376DEA65436}"/>
              </a:ext>
            </a:extLst>
          </p:cNvPr>
          <p:cNvSpPr txBox="1"/>
          <p:nvPr userDrawn="1"/>
        </p:nvSpPr>
        <p:spPr>
          <a:xfrm>
            <a:off x="515939" y="6611938"/>
            <a:ext cx="3484562" cy="128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© </a:t>
            </a:r>
            <a:r>
              <a:rPr lang="de-DE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2021</a:t>
            </a:r>
            <a:r>
              <a:rPr lang="en-US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 Bruker</a:t>
            </a:r>
          </a:p>
        </p:txBody>
      </p:sp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B4FD5F9F-E446-4BF5-A57D-6634A5E8E1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accent2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B024D9C6-40E1-456A-B101-0BF21E6F2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/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4D561DC7-9D7E-42B5-AABC-F2E4DE6D00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4BDE465-02EB-45F0-97BD-D0C346434C7A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8D179A22-84DE-48B9-A6F3-2FD253802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F42DD11-34F0-4F17-9686-91A711540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19" name="Datumsplatzhalter 3">
            <a:extLst>
              <a:ext uri="{FF2B5EF4-FFF2-40B4-BE49-F238E27FC236}">
                <a16:creationId xmlns:a16="http://schemas.microsoft.com/office/drawing/2014/main" id="{2118FAC5-CBCA-4A0D-9F92-EE7E9554AB85}"/>
              </a:ext>
            </a:extLst>
          </p:cNvPr>
          <p:cNvSpPr txBox="1">
            <a:spLocks/>
          </p:cNvSpPr>
          <p:nvPr userDrawn="1"/>
        </p:nvSpPr>
        <p:spPr>
          <a:xfrm>
            <a:off x="11320272" y="6608530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8A58CA00-3E74-40A0-8C85-A260E9F56618}"/>
              </a:ext>
            </a:extLst>
          </p:cNvPr>
          <p:cNvSpPr txBox="1">
            <a:spLocks/>
          </p:cNvSpPr>
          <p:nvPr userDrawn="1"/>
        </p:nvSpPr>
        <p:spPr>
          <a:xfrm>
            <a:off x="10276570" y="6611112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85FB72-B102-42F2-950C-8CDF5DBCED9B}"/>
              </a:ext>
            </a:extLst>
          </p:cNvPr>
          <p:cNvSpPr/>
          <p:nvPr userDrawn="1"/>
        </p:nvSpPr>
        <p:spPr>
          <a:xfrm>
            <a:off x="12308461" y="1304925"/>
            <a:ext cx="1769323" cy="20944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rtlCol="0" anchor="ctr">
            <a:spAutoFit/>
          </a:bodyPr>
          <a:lstStyle/>
          <a:p>
            <a:pPr algn="l">
              <a:lnSpc>
                <a:spcPct val="120000"/>
              </a:lnSpc>
              <a:spcAft>
                <a:spcPts val="400"/>
              </a:spcAft>
            </a:pPr>
            <a:r>
              <a:rPr lang="en-US" sz="1200" noProof="0" dirty="0"/>
              <a:t>To add an image </a:t>
            </a:r>
            <a:br>
              <a:rPr lang="en-US" sz="1200" noProof="0" dirty="0"/>
            </a:br>
            <a:r>
              <a:rPr lang="en-US" sz="1200" noProof="0" dirty="0"/>
              <a:t>to the background, </a:t>
            </a:r>
            <a:br>
              <a:rPr lang="en-US" sz="1200" noProof="0" dirty="0"/>
            </a:br>
            <a:r>
              <a:rPr lang="en-US" sz="1200" noProof="0" dirty="0"/>
              <a:t>follow these steps: </a:t>
            </a:r>
          </a:p>
          <a:p>
            <a:pPr marL="137160" indent="-137160" algn="l">
              <a:lnSpc>
                <a:spcPct val="120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200" noProof="0" dirty="0"/>
              <a:t>Right click -&gt; </a:t>
            </a:r>
            <a:br>
              <a:rPr lang="en-US" sz="1200" noProof="0" dirty="0"/>
            </a:br>
            <a:r>
              <a:rPr lang="en-US" sz="1200" b="1" noProof="0" dirty="0">
                <a:latin typeface="+mj-lt"/>
              </a:rPr>
              <a:t>Format Background</a:t>
            </a:r>
          </a:p>
          <a:p>
            <a:pPr marL="137160" indent="-137160" algn="l">
              <a:lnSpc>
                <a:spcPct val="120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200" b="1" noProof="0" dirty="0">
                <a:latin typeface="+mj-lt"/>
              </a:rPr>
              <a:t>Picture or texture fill</a:t>
            </a:r>
          </a:p>
          <a:p>
            <a:pPr marL="137160" indent="-137160" algn="l">
              <a:lnSpc>
                <a:spcPct val="120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200" b="1" noProof="0" dirty="0">
                <a:latin typeface="+mj-lt"/>
              </a:rPr>
              <a:t>Picture source</a:t>
            </a:r>
            <a:r>
              <a:rPr lang="en-US" sz="1200" noProof="0" dirty="0"/>
              <a:t> -&gt; </a:t>
            </a:r>
            <a:br>
              <a:rPr lang="en-US" sz="1200" noProof="0" dirty="0"/>
            </a:br>
            <a:r>
              <a:rPr lang="en-US" sz="1200" b="1" noProof="0" dirty="0">
                <a:latin typeface="+mj-lt"/>
              </a:rPr>
              <a:t>Insert…</a:t>
            </a:r>
            <a:endParaRPr lang="en-US" sz="1200" noProof="0" dirty="0"/>
          </a:p>
        </p:txBody>
      </p:sp>
    </p:spTree>
    <p:extLst>
      <p:ext uri="{BB962C8B-B14F-4D97-AF65-F5344CB8AC3E}">
        <p14:creationId xmlns:p14="http://schemas.microsoft.com/office/powerpoint/2010/main" val="112397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Text Blue Foo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rapez 1">
            <a:extLst>
              <a:ext uri="{FF2B5EF4-FFF2-40B4-BE49-F238E27FC236}">
                <a16:creationId xmlns:a16="http://schemas.microsoft.com/office/drawing/2014/main" id="{702D2414-EDFB-4B60-9115-4618C72EE35C}"/>
              </a:ext>
            </a:extLst>
          </p:cNvPr>
          <p:cNvSpPr/>
          <p:nvPr userDrawn="1"/>
        </p:nvSpPr>
        <p:spPr>
          <a:xfrm>
            <a:off x="0" y="6382800"/>
            <a:ext cx="12192000" cy="478813"/>
          </a:xfrm>
          <a:custGeom>
            <a:avLst/>
            <a:gdLst>
              <a:gd name="connsiteX0" fmla="*/ 0 w 12192000"/>
              <a:gd name="connsiteY0" fmla="*/ 512762 h 512762"/>
              <a:gd name="connsiteX1" fmla="*/ 128191 w 12192000"/>
              <a:gd name="connsiteY1" fmla="*/ 0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2000"/>
              <a:gd name="connsiteY0" fmla="*/ 512762 h 512762"/>
              <a:gd name="connsiteX1" fmla="*/ 3201 w 12192000"/>
              <a:gd name="connsiteY1" fmla="*/ 256559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5378"/>
              <a:gd name="connsiteY0" fmla="*/ 512762 h 512762"/>
              <a:gd name="connsiteX1" fmla="*/ 3201 w 12195378"/>
              <a:gd name="connsiteY1" fmla="*/ 256559 h 512762"/>
              <a:gd name="connsiteX2" fmla="*/ 12195378 w 12195378"/>
              <a:gd name="connsiteY2" fmla="*/ 0 h 512762"/>
              <a:gd name="connsiteX3" fmla="*/ 12192000 w 12195378"/>
              <a:gd name="connsiteY3" fmla="*/ 512762 h 512762"/>
              <a:gd name="connsiteX4" fmla="*/ 0 w 12195378"/>
              <a:gd name="connsiteY4" fmla="*/ 512762 h 512762"/>
              <a:gd name="connsiteX0" fmla="*/ 0 w 12208020"/>
              <a:gd name="connsiteY0" fmla="*/ 479051 h 479051"/>
              <a:gd name="connsiteX1" fmla="*/ 3201 w 12208020"/>
              <a:gd name="connsiteY1" fmla="*/ 222848 h 479051"/>
              <a:gd name="connsiteX2" fmla="*/ 12208020 w 12208020"/>
              <a:gd name="connsiteY2" fmla="*/ 0 h 479051"/>
              <a:gd name="connsiteX3" fmla="*/ 12192000 w 12208020"/>
              <a:gd name="connsiteY3" fmla="*/ 479051 h 479051"/>
              <a:gd name="connsiteX4" fmla="*/ 0 w 12208020"/>
              <a:gd name="connsiteY4" fmla="*/ 479051 h 479051"/>
              <a:gd name="connsiteX0" fmla="*/ 0 w 12195378"/>
              <a:gd name="connsiteY0" fmla="*/ 491692 h 491692"/>
              <a:gd name="connsiteX1" fmla="*/ 3201 w 12195378"/>
              <a:gd name="connsiteY1" fmla="*/ 235489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7415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3201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5227 w 12192177"/>
              <a:gd name="connsiteY0" fmla="*/ 491692 h 491692"/>
              <a:gd name="connsiteX1" fmla="*/ 0 w 12192177"/>
              <a:gd name="connsiteY1" fmla="*/ 205993 h 491692"/>
              <a:gd name="connsiteX2" fmla="*/ 12192177 w 12192177"/>
              <a:gd name="connsiteY2" fmla="*/ 0 h 491692"/>
              <a:gd name="connsiteX3" fmla="*/ 12188799 w 12192177"/>
              <a:gd name="connsiteY3" fmla="*/ 491692 h 491692"/>
              <a:gd name="connsiteX4" fmla="*/ 5227 w 12192177"/>
              <a:gd name="connsiteY4" fmla="*/ 491692 h 491692"/>
              <a:gd name="connsiteX0" fmla="*/ 5227 w 12192177"/>
              <a:gd name="connsiteY0" fmla="*/ 491692 h 494911"/>
              <a:gd name="connsiteX1" fmla="*/ 0 w 12192177"/>
              <a:gd name="connsiteY1" fmla="*/ 205993 h 494911"/>
              <a:gd name="connsiteX2" fmla="*/ 12192177 w 12192177"/>
              <a:gd name="connsiteY2" fmla="*/ 0 h 494911"/>
              <a:gd name="connsiteX3" fmla="*/ 12192019 w 12192177"/>
              <a:gd name="connsiteY3" fmla="*/ 494911 h 494911"/>
              <a:gd name="connsiteX4" fmla="*/ 5227 w 12192177"/>
              <a:gd name="connsiteY4" fmla="*/ 491692 h 494911"/>
              <a:gd name="connsiteX0" fmla="*/ 5227 w 12192177"/>
              <a:gd name="connsiteY0" fmla="*/ 475594 h 478813"/>
              <a:gd name="connsiteX1" fmla="*/ 0 w 12192177"/>
              <a:gd name="connsiteY1" fmla="*/ 189895 h 478813"/>
              <a:gd name="connsiteX2" fmla="*/ 12192177 w 12192177"/>
              <a:gd name="connsiteY2" fmla="*/ 0 h 478813"/>
              <a:gd name="connsiteX3" fmla="*/ 12192019 w 12192177"/>
              <a:gd name="connsiteY3" fmla="*/ 478813 h 478813"/>
              <a:gd name="connsiteX4" fmla="*/ 5227 w 12192177"/>
              <a:gd name="connsiteY4" fmla="*/ 475594 h 478813"/>
              <a:gd name="connsiteX0" fmla="*/ 22287 w 12209237"/>
              <a:gd name="connsiteY0" fmla="*/ 475594 h 478813"/>
              <a:gd name="connsiteX1" fmla="*/ 0 w 12209237"/>
              <a:gd name="connsiteY1" fmla="*/ 220603 h 478813"/>
              <a:gd name="connsiteX2" fmla="*/ 12209237 w 12209237"/>
              <a:gd name="connsiteY2" fmla="*/ 0 h 478813"/>
              <a:gd name="connsiteX3" fmla="*/ 12209079 w 12209237"/>
              <a:gd name="connsiteY3" fmla="*/ 478813 h 478813"/>
              <a:gd name="connsiteX4" fmla="*/ 22287 w 12209237"/>
              <a:gd name="connsiteY4" fmla="*/ 475594 h 478813"/>
              <a:gd name="connsiteX0" fmla="*/ 1815 w 12188765"/>
              <a:gd name="connsiteY0" fmla="*/ 475594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1815 w 12188765"/>
              <a:gd name="connsiteY4" fmla="*/ 475594 h 478813"/>
              <a:gd name="connsiteX0" fmla="*/ 369 w 12190731"/>
              <a:gd name="connsiteY0" fmla="*/ 479006 h 479006"/>
              <a:gd name="connsiteX1" fmla="*/ 1966 w 12190731"/>
              <a:gd name="connsiteY1" fmla="*/ 183072 h 479006"/>
              <a:gd name="connsiteX2" fmla="*/ 12190731 w 12190731"/>
              <a:gd name="connsiteY2" fmla="*/ 0 h 479006"/>
              <a:gd name="connsiteX3" fmla="*/ 12190573 w 12190731"/>
              <a:gd name="connsiteY3" fmla="*/ 478813 h 479006"/>
              <a:gd name="connsiteX4" fmla="*/ 369 w 12190731"/>
              <a:gd name="connsiteY4" fmla="*/ 479006 h 479006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0 w 12190362"/>
              <a:gd name="connsiteY0" fmla="*/ 475594 h 478813"/>
              <a:gd name="connsiteX1" fmla="*/ 1597 w 12190362"/>
              <a:gd name="connsiteY1" fmla="*/ 183072 h 478813"/>
              <a:gd name="connsiteX2" fmla="*/ 12190362 w 12190362"/>
              <a:gd name="connsiteY2" fmla="*/ 0 h 478813"/>
              <a:gd name="connsiteX3" fmla="*/ 12190204 w 12190362"/>
              <a:gd name="connsiteY3" fmla="*/ 478813 h 478813"/>
              <a:gd name="connsiteX4" fmla="*/ 0 w 12190362"/>
              <a:gd name="connsiteY4" fmla="*/ 475594 h 4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362" h="478813">
                <a:moveTo>
                  <a:pt x="0" y="475594"/>
                </a:moveTo>
                <a:cubicBezTo>
                  <a:pt x="1670" y="482720"/>
                  <a:pt x="3339" y="278305"/>
                  <a:pt x="1597" y="183072"/>
                </a:cubicBezTo>
                <a:lnTo>
                  <a:pt x="12190362" y="0"/>
                </a:lnTo>
                <a:cubicBezTo>
                  <a:pt x="12190309" y="164970"/>
                  <a:pt x="12190257" y="313843"/>
                  <a:pt x="12190204" y="478813"/>
                </a:cubicBezTo>
                <a:lnTo>
                  <a:pt x="0" y="4755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B4FD5F9F-E446-4BF5-A57D-6634A5E8E1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B024D9C6-40E1-456A-B101-0BF21E6F2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13" name="Textfeld 28">
            <a:extLst>
              <a:ext uri="{FF2B5EF4-FFF2-40B4-BE49-F238E27FC236}">
                <a16:creationId xmlns:a16="http://schemas.microsoft.com/office/drawing/2014/main" id="{660279B7-ECF1-45D6-8134-5A75A64E79BB}"/>
              </a:ext>
            </a:extLst>
          </p:cNvPr>
          <p:cNvSpPr txBox="1"/>
          <p:nvPr userDrawn="1"/>
        </p:nvSpPr>
        <p:spPr>
          <a:xfrm>
            <a:off x="515939" y="6611938"/>
            <a:ext cx="3484562" cy="128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© 2021 Bruker</a:t>
            </a:r>
          </a:p>
        </p:txBody>
      </p:sp>
      <p:pic>
        <p:nvPicPr>
          <p:cNvPr id="14" name="Grafik 19">
            <a:extLst>
              <a:ext uri="{FF2B5EF4-FFF2-40B4-BE49-F238E27FC236}">
                <a16:creationId xmlns:a16="http://schemas.microsoft.com/office/drawing/2014/main" id="{576F1BA9-DE99-4D3D-B20C-9C8D2FAFAA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9700" y="303441"/>
            <a:ext cx="935631" cy="499783"/>
          </a:xfrm>
          <a:prstGeom prst="rect">
            <a:avLst/>
          </a:prstGeom>
        </p:spPr>
      </p:pic>
      <p:cxnSp>
        <p:nvCxnSpPr>
          <p:cNvPr id="15" name="Gerade Verbindung 6">
            <a:extLst>
              <a:ext uri="{FF2B5EF4-FFF2-40B4-BE49-F238E27FC236}">
                <a16:creationId xmlns:a16="http://schemas.microsoft.com/office/drawing/2014/main" id="{DA453981-87FB-421E-9703-AE01D8F2DD69}"/>
              </a:ext>
            </a:extLst>
          </p:cNvPr>
          <p:cNvCxnSpPr>
            <a:cxnSpLocks/>
          </p:cNvCxnSpPr>
          <p:nvPr userDrawn="1"/>
        </p:nvCxnSpPr>
        <p:spPr>
          <a:xfrm flipH="1">
            <a:off x="515938" y="1304925"/>
            <a:ext cx="72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EF300AF9-2D5B-443D-ADC2-B36E25FEA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F691A230-0131-48FE-803D-166D76BFBB80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60F0E331-1AA0-4313-B25D-2D7207DDD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44D1384A-3EAD-46C2-9750-B933EF217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00205ED7-F0FC-466F-885F-0AB65F75AD7A}"/>
              </a:ext>
            </a:extLst>
          </p:cNvPr>
          <p:cNvSpPr txBox="1">
            <a:spLocks/>
          </p:cNvSpPr>
          <p:nvPr userDrawn="1"/>
        </p:nvSpPr>
        <p:spPr>
          <a:xfrm>
            <a:off x="11320272" y="6608530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21" name="Datumsplatzhalter 3">
            <a:extLst>
              <a:ext uri="{FF2B5EF4-FFF2-40B4-BE49-F238E27FC236}">
                <a16:creationId xmlns:a16="http://schemas.microsoft.com/office/drawing/2014/main" id="{538E62FB-AA5B-4FC3-A9A1-6E6347DA23FF}"/>
              </a:ext>
            </a:extLst>
          </p:cNvPr>
          <p:cNvSpPr txBox="1">
            <a:spLocks/>
          </p:cNvSpPr>
          <p:nvPr userDrawn="1"/>
        </p:nvSpPr>
        <p:spPr>
          <a:xfrm>
            <a:off x="10276570" y="6611112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2B08A2-1129-4E9E-809A-6F11666F8840}"/>
              </a:ext>
            </a:extLst>
          </p:cNvPr>
          <p:cNvSpPr/>
          <p:nvPr userDrawn="1"/>
        </p:nvSpPr>
        <p:spPr>
          <a:xfrm>
            <a:off x="12308461" y="1304925"/>
            <a:ext cx="1769323" cy="20944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rtlCol="0" anchor="ctr">
            <a:spAutoFit/>
          </a:bodyPr>
          <a:lstStyle/>
          <a:p>
            <a:pPr algn="l">
              <a:lnSpc>
                <a:spcPct val="120000"/>
              </a:lnSpc>
              <a:spcAft>
                <a:spcPts val="400"/>
              </a:spcAft>
            </a:pPr>
            <a:r>
              <a:rPr lang="en-US" sz="1200" noProof="0" dirty="0"/>
              <a:t>To add an image </a:t>
            </a:r>
            <a:br>
              <a:rPr lang="en-US" sz="1200" noProof="0" dirty="0"/>
            </a:br>
            <a:r>
              <a:rPr lang="en-US" sz="1200" noProof="0" dirty="0"/>
              <a:t>to the background, </a:t>
            </a:r>
            <a:br>
              <a:rPr lang="en-US" sz="1200" noProof="0" dirty="0"/>
            </a:br>
            <a:r>
              <a:rPr lang="en-US" sz="1200" noProof="0" dirty="0"/>
              <a:t>follow these steps: </a:t>
            </a:r>
          </a:p>
          <a:p>
            <a:pPr marL="137160" indent="-137160" algn="l">
              <a:lnSpc>
                <a:spcPct val="120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200" noProof="0" dirty="0"/>
              <a:t>Right click -&gt; </a:t>
            </a:r>
            <a:br>
              <a:rPr lang="en-US" sz="1200" noProof="0" dirty="0"/>
            </a:br>
            <a:r>
              <a:rPr lang="en-US" sz="1200" b="1" noProof="0" dirty="0">
                <a:latin typeface="+mj-lt"/>
              </a:rPr>
              <a:t>Format Background</a:t>
            </a:r>
          </a:p>
          <a:p>
            <a:pPr marL="137160" indent="-137160" algn="l">
              <a:lnSpc>
                <a:spcPct val="120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200" b="1" noProof="0" dirty="0">
                <a:latin typeface="+mj-lt"/>
              </a:rPr>
              <a:t>Picture or texture fill</a:t>
            </a:r>
          </a:p>
          <a:p>
            <a:pPr marL="137160" indent="-137160" algn="l">
              <a:lnSpc>
                <a:spcPct val="120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200" b="1" noProof="0" dirty="0">
                <a:latin typeface="+mj-lt"/>
              </a:rPr>
              <a:t>Picture source</a:t>
            </a:r>
            <a:r>
              <a:rPr lang="en-US" sz="1200" noProof="0" dirty="0"/>
              <a:t> -&gt; </a:t>
            </a:r>
            <a:br>
              <a:rPr lang="en-US" sz="1200" noProof="0" dirty="0"/>
            </a:br>
            <a:r>
              <a:rPr lang="en-US" sz="1200" b="1" noProof="0" dirty="0">
                <a:latin typeface="+mj-lt"/>
              </a:rPr>
              <a:t>Insert…</a:t>
            </a:r>
            <a:endParaRPr lang="en-US" sz="1200" noProof="0" dirty="0"/>
          </a:p>
        </p:txBody>
      </p:sp>
    </p:spTree>
    <p:extLst>
      <p:ext uri="{BB962C8B-B14F-4D97-AF65-F5344CB8AC3E}">
        <p14:creationId xmlns:p14="http://schemas.microsoft.com/office/powerpoint/2010/main" val="2557003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Text Black Foo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rapez 1">
            <a:extLst>
              <a:ext uri="{FF2B5EF4-FFF2-40B4-BE49-F238E27FC236}">
                <a16:creationId xmlns:a16="http://schemas.microsoft.com/office/drawing/2014/main" id="{702D2414-EDFB-4B60-9115-4618C72EE35C}"/>
              </a:ext>
            </a:extLst>
          </p:cNvPr>
          <p:cNvSpPr/>
          <p:nvPr userDrawn="1"/>
        </p:nvSpPr>
        <p:spPr>
          <a:xfrm>
            <a:off x="0" y="6382800"/>
            <a:ext cx="12192000" cy="478813"/>
          </a:xfrm>
          <a:custGeom>
            <a:avLst/>
            <a:gdLst>
              <a:gd name="connsiteX0" fmla="*/ 0 w 12192000"/>
              <a:gd name="connsiteY0" fmla="*/ 512762 h 512762"/>
              <a:gd name="connsiteX1" fmla="*/ 128191 w 12192000"/>
              <a:gd name="connsiteY1" fmla="*/ 0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2000"/>
              <a:gd name="connsiteY0" fmla="*/ 512762 h 512762"/>
              <a:gd name="connsiteX1" fmla="*/ 3201 w 12192000"/>
              <a:gd name="connsiteY1" fmla="*/ 256559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5378"/>
              <a:gd name="connsiteY0" fmla="*/ 512762 h 512762"/>
              <a:gd name="connsiteX1" fmla="*/ 3201 w 12195378"/>
              <a:gd name="connsiteY1" fmla="*/ 256559 h 512762"/>
              <a:gd name="connsiteX2" fmla="*/ 12195378 w 12195378"/>
              <a:gd name="connsiteY2" fmla="*/ 0 h 512762"/>
              <a:gd name="connsiteX3" fmla="*/ 12192000 w 12195378"/>
              <a:gd name="connsiteY3" fmla="*/ 512762 h 512762"/>
              <a:gd name="connsiteX4" fmla="*/ 0 w 12195378"/>
              <a:gd name="connsiteY4" fmla="*/ 512762 h 512762"/>
              <a:gd name="connsiteX0" fmla="*/ 0 w 12208020"/>
              <a:gd name="connsiteY0" fmla="*/ 479051 h 479051"/>
              <a:gd name="connsiteX1" fmla="*/ 3201 w 12208020"/>
              <a:gd name="connsiteY1" fmla="*/ 222848 h 479051"/>
              <a:gd name="connsiteX2" fmla="*/ 12208020 w 12208020"/>
              <a:gd name="connsiteY2" fmla="*/ 0 h 479051"/>
              <a:gd name="connsiteX3" fmla="*/ 12192000 w 12208020"/>
              <a:gd name="connsiteY3" fmla="*/ 479051 h 479051"/>
              <a:gd name="connsiteX4" fmla="*/ 0 w 12208020"/>
              <a:gd name="connsiteY4" fmla="*/ 479051 h 479051"/>
              <a:gd name="connsiteX0" fmla="*/ 0 w 12195378"/>
              <a:gd name="connsiteY0" fmla="*/ 491692 h 491692"/>
              <a:gd name="connsiteX1" fmla="*/ 3201 w 12195378"/>
              <a:gd name="connsiteY1" fmla="*/ 235489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7415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3201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5227 w 12192177"/>
              <a:gd name="connsiteY0" fmla="*/ 491692 h 491692"/>
              <a:gd name="connsiteX1" fmla="*/ 0 w 12192177"/>
              <a:gd name="connsiteY1" fmla="*/ 205993 h 491692"/>
              <a:gd name="connsiteX2" fmla="*/ 12192177 w 12192177"/>
              <a:gd name="connsiteY2" fmla="*/ 0 h 491692"/>
              <a:gd name="connsiteX3" fmla="*/ 12188799 w 12192177"/>
              <a:gd name="connsiteY3" fmla="*/ 491692 h 491692"/>
              <a:gd name="connsiteX4" fmla="*/ 5227 w 12192177"/>
              <a:gd name="connsiteY4" fmla="*/ 491692 h 491692"/>
              <a:gd name="connsiteX0" fmla="*/ 5227 w 12192177"/>
              <a:gd name="connsiteY0" fmla="*/ 491692 h 494911"/>
              <a:gd name="connsiteX1" fmla="*/ 0 w 12192177"/>
              <a:gd name="connsiteY1" fmla="*/ 205993 h 494911"/>
              <a:gd name="connsiteX2" fmla="*/ 12192177 w 12192177"/>
              <a:gd name="connsiteY2" fmla="*/ 0 h 494911"/>
              <a:gd name="connsiteX3" fmla="*/ 12192019 w 12192177"/>
              <a:gd name="connsiteY3" fmla="*/ 494911 h 494911"/>
              <a:gd name="connsiteX4" fmla="*/ 5227 w 12192177"/>
              <a:gd name="connsiteY4" fmla="*/ 491692 h 494911"/>
              <a:gd name="connsiteX0" fmla="*/ 5227 w 12192177"/>
              <a:gd name="connsiteY0" fmla="*/ 475594 h 478813"/>
              <a:gd name="connsiteX1" fmla="*/ 0 w 12192177"/>
              <a:gd name="connsiteY1" fmla="*/ 189895 h 478813"/>
              <a:gd name="connsiteX2" fmla="*/ 12192177 w 12192177"/>
              <a:gd name="connsiteY2" fmla="*/ 0 h 478813"/>
              <a:gd name="connsiteX3" fmla="*/ 12192019 w 12192177"/>
              <a:gd name="connsiteY3" fmla="*/ 478813 h 478813"/>
              <a:gd name="connsiteX4" fmla="*/ 5227 w 12192177"/>
              <a:gd name="connsiteY4" fmla="*/ 475594 h 478813"/>
              <a:gd name="connsiteX0" fmla="*/ 22287 w 12209237"/>
              <a:gd name="connsiteY0" fmla="*/ 475594 h 478813"/>
              <a:gd name="connsiteX1" fmla="*/ 0 w 12209237"/>
              <a:gd name="connsiteY1" fmla="*/ 220603 h 478813"/>
              <a:gd name="connsiteX2" fmla="*/ 12209237 w 12209237"/>
              <a:gd name="connsiteY2" fmla="*/ 0 h 478813"/>
              <a:gd name="connsiteX3" fmla="*/ 12209079 w 12209237"/>
              <a:gd name="connsiteY3" fmla="*/ 478813 h 478813"/>
              <a:gd name="connsiteX4" fmla="*/ 22287 w 12209237"/>
              <a:gd name="connsiteY4" fmla="*/ 475594 h 478813"/>
              <a:gd name="connsiteX0" fmla="*/ 1815 w 12188765"/>
              <a:gd name="connsiteY0" fmla="*/ 475594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1815 w 12188765"/>
              <a:gd name="connsiteY4" fmla="*/ 475594 h 478813"/>
              <a:gd name="connsiteX0" fmla="*/ 369 w 12190731"/>
              <a:gd name="connsiteY0" fmla="*/ 479006 h 479006"/>
              <a:gd name="connsiteX1" fmla="*/ 1966 w 12190731"/>
              <a:gd name="connsiteY1" fmla="*/ 183072 h 479006"/>
              <a:gd name="connsiteX2" fmla="*/ 12190731 w 12190731"/>
              <a:gd name="connsiteY2" fmla="*/ 0 h 479006"/>
              <a:gd name="connsiteX3" fmla="*/ 12190573 w 12190731"/>
              <a:gd name="connsiteY3" fmla="*/ 478813 h 479006"/>
              <a:gd name="connsiteX4" fmla="*/ 369 w 12190731"/>
              <a:gd name="connsiteY4" fmla="*/ 479006 h 479006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0 w 12190362"/>
              <a:gd name="connsiteY0" fmla="*/ 475594 h 478813"/>
              <a:gd name="connsiteX1" fmla="*/ 1597 w 12190362"/>
              <a:gd name="connsiteY1" fmla="*/ 183072 h 478813"/>
              <a:gd name="connsiteX2" fmla="*/ 12190362 w 12190362"/>
              <a:gd name="connsiteY2" fmla="*/ 0 h 478813"/>
              <a:gd name="connsiteX3" fmla="*/ 12190204 w 12190362"/>
              <a:gd name="connsiteY3" fmla="*/ 478813 h 478813"/>
              <a:gd name="connsiteX4" fmla="*/ 0 w 12190362"/>
              <a:gd name="connsiteY4" fmla="*/ 475594 h 4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362" h="478813">
                <a:moveTo>
                  <a:pt x="0" y="475594"/>
                </a:moveTo>
                <a:cubicBezTo>
                  <a:pt x="1670" y="482720"/>
                  <a:pt x="3339" y="278305"/>
                  <a:pt x="1597" y="183072"/>
                </a:cubicBezTo>
                <a:lnTo>
                  <a:pt x="12190362" y="0"/>
                </a:lnTo>
                <a:cubicBezTo>
                  <a:pt x="12190309" y="164970"/>
                  <a:pt x="12190257" y="313843"/>
                  <a:pt x="12190204" y="478813"/>
                </a:cubicBezTo>
                <a:lnTo>
                  <a:pt x="0" y="4755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B4FD5F9F-E446-4BF5-A57D-6634A5E8E1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B024D9C6-40E1-456A-B101-0BF21E6F2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13" name="Textfeld 28">
            <a:extLst>
              <a:ext uri="{FF2B5EF4-FFF2-40B4-BE49-F238E27FC236}">
                <a16:creationId xmlns:a16="http://schemas.microsoft.com/office/drawing/2014/main" id="{660279B7-ECF1-45D6-8134-5A75A64E79BB}"/>
              </a:ext>
            </a:extLst>
          </p:cNvPr>
          <p:cNvSpPr txBox="1"/>
          <p:nvPr userDrawn="1"/>
        </p:nvSpPr>
        <p:spPr>
          <a:xfrm>
            <a:off x="515939" y="6611938"/>
            <a:ext cx="3484562" cy="128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© 2021 Bruker</a:t>
            </a:r>
          </a:p>
        </p:txBody>
      </p:sp>
      <p:pic>
        <p:nvPicPr>
          <p:cNvPr id="14" name="Grafik 19">
            <a:extLst>
              <a:ext uri="{FF2B5EF4-FFF2-40B4-BE49-F238E27FC236}">
                <a16:creationId xmlns:a16="http://schemas.microsoft.com/office/drawing/2014/main" id="{576F1BA9-DE99-4D3D-B20C-9C8D2FAFAA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9700" y="303441"/>
            <a:ext cx="935631" cy="499783"/>
          </a:xfrm>
          <a:prstGeom prst="rect">
            <a:avLst/>
          </a:prstGeom>
        </p:spPr>
      </p:pic>
      <p:cxnSp>
        <p:nvCxnSpPr>
          <p:cNvPr id="15" name="Gerade Verbindung 6">
            <a:extLst>
              <a:ext uri="{FF2B5EF4-FFF2-40B4-BE49-F238E27FC236}">
                <a16:creationId xmlns:a16="http://schemas.microsoft.com/office/drawing/2014/main" id="{DA453981-87FB-421E-9703-AE01D8F2DD69}"/>
              </a:ext>
            </a:extLst>
          </p:cNvPr>
          <p:cNvCxnSpPr>
            <a:cxnSpLocks/>
          </p:cNvCxnSpPr>
          <p:nvPr userDrawn="1"/>
        </p:nvCxnSpPr>
        <p:spPr>
          <a:xfrm flipH="1">
            <a:off x="515938" y="1304925"/>
            <a:ext cx="72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EF300AF9-2D5B-443D-ADC2-B36E25FEA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EE26FD1B-7F5A-4D3C-A262-77E4411868F1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60F0E331-1AA0-4313-B25D-2D7207DDD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44D1384A-3EAD-46C2-9750-B933EF217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00205ED7-F0FC-466F-885F-0AB65F75AD7A}"/>
              </a:ext>
            </a:extLst>
          </p:cNvPr>
          <p:cNvSpPr txBox="1">
            <a:spLocks/>
          </p:cNvSpPr>
          <p:nvPr userDrawn="1"/>
        </p:nvSpPr>
        <p:spPr>
          <a:xfrm>
            <a:off x="11320272" y="6608530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21" name="Datumsplatzhalter 3">
            <a:extLst>
              <a:ext uri="{FF2B5EF4-FFF2-40B4-BE49-F238E27FC236}">
                <a16:creationId xmlns:a16="http://schemas.microsoft.com/office/drawing/2014/main" id="{538E62FB-AA5B-4FC3-A9A1-6E6347DA23FF}"/>
              </a:ext>
            </a:extLst>
          </p:cNvPr>
          <p:cNvSpPr txBox="1">
            <a:spLocks/>
          </p:cNvSpPr>
          <p:nvPr userDrawn="1"/>
        </p:nvSpPr>
        <p:spPr>
          <a:xfrm>
            <a:off x="10276570" y="6611112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191001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Marketing 01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apez 1">
            <a:extLst>
              <a:ext uri="{FF2B5EF4-FFF2-40B4-BE49-F238E27FC236}">
                <a16:creationId xmlns:a16="http://schemas.microsoft.com/office/drawing/2014/main" id="{E26247D5-7FB8-3249-9F5E-7D09FAEF23E9}"/>
              </a:ext>
            </a:extLst>
          </p:cNvPr>
          <p:cNvSpPr/>
          <p:nvPr userDrawn="1"/>
        </p:nvSpPr>
        <p:spPr>
          <a:xfrm>
            <a:off x="0" y="6381750"/>
            <a:ext cx="12192000" cy="478813"/>
          </a:xfrm>
          <a:custGeom>
            <a:avLst/>
            <a:gdLst>
              <a:gd name="connsiteX0" fmla="*/ 0 w 12192000"/>
              <a:gd name="connsiteY0" fmla="*/ 512762 h 512762"/>
              <a:gd name="connsiteX1" fmla="*/ 128191 w 12192000"/>
              <a:gd name="connsiteY1" fmla="*/ 0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2000"/>
              <a:gd name="connsiteY0" fmla="*/ 512762 h 512762"/>
              <a:gd name="connsiteX1" fmla="*/ 3201 w 12192000"/>
              <a:gd name="connsiteY1" fmla="*/ 256559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5378"/>
              <a:gd name="connsiteY0" fmla="*/ 512762 h 512762"/>
              <a:gd name="connsiteX1" fmla="*/ 3201 w 12195378"/>
              <a:gd name="connsiteY1" fmla="*/ 256559 h 512762"/>
              <a:gd name="connsiteX2" fmla="*/ 12195378 w 12195378"/>
              <a:gd name="connsiteY2" fmla="*/ 0 h 512762"/>
              <a:gd name="connsiteX3" fmla="*/ 12192000 w 12195378"/>
              <a:gd name="connsiteY3" fmla="*/ 512762 h 512762"/>
              <a:gd name="connsiteX4" fmla="*/ 0 w 12195378"/>
              <a:gd name="connsiteY4" fmla="*/ 512762 h 512762"/>
              <a:gd name="connsiteX0" fmla="*/ 0 w 12208020"/>
              <a:gd name="connsiteY0" fmla="*/ 479051 h 479051"/>
              <a:gd name="connsiteX1" fmla="*/ 3201 w 12208020"/>
              <a:gd name="connsiteY1" fmla="*/ 222848 h 479051"/>
              <a:gd name="connsiteX2" fmla="*/ 12208020 w 12208020"/>
              <a:gd name="connsiteY2" fmla="*/ 0 h 479051"/>
              <a:gd name="connsiteX3" fmla="*/ 12192000 w 12208020"/>
              <a:gd name="connsiteY3" fmla="*/ 479051 h 479051"/>
              <a:gd name="connsiteX4" fmla="*/ 0 w 12208020"/>
              <a:gd name="connsiteY4" fmla="*/ 479051 h 479051"/>
              <a:gd name="connsiteX0" fmla="*/ 0 w 12195378"/>
              <a:gd name="connsiteY0" fmla="*/ 491692 h 491692"/>
              <a:gd name="connsiteX1" fmla="*/ 3201 w 12195378"/>
              <a:gd name="connsiteY1" fmla="*/ 235489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7415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3201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5227 w 12192177"/>
              <a:gd name="connsiteY0" fmla="*/ 491692 h 491692"/>
              <a:gd name="connsiteX1" fmla="*/ 0 w 12192177"/>
              <a:gd name="connsiteY1" fmla="*/ 205993 h 491692"/>
              <a:gd name="connsiteX2" fmla="*/ 12192177 w 12192177"/>
              <a:gd name="connsiteY2" fmla="*/ 0 h 491692"/>
              <a:gd name="connsiteX3" fmla="*/ 12188799 w 12192177"/>
              <a:gd name="connsiteY3" fmla="*/ 491692 h 491692"/>
              <a:gd name="connsiteX4" fmla="*/ 5227 w 12192177"/>
              <a:gd name="connsiteY4" fmla="*/ 491692 h 491692"/>
              <a:gd name="connsiteX0" fmla="*/ 5227 w 12192177"/>
              <a:gd name="connsiteY0" fmla="*/ 491692 h 494911"/>
              <a:gd name="connsiteX1" fmla="*/ 0 w 12192177"/>
              <a:gd name="connsiteY1" fmla="*/ 205993 h 494911"/>
              <a:gd name="connsiteX2" fmla="*/ 12192177 w 12192177"/>
              <a:gd name="connsiteY2" fmla="*/ 0 h 494911"/>
              <a:gd name="connsiteX3" fmla="*/ 12192019 w 12192177"/>
              <a:gd name="connsiteY3" fmla="*/ 494911 h 494911"/>
              <a:gd name="connsiteX4" fmla="*/ 5227 w 12192177"/>
              <a:gd name="connsiteY4" fmla="*/ 491692 h 494911"/>
              <a:gd name="connsiteX0" fmla="*/ 5227 w 12192177"/>
              <a:gd name="connsiteY0" fmla="*/ 475594 h 478813"/>
              <a:gd name="connsiteX1" fmla="*/ 0 w 12192177"/>
              <a:gd name="connsiteY1" fmla="*/ 189895 h 478813"/>
              <a:gd name="connsiteX2" fmla="*/ 12192177 w 12192177"/>
              <a:gd name="connsiteY2" fmla="*/ 0 h 478813"/>
              <a:gd name="connsiteX3" fmla="*/ 12192019 w 12192177"/>
              <a:gd name="connsiteY3" fmla="*/ 478813 h 478813"/>
              <a:gd name="connsiteX4" fmla="*/ 5227 w 12192177"/>
              <a:gd name="connsiteY4" fmla="*/ 475594 h 478813"/>
              <a:gd name="connsiteX0" fmla="*/ 22287 w 12209237"/>
              <a:gd name="connsiteY0" fmla="*/ 475594 h 478813"/>
              <a:gd name="connsiteX1" fmla="*/ 0 w 12209237"/>
              <a:gd name="connsiteY1" fmla="*/ 220603 h 478813"/>
              <a:gd name="connsiteX2" fmla="*/ 12209237 w 12209237"/>
              <a:gd name="connsiteY2" fmla="*/ 0 h 478813"/>
              <a:gd name="connsiteX3" fmla="*/ 12209079 w 12209237"/>
              <a:gd name="connsiteY3" fmla="*/ 478813 h 478813"/>
              <a:gd name="connsiteX4" fmla="*/ 22287 w 12209237"/>
              <a:gd name="connsiteY4" fmla="*/ 475594 h 478813"/>
              <a:gd name="connsiteX0" fmla="*/ 1815 w 12188765"/>
              <a:gd name="connsiteY0" fmla="*/ 475594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1815 w 12188765"/>
              <a:gd name="connsiteY4" fmla="*/ 475594 h 478813"/>
              <a:gd name="connsiteX0" fmla="*/ 369 w 12190731"/>
              <a:gd name="connsiteY0" fmla="*/ 479006 h 479006"/>
              <a:gd name="connsiteX1" fmla="*/ 1966 w 12190731"/>
              <a:gd name="connsiteY1" fmla="*/ 183072 h 479006"/>
              <a:gd name="connsiteX2" fmla="*/ 12190731 w 12190731"/>
              <a:gd name="connsiteY2" fmla="*/ 0 h 479006"/>
              <a:gd name="connsiteX3" fmla="*/ 12190573 w 12190731"/>
              <a:gd name="connsiteY3" fmla="*/ 478813 h 479006"/>
              <a:gd name="connsiteX4" fmla="*/ 369 w 12190731"/>
              <a:gd name="connsiteY4" fmla="*/ 479006 h 479006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0 w 12190362"/>
              <a:gd name="connsiteY0" fmla="*/ 475594 h 478813"/>
              <a:gd name="connsiteX1" fmla="*/ 1597 w 12190362"/>
              <a:gd name="connsiteY1" fmla="*/ 183072 h 478813"/>
              <a:gd name="connsiteX2" fmla="*/ 12190362 w 12190362"/>
              <a:gd name="connsiteY2" fmla="*/ 0 h 478813"/>
              <a:gd name="connsiteX3" fmla="*/ 12190204 w 12190362"/>
              <a:gd name="connsiteY3" fmla="*/ 478813 h 478813"/>
              <a:gd name="connsiteX4" fmla="*/ 0 w 12190362"/>
              <a:gd name="connsiteY4" fmla="*/ 475594 h 4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362" h="478813">
                <a:moveTo>
                  <a:pt x="0" y="475594"/>
                </a:moveTo>
                <a:cubicBezTo>
                  <a:pt x="1670" y="482720"/>
                  <a:pt x="3339" y="278305"/>
                  <a:pt x="1597" y="183072"/>
                </a:cubicBezTo>
                <a:lnTo>
                  <a:pt x="12190362" y="0"/>
                </a:lnTo>
                <a:cubicBezTo>
                  <a:pt x="12190309" y="164970"/>
                  <a:pt x="12190257" y="313843"/>
                  <a:pt x="12190204" y="478813"/>
                </a:cubicBezTo>
                <a:lnTo>
                  <a:pt x="0" y="475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hteck 2">
            <a:extLst>
              <a:ext uri="{FF2B5EF4-FFF2-40B4-BE49-F238E27FC236}">
                <a16:creationId xmlns:a16="http://schemas.microsoft.com/office/drawing/2014/main" id="{B2CD1CB9-121A-D846-8657-D7D2FF9957BB}"/>
              </a:ext>
            </a:extLst>
          </p:cNvPr>
          <p:cNvSpPr/>
          <p:nvPr userDrawn="1"/>
        </p:nvSpPr>
        <p:spPr>
          <a:xfrm>
            <a:off x="0" y="-2442"/>
            <a:ext cx="12198135" cy="3431442"/>
          </a:xfrm>
          <a:custGeom>
            <a:avLst/>
            <a:gdLst>
              <a:gd name="connsiteX0" fmla="*/ 0 w 11522075"/>
              <a:gd name="connsiteY0" fmla="*/ 0 h 6524625"/>
              <a:gd name="connsiteX1" fmla="*/ 11522075 w 11522075"/>
              <a:gd name="connsiteY1" fmla="*/ 0 h 6524625"/>
              <a:gd name="connsiteX2" fmla="*/ 11522075 w 11522075"/>
              <a:gd name="connsiteY2" fmla="*/ 6524625 h 6524625"/>
              <a:gd name="connsiteX3" fmla="*/ 0 w 11522075"/>
              <a:gd name="connsiteY3" fmla="*/ 6524625 h 6524625"/>
              <a:gd name="connsiteX4" fmla="*/ 0 w 11522075"/>
              <a:gd name="connsiteY4" fmla="*/ 0 h 6524625"/>
              <a:gd name="connsiteX0" fmla="*/ 0 w 11522075"/>
              <a:gd name="connsiteY0" fmla="*/ 0 h 6524625"/>
              <a:gd name="connsiteX1" fmla="*/ 11522075 w 11522075"/>
              <a:gd name="connsiteY1" fmla="*/ 0 h 6524625"/>
              <a:gd name="connsiteX2" fmla="*/ 11515681 w 11522075"/>
              <a:gd name="connsiteY2" fmla="*/ 6268848 h 6524625"/>
              <a:gd name="connsiteX3" fmla="*/ 0 w 11522075"/>
              <a:gd name="connsiteY3" fmla="*/ 6524625 h 6524625"/>
              <a:gd name="connsiteX4" fmla="*/ 0 w 11522075"/>
              <a:gd name="connsiteY4" fmla="*/ 0 h 6524625"/>
              <a:gd name="connsiteX0" fmla="*/ 0 w 11522075"/>
              <a:gd name="connsiteY0" fmla="*/ 0 h 6524625"/>
              <a:gd name="connsiteX1" fmla="*/ 11522075 w 11522075"/>
              <a:gd name="connsiteY1" fmla="*/ 0 h 6524625"/>
              <a:gd name="connsiteX2" fmla="*/ 11509509 w 11522075"/>
              <a:gd name="connsiteY2" fmla="*/ 6138221 h 6524625"/>
              <a:gd name="connsiteX3" fmla="*/ 0 w 11522075"/>
              <a:gd name="connsiteY3" fmla="*/ 6524625 h 6524625"/>
              <a:gd name="connsiteX4" fmla="*/ 0 w 11522075"/>
              <a:gd name="connsiteY4" fmla="*/ 0 h 6524625"/>
              <a:gd name="connsiteX0" fmla="*/ 0 w 11522495"/>
              <a:gd name="connsiteY0" fmla="*/ 0 h 6524625"/>
              <a:gd name="connsiteX1" fmla="*/ 11522075 w 11522495"/>
              <a:gd name="connsiteY1" fmla="*/ 0 h 6524625"/>
              <a:gd name="connsiteX2" fmla="*/ 11521854 w 11522495"/>
              <a:gd name="connsiteY2" fmla="*/ 6138221 h 6524625"/>
              <a:gd name="connsiteX3" fmla="*/ 0 w 11522495"/>
              <a:gd name="connsiteY3" fmla="*/ 6524625 h 6524625"/>
              <a:gd name="connsiteX4" fmla="*/ 0 w 11522495"/>
              <a:gd name="connsiteY4" fmla="*/ 0 h 6524625"/>
              <a:gd name="connsiteX0" fmla="*/ 0 w 11528293"/>
              <a:gd name="connsiteY0" fmla="*/ 483682 h 7008307"/>
              <a:gd name="connsiteX1" fmla="*/ 11528293 w 11528293"/>
              <a:gd name="connsiteY1" fmla="*/ 0 h 7008307"/>
              <a:gd name="connsiteX2" fmla="*/ 11521854 w 11528293"/>
              <a:gd name="connsiteY2" fmla="*/ 6621903 h 7008307"/>
              <a:gd name="connsiteX3" fmla="*/ 0 w 11528293"/>
              <a:gd name="connsiteY3" fmla="*/ 7008307 h 7008307"/>
              <a:gd name="connsiteX4" fmla="*/ 0 w 11528293"/>
              <a:gd name="connsiteY4" fmla="*/ 483682 h 7008307"/>
              <a:gd name="connsiteX0" fmla="*/ 0 w 11528293"/>
              <a:gd name="connsiteY0" fmla="*/ 13437 h 7008307"/>
              <a:gd name="connsiteX1" fmla="*/ 11528293 w 11528293"/>
              <a:gd name="connsiteY1" fmla="*/ 0 h 7008307"/>
              <a:gd name="connsiteX2" fmla="*/ 11521854 w 11528293"/>
              <a:gd name="connsiteY2" fmla="*/ 6621903 h 7008307"/>
              <a:gd name="connsiteX3" fmla="*/ 0 w 11528293"/>
              <a:gd name="connsiteY3" fmla="*/ 7008307 h 7008307"/>
              <a:gd name="connsiteX4" fmla="*/ 0 w 11528293"/>
              <a:gd name="connsiteY4" fmla="*/ 13437 h 700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28293" h="7008307">
                <a:moveTo>
                  <a:pt x="0" y="13437"/>
                </a:moveTo>
                <a:lnTo>
                  <a:pt x="11528293" y="0"/>
                </a:lnTo>
                <a:cubicBezTo>
                  <a:pt x="11526162" y="2089616"/>
                  <a:pt x="11523985" y="4532287"/>
                  <a:pt x="11521854" y="6621903"/>
                </a:cubicBezTo>
                <a:lnTo>
                  <a:pt x="0" y="7008307"/>
                </a:lnTo>
                <a:lnTo>
                  <a:pt x="0" y="13437"/>
                </a:lnTo>
                <a:close/>
              </a:path>
            </a:pathLst>
          </a:custGeom>
          <a:gradFill>
            <a:gsLst>
              <a:gs pos="0">
                <a:srgbClr val="0064AA"/>
              </a:gs>
              <a:gs pos="85000">
                <a:srgbClr val="0546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2FF0394-A171-6144-B8DB-37E35587C3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9700" y="303441"/>
            <a:ext cx="935631" cy="499783"/>
          </a:xfrm>
          <a:prstGeom prst="rect">
            <a:avLst/>
          </a:prstGeom>
        </p:spPr>
      </p:pic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311D420A-8687-6645-95BE-94ACD37178D3}"/>
              </a:ext>
            </a:extLst>
          </p:cNvPr>
          <p:cNvCxnSpPr>
            <a:cxnSpLocks/>
          </p:cNvCxnSpPr>
          <p:nvPr userDrawn="1"/>
        </p:nvCxnSpPr>
        <p:spPr>
          <a:xfrm flipH="1">
            <a:off x="515938" y="1304925"/>
            <a:ext cx="72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28">
            <a:extLst>
              <a:ext uri="{FF2B5EF4-FFF2-40B4-BE49-F238E27FC236}">
                <a16:creationId xmlns:a16="http://schemas.microsoft.com/office/drawing/2014/main" id="{0936C011-2CD4-4BE2-A192-6936CD1D8FEB}"/>
              </a:ext>
            </a:extLst>
          </p:cNvPr>
          <p:cNvSpPr txBox="1"/>
          <p:nvPr userDrawn="1"/>
        </p:nvSpPr>
        <p:spPr>
          <a:xfrm>
            <a:off x="515939" y="6611938"/>
            <a:ext cx="3484562" cy="128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© 2021 Bruker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C9063D99-63D5-4083-AD96-2EE02FD7EA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24" name="Titelplatzhalter 1">
            <a:extLst>
              <a:ext uri="{FF2B5EF4-FFF2-40B4-BE49-F238E27FC236}">
                <a16:creationId xmlns:a16="http://schemas.microsoft.com/office/drawing/2014/main" id="{24BB3D90-A539-46AC-9DC3-FCBE29E17F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0CF0FDD8-DD2B-46FB-B894-151951DC620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5939" y="3607847"/>
            <a:ext cx="3484562" cy="2592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0C4AB583-A9CD-484E-B6CD-5DBE3A3F4261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349751" y="3608388"/>
            <a:ext cx="3484562" cy="2592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44339938-F94B-40DB-9323-678BA5D07807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191501" y="3607475"/>
            <a:ext cx="3484562" cy="2592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422DE498-FC8D-4C9F-9840-DEC44026E92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15939" y="1592635"/>
            <a:ext cx="7318374" cy="165697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Datumsplatzhalter 3">
            <a:extLst>
              <a:ext uri="{FF2B5EF4-FFF2-40B4-BE49-F238E27FC236}">
                <a16:creationId xmlns:a16="http://schemas.microsoft.com/office/drawing/2014/main" id="{6A15B215-B777-416F-B7D0-B6CFC15F3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2B923449-DE65-4D16-A6CA-1B1385EE6A18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29" name="Foliennummernplatzhalter 5">
            <a:extLst>
              <a:ext uri="{FF2B5EF4-FFF2-40B4-BE49-F238E27FC236}">
                <a16:creationId xmlns:a16="http://schemas.microsoft.com/office/drawing/2014/main" id="{7F2AB7C6-DA88-41F4-9DC0-822E56E44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4DEB4AD8-E666-43A8-A8E7-DF49945F8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31" name="Datumsplatzhalter 3">
            <a:extLst>
              <a:ext uri="{FF2B5EF4-FFF2-40B4-BE49-F238E27FC236}">
                <a16:creationId xmlns:a16="http://schemas.microsoft.com/office/drawing/2014/main" id="{87CB2B77-750D-4A07-B9E3-CA18D8AD0B6E}"/>
              </a:ext>
            </a:extLst>
          </p:cNvPr>
          <p:cNvSpPr txBox="1">
            <a:spLocks/>
          </p:cNvSpPr>
          <p:nvPr userDrawn="1"/>
        </p:nvSpPr>
        <p:spPr>
          <a:xfrm>
            <a:off x="11320272" y="6608530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32" name="Datumsplatzhalter 3">
            <a:extLst>
              <a:ext uri="{FF2B5EF4-FFF2-40B4-BE49-F238E27FC236}">
                <a16:creationId xmlns:a16="http://schemas.microsoft.com/office/drawing/2014/main" id="{CB84F02D-37BE-4FCB-A391-87180FA0D39C}"/>
              </a:ext>
            </a:extLst>
          </p:cNvPr>
          <p:cNvSpPr txBox="1">
            <a:spLocks/>
          </p:cNvSpPr>
          <p:nvPr userDrawn="1"/>
        </p:nvSpPr>
        <p:spPr>
          <a:xfrm>
            <a:off x="10276570" y="6611112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646298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Marketing 02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rapez 1">
            <a:extLst>
              <a:ext uri="{FF2B5EF4-FFF2-40B4-BE49-F238E27FC236}">
                <a16:creationId xmlns:a16="http://schemas.microsoft.com/office/drawing/2014/main" id="{E26247D5-7FB8-3249-9F5E-7D09FAEF23E9}"/>
              </a:ext>
            </a:extLst>
          </p:cNvPr>
          <p:cNvSpPr/>
          <p:nvPr userDrawn="1"/>
        </p:nvSpPr>
        <p:spPr>
          <a:xfrm>
            <a:off x="0" y="6382800"/>
            <a:ext cx="12192000" cy="478813"/>
          </a:xfrm>
          <a:custGeom>
            <a:avLst/>
            <a:gdLst>
              <a:gd name="connsiteX0" fmla="*/ 0 w 12192000"/>
              <a:gd name="connsiteY0" fmla="*/ 512762 h 512762"/>
              <a:gd name="connsiteX1" fmla="*/ 128191 w 12192000"/>
              <a:gd name="connsiteY1" fmla="*/ 0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2000"/>
              <a:gd name="connsiteY0" fmla="*/ 512762 h 512762"/>
              <a:gd name="connsiteX1" fmla="*/ 3201 w 12192000"/>
              <a:gd name="connsiteY1" fmla="*/ 256559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5378"/>
              <a:gd name="connsiteY0" fmla="*/ 512762 h 512762"/>
              <a:gd name="connsiteX1" fmla="*/ 3201 w 12195378"/>
              <a:gd name="connsiteY1" fmla="*/ 256559 h 512762"/>
              <a:gd name="connsiteX2" fmla="*/ 12195378 w 12195378"/>
              <a:gd name="connsiteY2" fmla="*/ 0 h 512762"/>
              <a:gd name="connsiteX3" fmla="*/ 12192000 w 12195378"/>
              <a:gd name="connsiteY3" fmla="*/ 512762 h 512762"/>
              <a:gd name="connsiteX4" fmla="*/ 0 w 12195378"/>
              <a:gd name="connsiteY4" fmla="*/ 512762 h 512762"/>
              <a:gd name="connsiteX0" fmla="*/ 0 w 12208020"/>
              <a:gd name="connsiteY0" fmla="*/ 479051 h 479051"/>
              <a:gd name="connsiteX1" fmla="*/ 3201 w 12208020"/>
              <a:gd name="connsiteY1" fmla="*/ 222848 h 479051"/>
              <a:gd name="connsiteX2" fmla="*/ 12208020 w 12208020"/>
              <a:gd name="connsiteY2" fmla="*/ 0 h 479051"/>
              <a:gd name="connsiteX3" fmla="*/ 12192000 w 12208020"/>
              <a:gd name="connsiteY3" fmla="*/ 479051 h 479051"/>
              <a:gd name="connsiteX4" fmla="*/ 0 w 12208020"/>
              <a:gd name="connsiteY4" fmla="*/ 479051 h 479051"/>
              <a:gd name="connsiteX0" fmla="*/ 0 w 12195378"/>
              <a:gd name="connsiteY0" fmla="*/ 491692 h 491692"/>
              <a:gd name="connsiteX1" fmla="*/ 3201 w 12195378"/>
              <a:gd name="connsiteY1" fmla="*/ 235489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7415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3201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5227 w 12192177"/>
              <a:gd name="connsiteY0" fmla="*/ 491692 h 491692"/>
              <a:gd name="connsiteX1" fmla="*/ 0 w 12192177"/>
              <a:gd name="connsiteY1" fmla="*/ 205993 h 491692"/>
              <a:gd name="connsiteX2" fmla="*/ 12192177 w 12192177"/>
              <a:gd name="connsiteY2" fmla="*/ 0 h 491692"/>
              <a:gd name="connsiteX3" fmla="*/ 12188799 w 12192177"/>
              <a:gd name="connsiteY3" fmla="*/ 491692 h 491692"/>
              <a:gd name="connsiteX4" fmla="*/ 5227 w 12192177"/>
              <a:gd name="connsiteY4" fmla="*/ 491692 h 491692"/>
              <a:gd name="connsiteX0" fmla="*/ 5227 w 12192177"/>
              <a:gd name="connsiteY0" fmla="*/ 491692 h 494911"/>
              <a:gd name="connsiteX1" fmla="*/ 0 w 12192177"/>
              <a:gd name="connsiteY1" fmla="*/ 205993 h 494911"/>
              <a:gd name="connsiteX2" fmla="*/ 12192177 w 12192177"/>
              <a:gd name="connsiteY2" fmla="*/ 0 h 494911"/>
              <a:gd name="connsiteX3" fmla="*/ 12192019 w 12192177"/>
              <a:gd name="connsiteY3" fmla="*/ 494911 h 494911"/>
              <a:gd name="connsiteX4" fmla="*/ 5227 w 12192177"/>
              <a:gd name="connsiteY4" fmla="*/ 491692 h 494911"/>
              <a:gd name="connsiteX0" fmla="*/ 5227 w 12192177"/>
              <a:gd name="connsiteY0" fmla="*/ 475594 h 478813"/>
              <a:gd name="connsiteX1" fmla="*/ 0 w 12192177"/>
              <a:gd name="connsiteY1" fmla="*/ 189895 h 478813"/>
              <a:gd name="connsiteX2" fmla="*/ 12192177 w 12192177"/>
              <a:gd name="connsiteY2" fmla="*/ 0 h 478813"/>
              <a:gd name="connsiteX3" fmla="*/ 12192019 w 12192177"/>
              <a:gd name="connsiteY3" fmla="*/ 478813 h 478813"/>
              <a:gd name="connsiteX4" fmla="*/ 5227 w 12192177"/>
              <a:gd name="connsiteY4" fmla="*/ 475594 h 478813"/>
              <a:gd name="connsiteX0" fmla="*/ 22287 w 12209237"/>
              <a:gd name="connsiteY0" fmla="*/ 475594 h 478813"/>
              <a:gd name="connsiteX1" fmla="*/ 0 w 12209237"/>
              <a:gd name="connsiteY1" fmla="*/ 220603 h 478813"/>
              <a:gd name="connsiteX2" fmla="*/ 12209237 w 12209237"/>
              <a:gd name="connsiteY2" fmla="*/ 0 h 478813"/>
              <a:gd name="connsiteX3" fmla="*/ 12209079 w 12209237"/>
              <a:gd name="connsiteY3" fmla="*/ 478813 h 478813"/>
              <a:gd name="connsiteX4" fmla="*/ 22287 w 12209237"/>
              <a:gd name="connsiteY4" fmla="*/ 475594 h 478813"/>
              <a:gd name="connsiteX0" fmla="*/ 1815 w 12188765"/>
              <a:gd name="connsiteY0" fmla="*/ 475594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1815 w 12188765"/>
              <a:gd name="connsiteY4" fmla="*/ 475594 h 478813"/>
              <a:gd name="connsiteX0" fmla="*/ 369 w 12190731"/>
              <a:gd name="connsiteY0" fmla="*/ 479006 h 479006"/>
              <a:gd name="connsiteX1" fmla="*/ 1966 w 12190731"/>
              <a:gd name="connsiteY1" fmla="*/ 183072 h 479006"/>
              <a:gd name="connsiteX2" fmla="*/ 12190731 w 12190731"/>
              <a:gd name="connsiteY2" fmla="*/ 0 h 479006"/>
              <a:gd name="connsiteX3" fmla="*/ 12190573 w 12190731"/>
              <a:gd name="connsiteY3" fmla="*/ 478813 h 479006"/>
              <a:gd name="connsiteX4" fmla="*/ 369 w 12190731"/>
              <a:gd name="connsiteY4" fmla="*/ 479006 h 479006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0 w 12190362"/>
              <a:gd name="connsiteY0" fmla="*/ 475594 h 478813"/>
              <a:gd name="connsiteX1" fmla="*/ 1597 w 12190362"/>
              <a:gd name="connsiteY1" fmla="*/ 183072 h 478813"/>
              <a:gd name="connsiteX2" fmla="*/ 12190362 w 12190362"/>
              <a:gd name="connsiteY2" fmla="*/ 0 h 478813"/>
              <a:gd name="connsiteX3" fmla="*/ 12190204 w 12190362"/>
              <a:gd name="connsiteY3" fmla="*/ 478813 h 478813"/>
              <a:gd name="connsiteX4" fmla="*/ 0 w 12190362"/>
              <a:gd name="connsiteY4" fmla="*/ 475594 h 4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362" h="478813">
                <a:moveTo>
                  <a:pt x="0" y="475594"/>
                </a:moveTo>
                <a:cubicBezTo>
                  <a:pt x="1670" y="482720"/>
                  <a:pt x="3339" y="278305"/>
                  <a:pt x="1597" y="183072"/>
                </a:cubicBezTo>
                <a:lnTo>
                  <a:pt x="12190362" y="0"/>
                </a:lnTo>
                <a:cubicBezTo>
                  <a:pt x="12190309" y="164970"/>
                  <a:pt x="12190257" y="313843"/>
                  <a:pt x="12190204" y="478813"/>
                </a:cubicBezTo>
                <a:lnTo>
                  <a:pt x="0" y="475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hteck 2">
            <a:extLst>
              <a:ext uri="{FF2B5EF4-FFF2-40B4-BE49-F238E27FC236}">
                <a16:creationId xmlns:a16="http://schemas.microsoft.com/office/drawing/2014/main" id="{B2CD1CB9-121A-D846-8657-D7D2FF9957BB}"/>
              </a:ext>
            </a:extLst>
          </p:cNvPr>
          <p:cNvSpPr/>
          <p:nvPr userDrawn="1"/>
        </p:nvSpPr>
        <p:spPr>
          <a:xfrm>
            <a:off x="0" y="-2442"/>
            <a:ext cx="12198135" cy="3431442"/>
          </a:xfrm>
          <a:custGeom>
            <a:avLst/>
            <a:gdLst>
              <a:gd name="connsiteX0" fmla="*/ 0 w 11522075"/>
              <a:gd name="connsiteY0" fmla="*/ 0 h 6524625"/>
              <a:gd name="connsiteX1" fmla="*/ 11522075 w 11522075"/>
              <a:gd name="connsiteY1" fmla="*/ 0 h 6524625"/>
              <a:gd name="connsiteX2" fmla="*/ 11522075 w 11522075"/>
              <a:gd name="connsiteY2" fmla="*/ 6524625 h 6524625"/>
              <a:gd name="connsiteX3" fmla="*/ 0 w 11522075"/>
              <a:gd name="connsiteY3" fmla="*/ 6524625 h 6524625"/>
              <a:gd name="connsiteX4" fmla="*/ 0 w 11522075"/>
              <a:gd name="connsiteY4" fmla="*/ 0 h 6524625"/>
              <a:gd name="connsiteX0" fmla="*/ 0 w 11522075"/>
              <a:gd name="connsiteY0" fmla="*/ 0 h 6524625"/>
              <a:gd name="connsiteX1" fmla="*/ 11522075 w 11522075"/>
              <a:gd name="connsiteY1" fmla="*/ 0 h 6524625"/>
              <a:gd name="connsiteX2" fmla="*/ 11515681 w 11522075"/>
              <a:gd name="connsiteY2" fmla="*/ 6268848 h 6524625"/>
              <a:gd name="connsiteX3" fmla="*/ 0 w 11522075"/>
              <a:gd name="connsiteY3" fmla="*/ 6524625 h 6524625"/>
              <a:gd name="connsiteX4" fmla="*/ 0 w 11522075"/>
              <a:gd name="connsiteY4" fmla="*/ 0 h 6524625"/>
              <a:gd name="connsiteX0" fmla="*/ 0 w 11522075"/>
              <a:gd name="connsiteY0" fmla="*/ 0 h 6524625"/>
              <a:gd name="connsiteX1" fmla="*/ 11522075 w 11522075"/>
              <a:gd name="connsiteY1" fmla="*/ 0 h 6524625"/>
              <a:gd name="connsiteX2" fmla="*/ 11509509 w 11522075"/>
              <a:gd name="connsiteY2" fmla="*/ 6138221 h 6524625"/>
              <a:gd name="connsiteX3" fmla="*/ 0 w 11522075"/>
              <a:gd name="connsiteY3" fmla="*/ 6524625 h 6524625"/>
              <a:gd name="connsiteX4" fmla="*/ 0 w 11522075"/>
              <a:gd name="connsiteY4" fmla="*/ 0 h 6524625"/>
              <a:gd name="connsiteX0" fmla="*/ 0 w 11522495"/>
              <a:gd name="connsiteY0" fmla="*/ 0 h 6524625"/>
              <a:gd name="connsiteX1" fmla="*/ 11522075 w 11522495"/>
              <a:gd name="connsiteY1" fmla="*/ 0 h 6524625"/>
              <a:gd name="connsiteX2" fmla="*/ 11521854 w 11522495"/>
              <a:gd name="connsiteY2" fmla="*/ 6138221 h 6524625"/>
              <a:gd name="connsiteX3" fmla="*/ 0 w 11522495"/>
              <a:gd name="connsiteY3" fmla="*/ 6524625 h 6524625"/>
              <a:gd name="connsiteX4" fmla="*/ 0 w 11522495"/>
              <a:gd name="connsiteY4" fmla="*/ 0 h 6524625"/>
              <a:gd name="connsiteX0" fmla="*/ 0 w 11528293"/>
              <a:gd name="connsiteY0" fmla="*/ 483682 h 7008307"/>
              <a:gd name="connsiteX1" fmla="*/ 11528293 w 11528293"/>
              <a:gd name="connsiteY1" fmla="*/ 0 h 7008307"/>
              <a:gd name="connsiteX2" fmla="*/ 11521854 w 11528293"/>
              <a:gd name="connsiteY2" fmla="*/ 6621903 h 7008307"/>
              <a:gd name="connsiteX3" fmla="*/ 0 w 11528293"/>
              <a:gd name="connsiteY3" fmla="*/ 7008307 h 7008307"/>
              <a:gd name="connsiteX4" fmla="*/ 0 w 11528293"/>
              <a:gd name="connsiteY4" fmla="*/ 483682 h 7008307"/>
              <a:gd name="connsiteX0" fmla="*/ 0 w 11528293"/>
              <a:gd name="connsiteY0" fmla="*/ 13437 h 7008307"/>
              <a:gd name="connsiteX1" fmla="*/ 11528293 w 11528293"/>
              <a:gd name="connsiteY1" fmla="*/ 0 h 7008307"/>
              <a:gd name="connsiteX2" fmla="*/ 11521854 w 11528293"/>
              <a:gd name="connsiteY2" fmla="*/ 6621903 h 7008307"/>
              <a:gd name="connsiteX3" fmla="*/ 0 w 11528293"/>
              <a:gd name="connsiteY3" fmla="*/ 7008307 h 7008307"/>
              <a:gd name="connsiteX4" fmla="*/ 0 w 11528293"/>
              <a:gd name="connsiteY4" fmla="*/ 13437 h 700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28293" h="7008307">
                <a:moveTo>
                  <a:pt x="0" y="13437"/>
                </a:moveTo>
                <a:lnTo>
                  <a:pt x="11528293" y="0"/>
                </a:lnTo>
                <a:cubicBezTo>
                  <a:pt x="11526162" y="2089616"/>
                  <a:pt x="11523985" y="4532287"/>
                  <a:pt x="11521854" y="6621903"/>
                </a:cubicBezTo>
                <a:lnTo>
                  <a:pt x="0" y="7008307"/>
                </a:lnTo>
                <a:lnTo>
                  <a:pt x="0" y="13437"/>
                </a:lnTo>
                <a:close/>
              </a:path>
            </a:pathLst>
          </a:custGeom>
          <a:gradFill>
            <a:gsLst>
              <a:gs pos="0">
                <a:srgbClr val="0064AA"/>
              </a:gs>
              <a:gs pos="85000">
                <a:srgbClr val="0546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2FF0394-A171-6144-B8DB-37E35587C3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9700" y="303441"/>
            <a:ext cx="935631" cy="499783"/>
          </a:xfrm>
          <a:prstGeom prst="rect">
            <a:avLst/>
          </a:prstGeom>
        </p:spPr>
      </p:pic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311D420A-8687-6645-95BE-94ACD37178D3}"/>
              </a:ext>
            </a:extLst>
          </p:cNvPr>
          <p:cNvCxnSpPr>
            <a:cxnSpLocks/>
          </p:cNvCxnSpPr>
          <p:nvPr userDrawn="1"/>
        </p:nvCxnSpPr>
        <p:spPr>
          <a:xfrm flipH="1">
            <a:off x="515938" y="1304925"/>
            <a:ext cx="72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28">
            <a:extLst>
              <a:ext uri="{FF2B5EF4-FFF2-40B4-BE49-F238E27FC236}">
                <a16:creationId xmlns:a16="http://schemas.microsoft.com/office/drawing/2014/main" id="{FD04E757-4EDE-4162-A30E-F2108B3B7F47}"/>
              </a:ext>
            </a:extLst>
          </p:cNvPr>
          <p:cNvSpPr txBox="1"/>
          <p:nvPr userDrawn="1"/>
        </p:nvSpPr>
        <p:spPr>
          <a:xfrm>
            <a:off x="515939" y="6611938"/>
            <a:ext cx="3484562" cy="128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© 2021 Bruker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90822235-2712-4349-80D9-672FE54A05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25" name="Titelplatzhalter 1">
            <a:extLst>
              <a:ext uri="{FF2B5EF4-FFF2-40B4-BE49-F238E27FC236}">
                <a16:creationId xmlns:a16="http://schemas.microsoft.com/office/drawing/2014/main" id="{3A0AAD0B-923F-4997-9C20-235EFEA5F6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01A6D1D6-A674-4E44-A7E3-827CF5F0C259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15939" y="1592635"/>
            <a:ext cx="7318374" cy="165697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Datumsplatzhalter 3">
            <a:extLst>
              <a:ext uri="{FF2B5EF4-FFF2-40B4-BE49-F238E27FC236}">
                <a16:creationId xmlns:a16="http://schemas.microsoft.com/office/drawing/2014/main" id="{628B4F31-5EBD-437A-830E-B20343432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F1BB8A34-8AF0-4A97-91B2-E9FBEB623BE3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26" name="Foliennummernplatzhalter 5">
            <a:extLst>
              <a:ext uri="{FF2B5EF4-FFF2-40B4-BE49-F238E27FC236}">
                <a16:creationId xmlns:a16="http://schemas.microsoft.com/office/drawing/2014/main" id="{38F6D323-7931-496A-BA28-A062177E5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E69E15D4-20A5-4D69-A3DE-D77563984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31" name="Datumsplatzhalter 3">
            <a:extLst>
              <a:ext uri="{FF2B5EF4-FFF2-40B4-BE49-F238E27FC236}">
                <a16:creationId xmlns:a16="http://schemas.microsoft.com/office/drawing/2014/main" id="{3C955686-3354-4D81-AD2B-8AF93FF356E7}"/>
              </a:ext>
            </a:extLst>
          </p:cNvPr>
          <p:cNvSpPr txBox="1">
            <a:spLocks/>
          </p:cNvSpPr>
          <p:nvPr userDrawn="1"/>
        </p:nvSpPr>
        <p:spPr>
          <a:xfrm>
            <a:off x="11320272" y="6608530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37" name="Datumsplatzhalter 3">
            <a:extLst>
              <a:ext uri="{FF2B5EF4-FFF2-40B4-BE49-F238E27FC236}">
                <a16:creationId xmlns:a16="http://schemas.microsoft.com/office/drawing/2014/main" id="{F6DCD2E2-B474-4C0E-AE15-6746AB08304C}"/>
              </a:ext>
            </a:extLst>
          </p:cNvPr>
          <p:cNvSpPr txBox="1">
            <a:spLocks/>
          </p:cNvSpPr>
          <p:nvPr userDrawn="1"/>
        </p:nvSpPr>
        <p:spPr>
          <a:xfrm>
            <a:off x="10276570" y="6611112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BBF2F5E8-6A53-41F3-B5A6-355F058D262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5939" y="3608388"/>
            <a:ext cx="3483864" cy="1469739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A835DC7E-EB8A-4391-9637-A455EDD184C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49751" y="3608388"/>
            <a:ext cx="3483864" cy="1469739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013D3A8A-B66C-49CE-A20B-0D676B24221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192199" y="3608388"/>
            <a:ext cx="3483864" cy="1469739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4">
            <a:extLst>
              <a:ext uri="{FF2B5EF4-FFF2-40B4-BE49-F238E27FC236}">
                <a16:creationId xmlns:a16="http://schemas.microsoft.com/office/drawing/2014/main" id="{2864089A-8A78-4BE6-8F2C-46016F49524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349751" y="5078127"/>
            <a:ext cx="3484562" cy="1122647"/>
          </a:xfrm>
        </p:spPr>
        <p:txBody>
          <a:bodyPr tIns="182880"/>
          <a:lstStyle>
            <a:lvl1pPr marL="0" indent="0">
              <a:buNone/>
              <a:defRPr/>
            </a:lvl1pPr>
            <a:lvl2pPr marL="297216" indent="0">
              <a:buNone/>
              <a:defRPr/>
            </a:lvl2pPr>
            <a:lvl3pPr marL="589824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C61A5FBB-E4CA-4E0A-8A67-296D28C74B75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191501" y="5078127"/>
            <a:ext cx="3484562" cy="1122647"/>
          </a:xfrm>
        </p:spPr>
        <p:txBody>
          <a:bodyPr tIns="182880"/>
          <a:lstStyle>
            <a:lvl1pPr marL="0" indent="0">
              <a:buNone/>
              <a:defRPr/>
            </a:lvl1pPr>
            <a:lvl2pPr marL="297216" indent="0">
              <a:buNone/>
              <a:defRPr/>
            </a:lvl2pPr>
            <a:lvl3pPr marL="589824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4">
            <a:extLst>
              <a:ext uri="{FF2B5EF4-FFF2-40B4-BE49-F238E27FC236}">
                <a16:creationId xmlns:a16="http://schemas.microsoft.com/office/drawing/2014/main" id="{098C4C6B-BDEC-4A94-AEE4-1BB447635EF4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515939" y="5078127"/>
            <a:ext cx="3484562" cy="1122647"/>
          </a:xfrm>
        </p:spPr>
        <p:txBody>
          <a:bodyPr tIns="182880"/>
          <a:lstStyle>
            <a:lvl1pPr marL="0" indent="0">
              <a:buNone/>
              <a:defRPr/>
            </a:lvl1pPr>
            <a:lvl2pPr marL="297216" indent="0">
              <a:buNone/>
              <a:defRPr/>
            </a:lvl2pPr>
            <a:lvl3pPr marL="589824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0476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Marketing 03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rapez 1">
            <a:extLst>
              <a:ext uri="{FF2B5EF4-FFF2-40B4-BE49-F238E27FC236}">
                <a16:creationId xmlns:a16="http://schemas.microsoft.com/office/drawing/2014/main" id="{E26247D5-7FB8-3249-9F5E-7D09FAEF23E9}"/>
              </a:ext>
            </a:extLst>
          </p:cNvPr>
          <p:cNvSpPr/>
          <p:nvPr userDrawn="1"/>
        </p:nvSpPr>
        <p:spPr>
          <a:xfrm>
            <a:off x="0" y="6382800"/>
            <a:ext cx="12192000" cy="478813"/>
          </a:xfrm>
          <a:custGeom>
            <a:avLst/>
            <a:gdLst>
              <a:gd name="connsiteX0" fmla="*/ 0 w 12192000"/>
              <a:gd name="connsiteY0" fmla="*/ 512762 h 512762"/>
              <a:gd name="connsiteX1" fmla="*/ 128191 w 12192000"/>
              <a:gd name="connsiteY1" fmla="*/ 0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2000"/>
              <a:gd name="connsiteY0" fmla="*/ 512762 h 512762"/>
              <a:gd name="connsiteX1" fmla="*/ 3201 w 12192000"/>
              <a:gd name="connsiteY1" fmla="*/ 256559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5378"/>
              <a:gd name="connsiteY0" fmla="*/ 512762 h 512762"/>
              <a:gd name="connsiteX1" fmla="*/ 3201 w 12195378"/>
              <a:gd name="connsiteY1" fmla="*/ 256559 h 512762"/>
              <a:gd name="connsiteX2" fmla="*/ 12195378 w 12195378"/>
              <a:gd name="connsiteY2" fmla="*/ 0 h 512762"/>
              <a:gd name="connsiteX3" fmla="*/ 12192000 w 12195378"/>
              <a:gd name="connsiteY3" fmla="*/ 512762 h 512762"/>
              <a:gd name="connsiteX4" fmla="*/ 0 w 12195378"/>
              <a:gd name="connsiteY4" fmla="*/ 512762 h 512762"/>
              <a:gd name="connsiteX0" fmla="*/ 0 w 12208020"/>
              <a:gd name="connsiteY0" fmla="*/ 479051 h 479051"/>
              <a:gd name="connsiteX1" fmla="*/ 3201 w 12208020"/>
              <a:gd name="connsiteY1" fmla="*/ 222848 h 479051"/>
              <a:gd name="connsiteX2" fmla="*/ 12208020 w 12208020"/>
              <a:gd name="connsiteY2" fmla="*/ 0 h 479051"/>
              <a:gd name="connsiteX3" fmla="*/ 12192000 w 12208020"/>
              <a:gd name="connsiteY3" fmla="*/ 479051 h 479051"/>
              <a:gd name="connsiteX4" fmla="*/ 0 w 12208020"/>
              <a:gd name="connsiteY4" fmla="*/ 479051 h 479051"/>
              <a:gd name="connsiteX0" fmla="*/ 0 w 12195378"/>
              <a:gd name="connsiteY0" fmla="*/ 491692 h 491692"/>
              <a:gd name="connsiteX1" fmla="*/ 3201 w 12195378"/>
              <a:gd name="connsiteY1" fmla="*/ 235489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7415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3201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5227 w 12192177"/>
              <a:gd name="connsiteY0" fmla="*/ 491692 h 491692"/>
              <a:gd name="connsiteX1" fmla="*/ 0 w 12192177"/>
              <a:gd name="connsiteY1" fmla="*/ 205993 h 491692"/>
              <a:gd name="connsiteX2" fmla="*/ 12192177 w 12192177"/>
              <a:gd name="connsiteY2" fmla="*/ 0 h 491692"/>
              <a:gd name="connsiteX3" fmla="*/ 12188799 w 12192177"/>
              <a:gd name="connsiteY3" fmla="*/ 491692 h 491692"/>
              <a:gd name="connsiteX4" fmla="*/ 5227 w 12192177"/>
              <a:gd name="connsiteY4" fmla="*/ 491692 h 491692"/>
              <a:gd name="connsiteX0" fmla="*/ 5227 w 12192177"/>
              <a:gd name="connsiteY0" fmla="*/ 491692 h 494911"/>
              <a:gd name="connsiteX1" fmla="*/ 0 w 12192177"/>
              <a:gd name="connsiteY1" fmla="*/ 205993 h 494911"/>
              <a:gd name="connsiteX2" fmla="*/ 12192177 w 12192177"/>
              <a:gd name="connsiteY2" fmla="*/ 0 h 494911"/>
              <a:gd name="connsiteX3" fmla="*/ 12192019 w 12192177"/>
              <a:gd name="connsiteY3" fmla="*/ 494911 h 494911"/>
              <a:gd name="connsiteX4" fmla="*/ 5227 w 12192177"/>
              <a:gd name="connsiteY4" fmla="*/ 491692 h 494911"/>
              <a:gd name="connsiteX0" fmla="*/ 5227 w 12192177"/>
              <a:gd name="connsiteY0" fmla="*/ 475594 h 478813"/>
              <a:gd name="connsiteX1" fmla="*/ 0 w 12192177"/>
              <a:gd name="connsiteY1" fmla="*/ 189895 h 478813"/>
              <a:gd name="connsiteX2" fmla="*/ 12192177 w 12192177"/>
              <a:gd name="connsiteY2" fmla="*/ 0 h 478813"/>
              <a:gd name="connsiteX3" fmla="*/ 12192019 w 12192177"/>
              <a:gd name="connsiteY3" fmla="*/ 478813 h 478813"/>
              <a:gd name="connsiteX4" fmla="*/ 5227 w 12192177"/>
              <a:gd name="connsiteY4" fmla="*/ 475594 h 478813"/>
              <a:gd name="connsiteX0" fmla="*/ 22287 w 12209237"/>
              <a:gd name="connsiteY0" fmla="*/ 475594 h 478813"/>
              <a:gd name="connsiteX1" fmla="*/ 0 w 12209237"/>
              <a:gd name="connsiteY1" fmla="*/ 220603 h 478813"/>
              <a:gd name="connsiteX2" fmla="*/ 12209237 w 12209237"/>
              <a:gd name="connsiteY2" fmla="*/ 0 h 478813"/>
              <a:gd name="connsiteX3" fmla="*/ 12209079 w 12209237"/>
              <a:gd name="connsiteY3" fmla="*/ 478813 h 478813"/>
              <a:gd name="connsiteX4" fmla="*/ 22287 w 12209237"/>
              <a:gd name="connsiteY4" fmla="*/ 475594 h 478813"/>
              <a:gd name="connsiteX0" fmla="*/ 1815 w 12188765"/>
              <a:gd name="connsiteY0" fmla="*/ 475594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1815 w 12188765"/>
              <a:gd name="connsiteY4" fmla="*/ 475594 h 478813"/>
              <a:gd name="connsiteX0" fmla="*/ 369 w 12190731"/>
              <a:gd name="connsiteY0" fmla="*/ 479006 h 479006"/>
              <a:gd name="connsiteX1" fmla="*/ 1966 w 12190731"/>
              <a:gd name="connsiteY1" fmla="*/ 183072 h 479006"/>
              <a:gd name="connsiteX2" fmla="*/ 12190731 w 12190731"/>
              <a:gd name="connsiteY2" fmla="*/ 0 h 479006"/>
              <a:gd name="connsiteX3" fmla="*/ 12190573 w 12190731"/>
              <a:gd name="connsiteY3" fmla="*/ 478813 h 479006"/>
              <a:gd name="connsiteX4" fmla="*/ 369 w 12190731"/>
              <a:gd name="connsiteY4" fmla="*/ 479006 h 479006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0 w 12190362"/>
              <a:gd name="connsiteY0" fmla="*/ 475594 h 478813"/>
              <a:gd name="connsiteX1" fmla="*/ 1597 w 12190362"/>
              <a:gd name="connsiteY1" fmla="*/ 183072 h 478813"/>
              <a:gd name="connsiteX2" fmla="*/ 12190362 w 12190362"/>
              <a:gd name="connsiteY2" fmla="*/ 0 h 478813"/>
              <a:gd name="connsiteX3" fmla="*/ 12190204 w 12190362"/>
              <a:gd name="connsiteY3" fmla="*/ 478813 h 478813"/>
              <a:gd name="connsiteX4" fmla="*/ 0 w 12190362"/>
              <a:gd name="connsiteY4" fmla="*/ 475594 h 4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362" h="478813">
                <a:moveTo>
                  <a:pt x="0" y="475594"/>
                </a:moveTo>
                <a:cubicBezTo>
                  <a:pt x="1670" y="482720"/>
                  <a:pt x="3339" y="278305"/>
                  <a:pt x="1597" y="183072"/>
                </a:cubicBezTo>
                <a:lnTo>
                  <a:pt x="12190362" y="0"/>
                </a:lnTo>
                <a:cubicBezTo>
                  <a:pt x="12190309" y="164970"/>
                  <a:pt x="12190257" y="313843"/>
                  <a:pt x="12190204" y="478813"/>
                </a:cubicBezTo>
                <a:lnTo>
                  <a:pt x="0" y="475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hteck 2">
            <a:extLst>
              <a:ext uri="{FF2B5EF4-FFF2-40B4-BE49-F238E27FC236}">
                <a16:creationId xmlns:a16="http://schemas.microsoft.com/office/drawing/2014/main" id="{B2CD1CB9-121A-D846-8657-D7D2FF9957BB}"/>
              </a:ext>
            </a:extLst>
          </p:cNvPr>
          <p:cNvSpPr/>
          <p:nvPr userDrawn="1"/>
        </p:nvSpPr>
        <p:spPr>
          <a:xfrm>
            <a:off x="0" y="-2442"/>
            <a:ext cx="12198135" cy="3431442"/>
          </a:xfrm>
          <a:custGeom>
            <a:avLst/>
            <a:gdLst>
              <a:gd name="connsiteX0" fmla="*/ 0 w 11522075"/>
              <a:gd name="connsiteY0" fmla="*/ 0 h 6524625"/>
              <a:gd name="connsiteX1" fmla="*/ 11522075 w 11522075"/>
              <a:gd name="connsiteY1" fmla="*/ 0 h 6524625"/>
              <a:gd name="connsiteX2" fmla="*/ 11522075 w 11522075"/>
              <a:gd name="connsiteY2" fmla="*/ 6524625 h 6524625"/>
              <a:gd name="connsiteX3" fmla="*/ 0 w 11522075"/>
              <a:gd name="connsiteY3" fmla="*/ 6524625 h 6524625"/>
              <a:gd name="connsiteX4" fmla="*/ 0 w 11522075"/>
              <a:gd name="connsiteY4" fmla="*/ 0 h 6524625"/>
              <a:gd name="connsiteX0" fmla="*/ 0 w 11522075"/>
              <a:gd name="connsiteY0" fmla="*/ 0 h 6524625"/>
              <a:gd name="connsiteX1" fmla="*/ 11522075 w 11522075"/>
              <a:gd name="connsiteY1" fmla="*/ 0 h 6524625"/>
              <a:gd name="connsiteX2" fmla="*/ 11515681 w 11522075"/>
              <a:gd name="connsiteY2" fmla="*/ 6268848 h 6524625"/>
              <a:gd name="connsiteX3" fmla="*/ 0 w 11522075"/>
              <a:gd name="connsiteY3" fmla="*/ 6524625 h 6524625"/>
              <a:gd name="connsiteX4" fmla="*/ 0 w 11522075"/>
              <a:gd name="connsiteY4" fmla="*/ 0 h 6524625"/>
              <a:gd name="connsiteX0" fmla="*/ 0 w 11522075"/>
              <a:gd name="connsiteY0" fmla="*/ 0 h 6524625"/>
              <a:gd name="connsiteX1" fmla="*/ 11522075 w 11522075"/>
              <a:gd name="connsiteY1" fmla="*/ 0 h 6524625"/>
              <a:gd name="connsiteX2" fmla="*/ 11509509 w 11522075"/>
              <a:gd name="connsiteY2" fmla="*/ 6138221 h 6524625"/>
              <a:gd name="connsiteX3" fmla="*/ 0 w 11522075"/>
              <a:gd name="connsiteY3" fmla="*/ 6524625 h 6524625"/>
              <a:gd name="connsiteX4" fmla="*/ 0 w 11522075"/>
              <a:gd name="connsiteY4" fmla="*/ 0 h 6524625"/>
              <a:gd name="connsiteX0" fmla="*/ 0 w 11522495"/>
              <a:gd name="connsiteY0" fmla="*/ 0 h 6524625"/>
              <a:gd name="connsiteX1" fmla="*/ 11522075 w 11522495"/>
              <a:gd name="connsiteY1" fmla="*/ 0 h 6524625"/>
              <a:gd name="connsiteX2" fmla="*/ 11521854 w 11522495"/>
              <a:gd name="connsiteY2" fmla="*/ 6138221 h 6524625"/>
              <a:gd name="connsiteX3" fmla="*/ 0 w 11522495"/>
              <a:gd name="connsiteY3" fmla="*/ 6524625 h 6524625"/>
              <a:gd name="connsiteX4" fmla="*/ 0 w 11522495"/>
              <a:gd name="connsiteY4" fmla="*/ 0 h 6524625"/>
              <a:gd name="connsiteX0" fmla="*/ 0 w 11528293"/>
              <a:gd name="connsiteY0" fmla="*/ 483682 h 7008307"/>
              <a:gd name="connsiteX1" fmla="*/ 11528293 w 11528293"/>
              <a:gd name="connsiteY1" fmla="*/ 0 h 7008307"/>
              <a:gd name="connsiteX2" fmla="*/ 11521854 w 11528293"/>
              <a:gd name="connsiteY2" fmla="*/ 6621903 h 7008307"/>
              <a:gd name="connsiteX3" fmla="*/ 0 w 11528293"/>
              <a:gd name="connsiteY3" fmla="*/ 7008307 h 7008307"/>
              <a:gd name="connsiteX4" fmla="*/ 0 w 11528293"/>
              <a:gd name="connsiteY4" fmla="*/ 483682 h 7008307"/>
              <a:gd name="connsiteX0" fmla="*/ 0 w 11528293"/>
              <a:gd name="connsiteY0" fmla="*/ 13437 h 7008307"/>
              <a:gd name="connsiteX1" fmla="*/ 11528293 w 11528293"/>
              <a:gd name="connsiteY1" fmla="*/ 0 h 7008307"/>
              <a:gd name="connsiteX2" fmla="*/ 11521854 w 11528293"/>
              <a:gd name="connsiteY2" fmla="*/ 6621903 h 7008307"/>
              <a:gd name="connsiteX3" fmla="*/ 0 w 11528293"/>
              <a:gd name="connsiteY3" fmla="*/ 7008307 h 7008307"/>
              <a:gd name="connsiteX4" fmla="*/ 0 w 11528293"/>
              <a:gd name="connsiteY4" fmla="*/ 13437 h 700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28293" h="7008307">
                <a:moveTo>
                  <a:pt x="0" y="13437"/>
                </a:moveTo>
                <a:lnTo>
                  <a:pt x="11528293" y="0"/>
                </a:lnTo>
                <a:cubicBezTo>
                  <a:pt x="11526162" y="2089616"/>
                  <a:pt x="11523985" y="4532287"/>
                  <a:pt x="11521854" y="6621903"/>
                </a:cubicBezTo>
                <a:lnTo>
                  <a:pt x="0" y="7008307"/>
                </a:lnTo>
                <a:lnTo>
                  <a:pt x="0" y="13437"/>
                </a:lnTo>
                <a:close/>
              </a:path>
            </a:pathLst>
          </a:custGeom>
          <a:gradFill>
            <a:gsLst>
              <a:gs pos="0">
                <a:srgbClr val="0064AA"/>
              </a:gs>
              <a:gs pos="85000">
                <a:srgbClr val="0546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2FF0394-A171-6144-B8DB-37E35587C3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9700" y="303441"/>
            <a:ext cx="935631" cy="499783"/>
          </a:xfrm>
          <a:prstGeom prst="rect">
            <a:avLst/>
          </a:prstGeom>
        </p:spPr>
      </p:pic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311D420A-8687-6645-95BE-94ACD37178D3}"/>
              </a:ext>
            </a:extLst>
          </p:cNvPr>
          <p:cNvCxnSpPr>
            <a:cxnSpLocks/>
          </p:cNvCxnSpPr>
          <p:nvPr userDrawn="1"/>
        </p:nvCxnSpPr>
        <p:spPr>
          <a:xfrm flipH="1">
            <a:off x="515938" y="1304925"/>
            <a:ext cx="72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pierung 37"/>
          <p:cNvGrpSpPr>
            <a:grpSpLocks noChangeAspect="1"/>
          </p:cNvGrpSpPr>
          <p:nvPr userDrawn="1"/>
        </p:nvGrpSpPr>
        <p:grpSpPr>
          <a:xfrm>
            <a:off x="515936" y="3661517"/>
            <a:ext cx="438820" cy="438820"/>
            <a:chOff x="517458" y="4201169"/>
            <a:chExt cx="576064" cy="576064"/>
          </a:xfrm>
        </p:grpSpPr>
        <p:cxnSp>
          <p:nvCxnSpPr>
            <p:cNvPr id="39" name="Gerade Verbindung 38">
              <a:extLst>
                <a:ext uri="{FF2B5EF4-FFF2-40B4-BE49-F238E27FC236}">
                  <a16:creationId xmlns:a16="http://schemas.microsoft.com/office/drawing/2014/main" id="{75AA05D8-6F6F-E24A-8267-F17D74FA62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5490" y="4201169"/>
              <a:ext cx="0" cy="576064"/>
            </a:xfrm>
            <a:prstGeom prst="line">
              <a:avLst/>
            </a:prstGeom>
            <a:ln w="19050">
              <a:solidFill>
                <a:srgbClr val="008C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>
              <a:extLst>
                <a:ext uri="{FF2B5EF4-FFF2-40B4-BE49-F238E27FC236}">
                  <a16:creationId xmlns:a16="http://schemas.microsoft.com/office/drawing/2014/main" id="{24CB400D-5C8A-0946-B007-79C68997E4E7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05490" y="4201169"/>
              <a:ext cx="0" cy="576064"/>
            </a:xfrm>
            <a:prstGeom prst="line">
              <a:avLst/>
            </a:prstGeom>
            <a:ln w="19050">
              <a:solidFill>
                <a:srgbClr val="008C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feld 28">
            <a:extLst>
              <a:ext uri="{FF2B5EF4-FFF2-40B4-BE49-F238E27FC236}">
                <a16:creationId xmlns:a16="http://schemas.microsoft.com/office/drawing/2014/main" id="{8DE1C2DF-D06E-4A98-8D92-23F66DB8245B}"/>
              </a:ext>
            </a:extLst>
          </p:cNvPr>
          <p:cNvSpPr txBox="1"/>
          <p:nvPr userDrawn="1"/>
        </p:nvSpPr>
        <p:spPr>
          <a:xfrm>
            <a:off x="515939" y="6611938"/>
            <a:ext cx="3484562" cy="128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© 2021 Bruker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E33DCC72-2723-4646-AF78-B3F53256D6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32" name="Titelplatzhalter 1">
            <a:extLst>
              <a:ext uri="{FF2B5EF4-FFF2-40B4-BE49-F238E27FC236}">
                <a16:creationId xmlns:a16="http://schemas.microsoft.com/office/drawing/2014/main" id="{433A8E38-0F18-4F58-9430-D5FD61D30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300044C2-941A-4FD5-80A3-EA740886F14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15939" y="1592635"/>
            <a:ext cx="7318374" cy="165697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Content Placeholder 4">
            <a:extLst>
              <a:ext uri="{FF2B5EF4-FFF2-40B4-BE49-F238E27FC236}">
                <a16:creationId xmlns:a16="http://schemas.microsoft.com/office/drawing/2014/main" id="{7CBAA154-767A-47BD-9EE2-786BC8B9302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1037613" y="4131829"/>
            <a:ext cx="2962885" cy="2068946"/>
          </a:xfrm>
        </p:spPr>
        <p:txBody>
          <a:bodyPr t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6" name="Datumsplatzhalter 3">
            <a:extLst>
              <a:ext uri="{FF2B5EF4-FFF2-40B4-BE49-F238E27FC236}">
                <a16:creationId xmlns:a16="http://schemas.microsoft.com/office/drawing/2014/main" id="{FF06B2F7-BFE2-4D33-AC3A-F35895BE6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150AF6B7-629A-4F3D-AA5B-3D31095B8EFA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45" name="Foliennummernplatzhalter 5">
            <a:extLst>
              <a:ext uri="{FF2B5EF4-FFF2-40B4-BE49-F238E27FC236}">
                <a16:creationId xmlns:a16="http://schemas.microsoft.com/office/drawing/2014/main" id="{BD29EFF9-8E0A-4325-96C8-49279CFB3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7A941607-BB76-4538-A0EF-D0F912F61E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47" name="Datumsplatzhalter 3">
            <a:extLst>
              <a:ext uri="{FF2B5EF4-FFF2-40B4-BE49-F238E27FC236}">
                <a16:creationId xmlns:a16="http://schemas.microsoft.com/office/drawing/2014/main" id="{F993EA04-AEB0-4A54-BE9A-BF3781D89203}"/>
              </a:ext>
            </a:extLst>
          </p:cNvPr>
          <p:cNvSpPr txBox="1">
            <a:spLocks/>
          </p:cNvSpPr>
          <p:nvPr userDrawn="1"/>
        </p:nvSpPr>
        <p:spPr>
          <a:xfrm>
            <a:off x="11320272" y="6608530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49" name="Datumsplatzhalter 3">
            <a:extLst>
              <a:ext uri="{FF2B5EF4-FFF2-40B4-BE49-F238E27FC236}">
                <a16:creationId xmlns:a16="http://schemas.microsoft.com/office/drawing/2014/main" id="{5BFDD2B2-AA9A-4D58-AB9A-6E5A544086D8}"/>
              </a:ext>
            </a:extLst>
          </p:cNvPr>
          <p:cNvSpPr txBox="1">
            <a:spLocks/>
          </p:cNvSpPr>
          <p:nvPr userDrawn="1"/>
        </p:nvSpPr>
        <p:spPr>
          <a:xfrm>
            <a:off x="10276570" y="6611112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50" name="Textplatzhalter 4">
            <a:extLst>
              <a:ext uri="{FF2B5EF4-FFF2-40B4-BE49-F238E27FC236}">
                <a16:creationId xmlns:a16="http://schemas.microsoft.com/office/drawing/2014/main" id="{D825836C-5998-4B66-8F88-2EE4F6144A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7615" y="3609542"/>
            <a:ext cx="2962884" cy="52228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b="1" i="0" cap="all" spc="100" baseline="0">
                <a:solidFill>
                  <a:schemeClr val="accent2"/>
                </a:solidFill>
                <a:latin typeface="+mj-lt"/>
                <a:ea typeface="Roboto" charset="0"/>
                <a:cs typeface="Roboto" charset="0"/>
              </a:defRPr>
            </a:lvl1pPr>
            <a:lvl2pPr marL="288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2pPr>
            <a:lvl3pPr marL="576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3pPr>
            <a:lvl4pPr marL="864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4pPr>
            <a:lvl5pPr marL="1152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5pPr>
          </a:lstStyle>
          <a:p>
            <a:pPr lvl="0"/>
            <a:r>
              <a:rPr lang="en-US" noProof="0" dirty="0"/>
              <a:t>Click</a:t>
            </a:r>
            <a:r>
              <a:rPr lang="en-US" dirty="0"/>
              <a:t> to edit Master text 40 characters </a:t>
            </a:r>
          </a:p>
        </p:txBody>
      </p:sp>
      <p:grpSp>
        <p:nvGrpSpPr>
          <p:cNvPr id="70" name="Gruppierung 37">
            <a:extLst>
              <a:ext uri="{FF2B5EF4-FFF2-40B4-BE49-F238E27FC236}">
                <a16:creationId xmlns:a16="http://schemas.microsoft.com/office/drawing/2014/main" id="{03BE8F51-A070-4DE3-B178-D42C572C77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46505" y="3661517"/>
            <a:ext cx="438820" cy="438820"/>
            <a:chOff x="517458" y="4201169"/>
            <a:chExt cx="576064" cy="576064"/>
          </a:xfrm>
        </p:grpSpPr>
        <p:cxnSp>
          <p:nvCxnSpPr>
            <p:cNvPr id="71" name="Gerade Verbindung 38">
              <a:extLst>
                <a:ext uri="{FF2B5EF4-FFF2-40B4-BE49-F238E27FC236}">
                  <a16:creationId xmlns:a16="http://schemas.microsoft.com/office/drawing/2014/main" id="{77A2B739-2C21-4B07-BB20-584817DEB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5490" y="4201169"/>
              <a:ext cx="0" cy="576064"/>
            </a:xfrm>
            <a:prstGeom prst="line">
              <a:avLst/>
            </a:prstGeom>
            <a:ln w="19050">
              <a:solidFill>
                <a:srgbClr val="008C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39">
              <a:extLst>
                <a:ext uri="{FF2B5EF4-FFF2-40B4-BE49-F238E27FC236}">
                  <a16:creationId xmlns:a16="http://schemas.microsoft.com/office/drawing/2014/main" id="{6B52D287-AE1A-491A-B8B3-888B0384BC4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05490" y="4201169"/>
              <a:ext cx="0" cy="576064"/>
            </a:xfrm>
            <a:prstGeom prst="line">
              <a:avLst/>
            </a:prstGeom>
            <a:ln w="19050">
              <a:solidFill>
                <a:srgbClr val="008C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Content Placeholder 4">
            <a:extLst>
              <a:ext uri="{FF2B5EF4-FFF2-40B4-BE49-F238E27FC236}">
                <a16:creationId xmlns:a16="http://schemas.microsoft.com/office/drawing/2014/main" id="{8F22B5E6-3482-4E30-BCFE-818EDFFF713E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868182" y="4131829"/>
            <a:ext cx="2962885" cy="2068946"/>
          </a:xfrm>
        </p:spPr>
        <p:txBody>
          <a:bodyPr t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4" name="Textplatzhalter 4">
            <a:extLst>
              <a:ext uri="{FF2B5EF4-FFF2-40B4-BE49-F238E27FC236}">
                <a16:creationId xmlns:a16="http://schemas.microsoft.com/office/drawing/2014/main" id="{148AF767-651E-4BBE-A591-85ED8928FE5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68184" y="3609542"/>
            <a:ext cx="2962884" cy="52228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b="1" i="0" cap="all" spc="100" baseline="0">
                <a:solidFill>
                  <a:schemeClr val="accent2"/>
                </a:solidFill>
                <a:latin typeface="+mj-lt"/>
                <a:ea typeface="Roboto" charset="0"/>
                <a:cs typeface="Roboto" charset="0"/>
              </a:defRPr>
            </a:lvl1pPr>
            <a:lvl2pPr marL="288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2pPr>
            <a:lvl3pPr marL="576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3pPr>
            <a:lvl4pPr marL="864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4pPr>
            <a:lvl5pPr marL="1152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5pPr>
          </a:lstStyle>
          <a:p>
            <a:pPr lvl="0"/>
            <a:r>
              <a:rPr lang="en-US" noProof="0" dirty="0"/>
              <a:t>Click</a:t>
            </a:r>
            <a:r>
              <a:rPr lang="en-US" dirty="0"/>
              <a:t> to edit Master text 40 characters </a:t>
            </a:r>
          </a:p>
        </p:txBody>
      </p:sp>
      <p:grpSp>
        <p:nvGrpSpPr>
          <p:cNvPr id="75" name="Gruppierung 37">
            <a:extLst>
              <a:ext uri="{FF2B5EF4-FFF2-40B4-BE49-F238E27FC236}">
                <a16:creationId xmlns:a16="http://schemas.microsoft.com/office/drawing/2014/main" id="{52733C38-7E30-4DFB-B61C-EFE809D825E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191501" y="3661517"/>
            <a:ext cx="438820" cy="438820"/>
            <a:chOff x="517458" y="4201169"/>
            <a:chExt cx="576064" cy="576064"/>
          </a:xfrm>
        </p:grpSpPr>
        <p:cxnSp>
          <p:nvCxnSpPr>
            <p:cNvPr id="76" name="Gerade Verbindung 38">
              <a:extLst>
                <a:ext uri="{FF2B5EF4-FFF2-40B4-BE49-F238E27FC236}">
                  <a16:creationId xmlns:a16="http://schemas.microsoft.com/office/drawing/2014/main" id="{6DA37553-6FD3-4DA1-8C4A-DD2C5B40F4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5490" y="4201169"/>
              <a:ext cx="0" cy="576064"/>
            </a:xfrm>
            <a:prstGeom prst="line">
              <a:avLst/>
            </a:prstGeom>
            <a:ln w="19050">
              <a:solidFill>
                <a:srgbClr val="008C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39">
              <a:extLst>
                <a:ext uri="{FF2B5EF4-FFF2-40B4-BE49-F238E27FC236}">
                  <a16:creationId xmlns:a16="http://schemas.microsoft.com/office/drawing/2014/main" id="{06424151-7556-4F59-8650-9A1E786F20BA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05490" y="4201169"/>
              <a:ext cx="0" cy="576064"/>
            </a:xfrm>
            <a:prstGeom prst="line">
              <a:avLst/>
            </a:prstGeom>
            <a:ln w="19050">
              <a:solidFill>
                <a:srgbClr val="008C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Content Placeholder 4">
            <a:extLst>
              <a:ext uri="{FF2B5EF4-FFF2-40B4-BE49-F238E27FC236}">
                <a16:creationId xmlns:a16="http://schemas.microsoft.com/office/drawing/2014/main" id="{999A6323-8D2C-44AF-B374-72FCB1B8534E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713178" y="4131829"/>
            <a:ext cx="2962885" cy="2068946"/>
          </a:xfrm>
        </p:spPr>
        <p:txBody>
          <a:bodyPr t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9" name="Textplatzhalter 4">
            <a:extLst>
              <a:ext uri="{FF2B5EF4-FFF2-40B4-BE49-F238E27FC236}">
                <a16:creationId xmlns:a16="http://schemas.microsoft.com/office/drawing/2014/main" id="{29436254-90AA-4E39-BD71-19ED14BA12B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13180" y="3609542"/>
            <a:ext cx="2962884" cy="52228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b="1" i="0" cap="all" spc="100" baseline="0">
                <a:solidFill>
                  <a:schemeClr val="accent2"/>
                </a:solidFill>
                <a:latin typeface="+mj-lt"/>
                <a:ea typeface="Roboto" charset="0"/>
                <a:cs typeface="Roboto" charset="0"/>
              </a:defRPr>
            </a:lvl1pPr>
            <a:lvl2pPr marL="288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2pPr>
            <a:lvl3pPr marL="576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3pPr>
            <a:lvl4pPr marL="864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4pPr>
            <a:lvl5pPr marL="1152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5pPr>
          </a:lstStyle>
          <a:p>
            <a:pPr lvl="0"/>
            <a:r>
              <a:rPr lang="en-US" noProof="0" dirty="0"/>
              <a:t>Click</a:t>
            </a:r>
            <a:r>
              <a:rPr lang="en-US" dirty="0"/>
              <a:t> to edit Master text 40 characters 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CD0720ED-B30A-489C-868F-1E3770C64D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accent2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20" name="Titelplatzhalter 1">
            <a:extLst>
              <a:ext uri="{FF2B5EF4-FFF2-40B4-BE49-F238E27FC236}">
                <a16:creationId xmlns:a16="http://schemas.microsoft.com/office/drawing/2014/main" id="{3E75399A-3469-48C5-8D5D-795897533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Click to edit Speaker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E5C0D93-75D2-470E-BEAC-980E29256F9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15939" y="2110121"/>
            <a:ext cx="1655063" cy="1656437"/>
          </a:xfrm>
          <a:prstGeom prst="ellipse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photo</a:t>
            </a:r>
            <a:endParaRPr lang="en-US" dirty="0"/>
          </a:p>
        </p:txBody>
      </p:sp>
      <p:sp>
        <p:nvSpPr>
          <p:cNvPr id="32" name="Datumsplatzhalter 3">
            <a:extLst>
              <a:ext uri="{FF2B5EF4-FFF2-40B4-BE49-F238E27FC236}">
                <a16:creationId xmlns:a16="http://schemas.microsoft.com/office/drawing/2014/main" id="{00795C72-6037-4414-A9AA-8EABFD5EE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400C0B8F-E59C-48F9-9C07-D3E841DA5381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33" name="Foliennummernplatzhalter 5">
            <a:extLst>
              <a:ext uri="{FF2B5EF4-FFF2-40B4-BE49-F238E27FC236}">
                <a16:creationId xmlns:a16="http://schemas.microsoft.com/office/drawing/2014/main" id="{26C1FEE9-7E78-4B32-8D5C-41F614B32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B0B5D3E9-39DE-48AB-BEB8-46A01F6FC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0C06816A-2C2A-4EE3-B111-9F24E0DBF189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043517" y="3252250"/>
            <a:ext cx="4142232" cy="2948525"/>
          </a:xfrm>
        </p:spPr>
        <p:txBody>
          <a:bodyPr tIns="182880" numCol="1" spcCol="35661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Content Placeholder 4">
            <a:extLst>
              <a:ext uri="{FF2B5EF4-FFF2-40B4-BE49-F238E27FC236}">
                <a16:creationId xmlns:a16="http://schemas.microsoft.com/office/drawing/2014/main" id="{4EC038A3-ABF3-4A85-898C-78E58B7C8FA0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3043517" y="2633934"/>
            <a:ext cx="8632546" cy="615679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5000"/>
              <a:buFont typeface="Roboto Light" panose="02000000000000000000" pitchFamily="2" charset="0"/>
              <a:buNone/>
              <a:tabLst/>
              <a:defRPr/>
            </a:pPr>
            <a:r>
              <a:rPr lang="en-US" dirty="0"/>
              <a:t>Click to edit Speaker subtitle with a maximum of </a:t>
            </a:r>
            <a:br>
              <a:rPr lang="en-US" dirty="0"/>
            </a:br>
            <a:r>
              <a:rPr lang="en-US" dirty="0"/>
              <a:t>approx. 140 characters in maximum two lines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6E27D23D-2F60-448E-9C9F-ED028A571E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1839" y="2718930"/>
            <a:ext cx="355235" cy="438820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3801F0B3-DA41-4A84-ABAB-471E9240B15A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7533831" y="3252250"/>
            <a:ext cx="4142232" cy="2948525"/>
          </a:xfrm>
        </p:spPr>
        <p:txBody>
          <a:bodyPr tIns="182880" numCol="1" spcCol="35661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16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CD0720ED-B30A-489C-868F-1E3770C64D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accent2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20" name="Titelplatzhalter 1">
            <a:extLst>
              <a:ext uri="{FF2B5EF4-FFF2-40B4-BE49-F238E27FC236}">
                <a16:creationId xmlns:a16="http://schemas.microsoft.com/office/drawing/2014/main" id="{3E75399A-3469-48C5-8D5D-795897533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Click to edit Speaker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E5C0D93-75D2-470E-BEAC-980E29256F9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37617" y="1592263"/>
            <a:ext cx="1655063" cy="1656437"/>
          </a:xfrm>
          <a:prstGeom prst="ellipse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photo</a:t>
            </a:r>
            <a:endParaRPr lang="en-US" dirty="0"/>
          </a:p>
        </p:txBody>
      </p:sp>
      <p:sp>
        <p:nvSpPr>
          <p:cNvPr id="32" name="Datumsplatzhalter 3">
            <a:extLst>
              <a:ext uri="{FF2B5EF4-FFF2-40B4-BE49-F238E27FC236}">
                <a16:creationId xmlns:a16="http://schemas.microsoft.com/office/drawing/2014/main" id="{00795C72-6037-4414-A9AA-8EABFD5EE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0560D66A-D325-4955-A72D-7895E61DBBE6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33" name="Foliennummernplatzhalter 5">
            <a:extLst>
              <a:ext uri="{FF2B5EF4-FFF2-40B4-BE49-F238E27FC236}">
                <a16:creationId xmlns:a16="http://schemas.microsoft.com/office/drawing/2014/main" id="{26C1FEE9-7E78-4B32-8D5C-41F614B32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B0B5D3E9-39DE-48AB-BEB8-46A01F6FC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0C06816A-2C2A-4EE3-B111-9F24E0DBF189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037617" y="4226704"/>
            <a:ext cx="4878996" cy="1974071"/>
          </a:xfrm>
        </p:spPr>
        <p:txBody>
          <a:bodyPr tIns="182880" numCol="1" spcCol="35661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4" name="Content Placeholder 4">
            <a:extLst>
              <a:ext uri="{FF2B5EF4-FFF2-40B4-BE49-F238E27FC236}">
                <a16:creationId xmlns:a16="http://schemas.microsoft.com/office/drawing/2014/main" id="{4EC038A3-ABF3-4A85-898C-78E58B7C8FA0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1037617" y="3608388"/>
            <a:ext cx="4878996" cy="615679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5000"/>
              <a:buFont typeface="Roboto Light" panose="02000000000000000000" pitchFamily="2" charset="0"/>
              <a:buNone/>
              <a:tabLst/>
              <a:defRPr/>
            </a:pPr>
            <a:r>
              <a:rPr lang="en-US" dirty="0"/>
              <a:t>Click to edit Speaker subtitle with a maximum of approx. 75 characters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6E27D23D-2F60-448E-9C9F-ED028A571E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9" y="3693384"/>
            <a:ext cx="355235" cy="438820"/>
          </a:xfrm>
          <a:prstGeom prst="rect">
            <a:avLst/>
          </a:prstGeom>
        </p:spPr>
      </p:pic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2A3E1AD-99F5-4236-904C-0B0D0E290F1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797067" y="1593176"/>
            <a:ext cx="1655063" cy="1656437"/>
          </a:xfrm>
          <a:prstGeom prst="ellipse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photo</a:t>
            </a:r>
            <a:endParaRPr lang="en-US" dirty="0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7FBE273-80AF-4BA7-8B64-A0C36DDCC6F5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6797067" y="4227617"/>
            <a:ext cx="4878996" cy="1974071"/>
          </a:xfrm>
        </p:spPr>
        <p:txBody>
          <a:bodyPr tIns="182880" numCol="1" spcCol="35661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C010EE5-600C-47CC-B2F6-C413785A833B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6797067" y="3609301"/>
            <a:ext cx="4878996" cy="615679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5000"/>
              <a:buFont typeface="Roboto Light" panose="02000000000000000000" pitchFamily="2" charset="0"/>
              <a:buNone/>
              <a:tabLst/>
              <a:defRPr/>
            </a:pPr>
            <a:r>
              <a:rPr lang="en-US" dirty="0"/>
              <a:t>Click to edit Speaker subtitle with a maximum of approx. 75 characters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E4B47471-19AD-4255-9D13-280630652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5389" y="3694297"/>
            <a:ext cx="355235" cy="43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02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9861BF8B-4157-B14F-9EDA-FB548DFEF0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accent2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96523DEB-3E9A-AC42-8151-CB559BC86B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1448" y="1550589"/>
            <a:ext cx="883204" cy="644487"/>
          </a:xfrm>
          <a:noFill/>
        </p:spPr>
        <p:txBody>
          <a:bodyPr wrap="none" lIns="0" tIns="0" rIns="0" bIns="0">
            <a:noAutofit/>
          </a:bodyPr>
          <a:lstStyle>
            <a:lvl1pPr marL="0" indent="0" fontAlgn="t">
              <a:lnSpc>
                <a:spcPts val="6000"/>
              </a:lnSpc>
              <a:spcAft>
                <a:spcPts val="0"/>
              </a:spcAft>
              <a:buNone/>
              <a:defRPr sz="6000" b="0" i="0" cap="all" spc="100" baseline="0">
                <a:solidFill>
                  <a:srgbClr val="FF9300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01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89124A6F-2670-B84E-BD6D-E4E3F96D87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20329" y="1655064"/>
            <a:ext cx="4396284" cy="564257"/>
          </a:xfrm>
          <a:noFill/>
        </p:spPr>
        <p:txBody>
          <a:bodyPr wrap="square" lIns="0" tIns="0" rIns="0" bIns="0" anchor="b">
            <a:spAutoFit/>
          </a:bodyPr>
          <a:lstStyle>
            <a:lvl1pPr marL="0" indent="0" fontAlgn="t">
              <a:lnSpc>
                <a:spcPts val="2160"/>
              </a:lnSpc>
              <a:spcAft>
                <a:spcPts val="0"/>
              </a:spcAft>
              <a:buNone/>
              <a:defRPr sz="1800" b="0" i="0" cap="none" spc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Agenda topic</a:t>
            </a:r>
            <a:br>
              <a:rPr lang="en-US" noProof="0" dirty="0"/>
            </a:br>
            <a:r>
              <a:rPr lang="en-US" noProof="0" dirty="0"/>
              <a:t>in maximum two lines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96523DEB-3E9A-AC42-8151-CB559BC86B3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1448" y="2583523"/>
            <a:ext cx="883204" cy="644487"/>
          </a:xfrm>
          <a:noFill/>
        </p:spPr>
        <p:txBody>
          <a:bodyPr wrap="none" lIns="0" tIns="0" rIns="0" bIns="0">
            <a:noAutofit/>
          </a:bodyPr>
          <a:lstStyle>
            <a:lvl1pPr marL="0" indent="0" fontAlgn="t">
              <a:lnSpc>
                <a:spcPts val="6000"/>
              </a:lnSpc>
              <a:spcAft>
                <a:spcPts val="0"/>
              </a:spcAft>
              <a:buNone/>
              <a:defRPr sz="6000" b="0" i="0" cap="all" spc="100" baseline="0">
                <a:solidFill>
                  <a:srgbClr val="FF9300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02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89124A6F-2670-B84E-BD6D-E4E3F96D87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20329" y="2688336"/>
            <a:ext cx="4396284" cy="564257"/>
          </a:xfrm>
          <a:noFill/>
        </p:spPr>
        <p:txBody>
          <a:bodyPr wrap="square" lIns="0" tIns="0" rIns="0" bIns="0" anchor="b">
            <a:spAutoFit/>
          </a:bodyPr>
          <a:lstStyle>
            <a:lvl1pPr marL="0" indent="0" fontAlgn="t">
              <a:lnSpc>
                <a:spcPts val="2160"/>
              </a:lnSpc>
              <a:spcAft>
                <a:spcPts val="0"/>
              </a:spcAft>
              <a:buNone/>
              <a:defRPr sz="1800" b="0" i="0" cap="none" spc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Agenda topic</a:t>
            </a:r>
            <a:br>
              <a:rPr lang="en-US" noProof="0" dirty="0"/>
            </a:br>
            <a:r>
              <a:rPr lang="en-US" noProof="0" dirty="0"/>
              <a:t>in maximum two lines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96523DEB-3E9A-AC42-8151-CB559BC86B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1448" y="3616457"/>
            <a:ext cx="883204" cy="644487"/>
          </a:xfrm>
          <a:noFill/>
        </p:spPr>
        <p:txBody>
          <a:bodyPr wrap="none" lIns="0" tIns="0" rIns="0" bIns="0">
            <a:noAutofit/>
          </a:bodyPr>
          <a:lstStyle>
            <a:lvl1pPr marL="0" indent="0" fontAlgn="t">
              <a:lnSpc>
                <a:spcPts val="6000"/>
              </a:lnSpc>
              <a:spcAft>
                <a:spcPts val="0"/>
              </a:spcAft>
              <a:buNone/>
              <a:defRPr sz="6000" b="0" i="0" cap="all" spc="100" baseline="0">
                <a:solidFill>
                  <a:srgbClr val="FF9300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89124A6F-2670-B84E-BD6D-E4E3F96D87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0329" y="3721608"/>
            <a:ext cx="4396284" cy="564257"/>
          </a:xfrm>
          <a:noFill/>
        </p:spPr>
        <p:txBody>
          <a:bodyPr wrap="square" lIns="0" tIns="0" rIns="0" bIns="0" anchor="b">
            <a:spAutoFit/>
          </a:bodyPr>
          <a:lstStyle>
            <a:lvl1pPr marL="0" indent="0" fontAlgn="t">
              <a:lnSpc>
                <a:spcPts val="2160"/>
              </a:lnSpc>
              <a:spcAft>
                <a:spcPts val="0"/>
              </a:spcAft>
              <a:buNone/>
              <a:defRPr sz="1800" b="0" i="0" cap="none" spc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Agenda topic</a:t>
            </a:r>
            <a:br>
              <a:rPr lang="en-US" noProof="0" dirty="0"/>
            </a:br>
            <a:r>
              <a:rPr lang="en-US" noProof="0" dirty="0"/>
              <a:t>in maximum two lines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96523DEB-3E9A-AC42-8151-CB559BC86B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1448" y="4649390"/>
            <a:ext cx="883204" cy="644487"/>
          </a:xfrm>
          <a:noFill/>
        </p:spPr>
        <p:txBody>
          <a:bodyPr wrap="none" lIns="0" tIns="0" rIns="0" bIns="0">
            <a:noAutofit/>
          </a:bodyPr>
          <a:lstStyle>
            <a:lvl1pPr marL="0" indent="0" fontAlgn="t">
              <a:lnSpc>
                <a:spcPts val="6000"/>
              </a:lnSpc>
              <a:spcAft>
                <a:spcPts val="0"/>
              </a:spcAft>
              <a:buNone/>
              <a:defRPr sz="6000" b="0" i="0" cap="all" spc="100" baseline="0">
                <a:solidFill>
                  <a:srgbClr val="FF9300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04</a:t>
            </a:r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89124A6F-2670-B84E-BD6D-E4E3F96D879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20329" y="4754880"/>
            <a:ext cx="4396284" cy="564257"/>
          </a:xfrm>
          <a:noFill/>
        </p:spPr>
        <p:txBody>
          <a:bodyPr wrap="square" lIns="0" tIns="0" rIns="0" bIns="0" anchor="b">
            <a:spAutoFit/>
          </a:bodyPr>
          <a:lstStyle>
            <a:lvl1pPr marL="0" indent="0" fontAlgn="t">
              <a:lnSpc>
                <a:spcPts val="2160"/>
              </a:lnSpc>
              <a:spcAft>
                <a:spcPts val="0"/>
              </a:spcAft>
              <a:buNone/>
              <a:defRPr sz="1800" b="0" i="0" cap="none" spc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Agenda topic</a:t>
            </a:r>
            <a:br>
              <a:rPr lang="en-US" noProof="0" dirty="0"/>
            </a:br>
            <a:r>
              <a:rPr lang="en-US" noProof="0" dirty="0"/>
              <a:t>in maximum two lines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96523DEB-3E9A-AC42-8151-CB559BC86B3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78782" y="1550589"/>
            <a:ext cx="883204" cy="644487"/>
          </a:xfrm>
          <a:noFill/>
        </p:spPr>
        <p:txBody>
          <a:bodyPr wrap="none" lIns="0" tIns="0" rIns="0" bIns="0">
            <a:noAutofit/>
          </a:bodyPr>
          <a:lstStyle>
            <a:lvl1pPr marL="0" indent="0" fontAlgn="t">
              <a:lnSpc>
                <a:spcPts val="6000"/>
              </a:lnSpc>
              <a:spcAft>
                <a:spcPts val="0"/>
              </a:spcAft>
              <a:buNone/>
              <a:defRPr sz="6000" b="0" i="0" cap="all" spc="100" baseline="0">
                <a:solidFill>
                  <a:srgbClr val="FF9300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05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89124A6F-2670-B84E-BD6D-E4E3F96D879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77663" y="1655064"/>
            <a:ext cx="4396284" cy="564257"/>
          </a:xfrm>
          <a:noFill/>
        </p:spPr>
        <p:txBody>
          <a:bodyPr wrap="square" lIns="0" tIns="0" rIns="0" bIns="0" anchor="b">
            <a:spAutoFit/>
          </a:bodyPr>
          <a:lstStyle>
            <a:lvl1pPr marL="0" indent="0" fontAlgn="t">
              <a:lnSpc>
                <a:spcPts val="2160"/>
              </a:lnSpc>
              <a:spcAft>
                <a:spcPts val="0"/>
              </a:spcAft>
              <a:buNone/>
              <a:defRPr sz="1800" b="0" i="0" cap="none" spc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Agenda topic</a:t>
            </a:r>
            <a:br>
              <a:rPr lang="en-US" noProof="0"/>
            </a:br>
            <a:r>
              <a:rPr lang="en-US" noProof="0"/>
              <a:t>in maximum two lines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96523DEB-3E9A-AC42-8151-CB559BC86B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78782" y="2583522"/>
            <a:ext cx="883204" cy="644487"/>
          </a:xfrm>
          <a:noFill/>
        </p:spPr>
        <p:txBody>
          <a:bodyPr wrap="none" lIns="0" tIns="0" rIns="0" bIns="0">
            <a:noAutofit/>
          </a:bodyPr>
          <a:lstStyle>
            <a:lvl1pPr marL="0" indent="0" fontAlgn="t">
              <a:lnSpc>
                <a:spcPts val="6000"/>
              </a:lnSpc>
              <a:spcAft>
                <a:spcPts val="0"/>
              </a:spcAft>
              <a:buNone/>
              <a:defRPr sz="6000" b="0" i="0" cap="all" spc="100" baseline="0">
                <a:solidFill>
                  <a:srgbClr val="FF9300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06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89124A6F-2670-B84E-BD6D-E4E3F96D87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77663" y="2688336"/>
            <a:ext cx="4396284" cy="564257"/>
          </a:xfrm>
          <a:noFill/>
        </p:spPr>
        <p:txBody>
          <a:bodyPr wrap="square" lIns="0" tIns="0" rIns="0" bIns="0" anchor="b">
            <a:spAutoFit/>
          </a:bodyPr>
          <a:lstStyle>
            <a:lvl1pPr marL="0" indent="0" fontAlgn="t">
              <a:lnSpc>
                <a:spcPts val="2160"/>
              </a:lnSpc>
              <a:spcAft>
                <a:spcPts val="0"/>
              </a:spcAft>
              <a:buNone/>
              <a:defRPr sz="1800" b="0" i="0" cap="none" spc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Agenda topic</a:t>
            </a:r>
            <a:br>
              <a:rPr lang="en-US" noProof="0" dirty="0"/>
            </a:br>
            <a:r>
              <a:rPr lang="en-US" noProof="0" dirty="0"/>
              <a:t>in maximum two lines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96523DEB-3E9A-AC42-8151-CB559BC86B3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78782" y="3616456"/>
            <a:ext cx="883204" cy="644487"/>
          </a:xfrm>
          <a:noFill/>
        </p:spPr>
        <p:txBody>
          <a:bodyPr wrap="none" lIns="0" tIns="0" rIns="0" bIns="0">
            <a:noAutofit/>
          </a:bodyPr>
          <a:lstStyle>
            <a:lvl1pPr marL="0" indent="0" fontAlgn="t">
              <a:lnSpc>
                <a:spcPts val="6000"/>
              </a:lnSpc>
              <a:spcAft>
                <a:spcPts val="0"/>
              </a:spcAft>
              <a:buNone/>
              <a:defRPr sz="6000" b="0" i="0" cap="all" spc="100" baseline="0">
                <a:solidFill>
                  <a:srgbClr val="FF9300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07</a:t>
            </a:r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89124A6F-2670-B84E-BD6D-E4E3F96D879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277663" y="3721608"/>
            <a:ext cx="4396284" cy="564257"/>
          </a:xfrm>
          <a:noFill/>
        </p:spPr>
        <p:txBody>
          <a:bodyPr wrap="square" lIns="0" tIns="0" rIns="0" bIns="0" anchor="b">
            <a:spAutoFit/>
          </a:bodyPr>
          <a:lstStyle>
            <a:lvl1pPr marL="0" indent="0" fontAlgn="t">
              <a:lnSpc>
                <a:spcPts val="2160"/>
              </a:lnSpc>
              <a:spcAft>
                <a:spcPts val="0"/>
              </a:spcAft>
              <a:buNone/>
              <a:defRPr sz="1800" b="0" i="0" cap="none" spc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Agenda topic</a:t>
            </a:r>
            <a:br>
              <a:rPr lang="en-US" noProof="0"/>
            </a:br>
            <a:r>
              <a:rPr lang="en-US" noProof="0"/>
              <a:t>in maximum two lines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96523DEB-3E9A-AC42-8151-CB559BC86B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78782" y="4649390"/>
            <a:ext cx="883204" cy="644487"/>
          </a:xfrm>
          <a:noFill/>
        </p:spPr>
        <p:txBody>
          <a:bodyPr wrap="none" lIns="0" tIns="0" rIns="0" bIns="0">
            <a:noAutofit/>
          </a:bodyPr>
          <a:lstStyle>
            <a:lvl1pPr marL="0" indent="0" fontAlgn="t">
              <a:lnSpc>
                <a:spcPts val="6000"/>
              </a:lnSpc>
              <a:spcAft>
                <a:spcPts val="0"/>
              </a:spcAft>
              <a:buNone/>
              <a:defRPr sz="6000" b="0" i="0" cap="all" spc="100" baseline="0">
                <a:solidFill>
                  <a:srgbClr val="FF9300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08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9124A6F-2670-B84E-BD6D-E4E3F96D87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77663" y="4754880"/>
            <a:ext cx="4396284" cy="564257"/>
          </a:xfrm>
          <a:noFill/>
        </p:spPr>
        <p:txBody>
          <a:bodyPr wrap="square" lIns="0" tIns="0" rIns="0" bIns="0" anchor="b">
            <a:spAutoFit/>
          </a:bodyPr>
          <a:lstStyle>
            <a:lvl1pPr marL="0" indent="0" fontAlgn="t">
              <a:lnSpc>
                <a:spcPts val="2160"/>
              </a:lnSpc>
              <a:spcAft>
                <a:spcPts val="0"/>
              </a:spcAft>
              <a:buNone/>
              <a:defRPr sz="1800" b="0" i="0" cap="none" spc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Agenda topic</a:t>
            </a:r>
            <a:br>
              <a:rPr lang="en-US" noProof="0"/>
            </a:br>
            <a:r>
              <a:rPr lang="en-US" noProof="0"/>
              <a:t>in maximum two lines</a:t>
            </a:r>
          </a:p>
        </p:txBody>
      </p:sp>
      <p:sp>
        <p:nvSpPr>
          <p:cNvPr id="45" name="Titelplatzhalter 1">
            <a:extLst>
              <a:ext uri="{FF2B5EF4-FFF2-40B4-BE49-F238E27FC236}">
                <a16:creationId xmlns:a16="http://schemas.microsoft.com/office/drawing/2014/main" id="{6453F368-6889-417C-A338-273551D756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Click to edit Agenda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51" name="Datumsplatzhalter 3">
            <a:extLst>
              <a:ext uri="{FF2B5EF4-FFF2-40B4-BE49-F238E27FC236}">
                <a16:creationId xmlns:a16="http://schemas.microsoft.com/office/drawing/2014/main" id="{F1F50024-E250-4528-9B3E-830619280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E9CF50F2-6B67-47C6-A543-15BCEDDB3B89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52" name="Foliennummernplatzhalter 5">
            <a:extLst>
              <a:ext uri="{FF2B5EF4-FFF2-40B4-BE49-F238E27FC236}">
                <a16:creationId xmlns:a16="http://schemas.microsoft.com/office/drawing/2014/main" id="{DB161058-320D-4627-92E7-24BC18DE8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179A0E7C-5782-4AA1-8B8C-183CA96F0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7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01 – Me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A699E8-21FF-4230-B1F1-D99E5C8470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alpha val="0"/>
                </a:schemeClr>
              </a:gs>
              <a:gs pos="85000">
                <a:schemeClr val="tx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 1">
            <a:extLst>
              <a:ext uri="{FF2B5EF4-FFF2-40B4-BE49-F238E27FC236}">
                <a16:creationId xmlns:a16="http://schemas.microsoft.com/office/drawing/2014/main" id="{ADF36839-229D-447B-A790-C06F9C14D6BB}"/>
              </a:ext>
            </a:extLst>
          </p:cNvPr>
          <p:cNvSpPr/>
          <p:nvPr userDrawn="1"/>
        </p:nvSpPr>
        <p:spPr>
          <a:xfrm>
            <a:off x="0" y="6382800"/>
            <a:ext cx="12192000" cy="478813"/>
          </a:xfrm>
          <a:custGeom>
            <a:avLst/>
            <a:gdLst>
              <a:gd name="connsiteX0" fmla="*/ 0 w 12192000"/>
              <a:gd name="connsiteY0" fmla="*/ 512762 h 512762"/>
              <a:gd name="connsiteX1" fmla="*/ 128191 w 12192000"/>
              <a:gd name="connsiteY1" fmla="*/ 0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2000"/>
              <a:gd name="connsiteY0" fmla="*/ 512762 h 512762"/>
              <a:gd name="connsiteX1" fmla="*/ 3201 w 12192000"/>
              <a:gd name="connsiteY1" fmla="*/ 256559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5378"/>
              <a:gd name="connsiteY0" fmla="*/ 512762 h 512762"/>
              <a:gd name="connsiteX1" fmla="*/ 3201 w 12195378"/>
              <a:gd name="connsiteY1" fmla="*/ 256559 h 512762"/>
              <a:gd name="connsiteX2" fmla="*/ 12195378 w 12195378"/>
              <a:gd name="connsiteY2" fmla="*/ 0 h 512762"/>
              <a:gd name="connsiteX3" fmla="*/ 12192000 w 12195378"/>
              <a:gd name="connsiteY3" fmla="*/ 512762 h 512762"/>
              <a:gd name="connsiteX4" fmla="*/ 0 w 12195378"/>
              <a:gd name="connsiteY4" fmla="*/ 512762 h 512762"/>
              <a:gd name="connsiteX0" fmla="*/ 0 w 12208020"/>
              <a:gd name="connsiteY0" fmla="*/ 479051 h 479051"/>
              <a:gd name="connsiteX1" fmla="*/ 3201 w 12208020"/>
              <a:gd name="connsiteY1" fmla="*/ 222848 h 479051"/>
              <a:gd name="connsiteX2" fmla="*/ 12208020 w 12208020"/>
              <a:gd name="connsiteY2" fmla="*/ 0 h 479051"/>
              <a:gd name="connsiteX3" fmla="*/ 12192000 w 12208020"/>
              <a:gd name="connsiteY3" fmla="*/ 479051 h 479051"/>
              <a:gd name="connsiteX4" fmla="*/ 0 w 12208020"/>
              <a:gd name="connsiteY4" fmla="*/ 479051 h 479051"/>
              <a:gd name="connsiteX0" fmla="*/ 0 w 12195378"/>
              <a:gd name="connsiteY0" fmla="*/ 491692 h 491692"/>
              <a:gd name="connsiteX1" fmla="*/ 3201 w 12195378"/>
              <a:gd name="connsiteY1" fmla="*/ 235489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7415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3201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5227 w 12192177"/>
              <a:gd name="connsiteY0" fmla="*/ 491692 h 491692"/>
              <a:gd name="connsiteX1" fmla="*/ 0 w 12192177"/>
              <a:gd name="connsiteY1" fmla="*/ 205993 h 491692"/>
              <a:gd name="connsiteX2" fmla="*/ 12192177 w 12192177"/>
              <a:gd name="connsiteY2" fmla="*/ 0 h 491692"/>
              <a:gd name="connsiteX3" fmla="*/ 12188799 w 12192177"/>
              <a:gd name="connsiteY3" fmla="*/ 491692 h 491692"/>
              <a:gd name="connsiteX4" fmla="*/ 5227 w 12192177"/>
              <a:gd name="connsiteY4" fmla="*/ 491692 h 491692"/>
              <a:gd name="connsiteX0" fmla="*/ 5227 w 12192177"/>
              <a:gd name="connsiteY0" fmla="*/ 491692 h 494911"/>
              <a:gd name="connsiteX1" fmla="*/ 0 w 12192177"/>
              <a:gd name="connsiteY1" fmla="*/ 205993 h 494911"/>
              <a:gd name="connsiteX2" fmla="*/ 12192177 w 12192177"/>
              <a:gd name="connsiteY2" fmla="*/ 0 h 494911"/>
              <a:gd name="connsiteX3" fmla="*/ 12192019 w 12192177"/>
              <a:gd name="connsiteY3" fmla="*/ 494911 h 494911"/>
              <a:gd name="connsiteX4" fmla="*/ 5227 w 12192177"/>
              <a:gd name="connsiteY4" fmla="*/ 491692 h 494911"/>
              <a:gd name="connsiteX0" fmla="*/ 5227 w 12192177"/>
              <a:gd name="connsiteY0" fmla="*/ 475594 h 478813"/>
              <a:gd name="connsiteX1" fmla="*/ 0 w 12192177"/>
              <a:gd name="connsiteY1" fmla="*/ 189895 h 478813"/>
              <a:gd name="connsiteX2" fmla="*/ 12192177 w 12192177"/>
              <a:gd name="connsiteY2" fmla="*/ 0 h 478813"/>
              <a:gd name="connsiteX3" fmla="*/ 12192019 w 12192177"/>
              <a:gd name="connsiteY3" fmla="*/ 478813 h 478813"/>
              <a:gd name="connsiteX4" fmla="*/ 5227 w 12192177"/>
              <a:gd name="connsiteY4" fmla="*/ 475594 h 478813"/>
              <a:gd name="connsiteX0" fmla="*/ 22287 w 12209237"/>
              <a:gd name="connsiteY0" fmla="*/ 475594 h 478813"/>
              <a:gd name="connsiteX1" fmla="*/ 0 w 12209237"/>
              <a:gd name="connsiteY1" fmla="*/ 220603 h 478813"/>
              <a:gd name="connsiteX2" fmla="*/ 12209237 w 12209237"/>
              <a:gd name="connsiteY2" fmla="*/ 0 h 478813"/>
              <a:gd name="connsiteX3" fmla="*/ 12209079 w 12209237"/>
              <a:gd name="connsiteY3" fmla="*/ 478813 h 478813"/>
              <a:gd name="connsiteX4" fmla="*/ 22287 w 12209237"/>
              <a:gd name="connsiteY4" fmla="*/ 475594 h 478813"/>
              <a:gd name="connsiteX0" fmla="*/ 1815 w 12188765"/>
              <a:gd name="connsiteY0" fmla="*/ 475594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1815 w 12188765"/>
              <a:gd name="connsiteY4" fmla="*/ 475594 h 478813"/>
              <a:gd name="connsiteX0" fmla="*/ 369 w 12190731"/>
              <a:gd name="connsiteY0" fmla="*/ 479006 h 479006"/>
              <a:gd name="connsiteX1" fmla="*/ 1966 w 12190731"/>
              <a:gd name="connsiteY1" fmla="*/ 183072 h 479006"/>
              <a:gd name="connsiteX2" fmla="*/ 12190731 w 12190731"/>
              <a:gd name="connsiteY2" fmla="*/ 0 h 479006"/>
              <a:gd name="connsiteX3" fmla="*/ 12190573 w 12190731"/>
              <a:gd name="connsiteY3" fmla="*/ 478813 h 479006"/>
              <a:gd name="connsiteX4" fmla="*/ 369 w 12190731"/>
              <a:gd name="connsiteY4" fmla="*/ 479006 h 479006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0 w 12190362"/>
              <a:gd name="connsiteY0" fmla="*/ 475594 h 478813"/>
              <a:gd name="connsiteX1" fmla="*/ 1597 w 12190362"/>
              <a:gd name="connsiteY1" fmla="*/ 183072 h 478813"/>
              <a:gd name="connsiteX2" fmla="*/ 12190362 w 12190362"/>
              <a:gd name="connsiteY2" fmla="*/ 0 h 478813"/>
              <a:gd name="connsiteX3" fmla="*/ 12190204 w 12190362"/>
              <a:gd name="connsiteY3" fmla="*/ 478813 h 478813"/>
              <a:gd name="connsiteX4" fmla="*/ 0 w 12190362"/>
              <a:gd name="connsiteY4" fmla="*/ 475594 h 4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362" h="478813">
                <a:moveTo>
                  <a:pt x="0" y="475594"/>
                </a:moveTo>
                <a:cubicBezTo>
                  <a:pt x="1670" y="482720"/>
                  <a:pt x="3339" y="278305"/>
                  <a:pt x="1597" y="183072"/>
                </a:cubicBezTo>
                <a:lnTo>
                  <a:pt x="12190362" y="0"/>
                </a:lnTo>
                <a:cubicBezTo>
                  <a:pt x="12190309" y="164970"/>
                  <a:pt x="12190257" y="313843"/>
                  <a:pt x="12190204" y="478813"/>
                </a:cubicBezTo>
                <a:lnTo>
                  <a:pt x="0" y="4755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9">
            <a:extLst>
              <a:ext uri="{FF2B5EF4-FFF2-40B4-BE49-F238E27FC236}">
                <a16:creationId xmlns:a16="http://schemas.microsoft.com/office/drawing/2014/main" id="{1B00D316-7C5D-41C1-A185-6220A9223C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9700" y="303441"/>
            <a:ext cx="935631" cy="499783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6CDC680-F6E8-4279-B2DA-09C07617C1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5938" y="3611397"/>
            <a:ext cx="9420224" cy="161583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200"/>
              </a:lnSpc>
              <a:spcAft>
                <a:spcPts val="0"/>
              </a:spcAft>
              <a:buNone/>
              <a:defRPr sz="1200" b="1" i="0" cap="all" spc="10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90 characters</a:t>
            </a:r>
          </a:p>
        </p:txBody>
      </p:sp>
      <p:cxnSp>
        <p:nvCxnSpPr>
          <p:cNvPr id="18" name="Gerade Verbindung 11">
            <a:extLst>
              <a:ext uri="{FF2B5EF4-FFF2-40B4-BE49-F238E27FC236}">
                <a16:creationId xmlns:a16="http://schemas.microsoft.com/office/drawing/2014/main" id="{6E618191-0AAC-46F3-AC1D-B766818BD5BD}"/>
              </a:ext>
            </a:extLst>
          </p:cNvPr>
          <p:cNvCxnSpPr>
            <a:cxnSpLocks/>
          </p:cNvCxnSpPr>
          <p:nvPr userDrawn="1"/>
        </p:nvCxnSpPr>
        <p:spPr>
          <a:xfrm flipH="1">
            <a:off x="515938" y="5267694"/>
            <a:ext cx="72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platzhalter 1">
            <a:extLst>
              <a:ext uri="{FF2B5EF4-FFF2-40B4-BE49-F238E27FC236}">
                <a16:creationId xmlns:a16="http://schemas.microsoft.com/office/drawing/2014/main" id="{67E7FFF9-191B-41BF-AE73-CFCF7D86E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9143"/>
            <a:ext cx="9420225" cy="1169551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>
            <a:lvl1pPr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Chapter title with </a:t>
            </a:r>
            <a:br>
              <a:rPr lang="en-US" noProof="0" dirty="0"/>
            </a:br>
            <a:r>
              <a:rPr lang="en-US" noProof="0" dirty="0"/>
              <a:t>a maximum of approx. 80 characters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EF3D8F-E78E-4AD3-8369-5A850D634E69}"/>
              </a:ext>
            </a:extLst>
          </p:cNvPr>
          <p:cNvSpPr/>
          <p:nvPr userDrawn="1"/>
        </p:nvSpPr>
        <p:spPr>
          <a:xfrm>
            <a:off x="12308461" y="1304925"/>
            <a:ext cx="1769323" cy="20944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rtlCol="0" anchor="ctr">
            <a:spAutoFit/>
          </a:bodyPr>
          <a:lstStyle/>
          <a:p>
            <a:pPr algn="l">
              <a:lnSpc>
                <a:spcPct val="120000"/>
              </a:lnSpc>
              <a:spcAft>
                <a:spcPts val="400"/>
              </a:spcAft>
            </a:pPr>
            <a:r>
              <a:rPr lang="en-US" sz="1200" noProof="0" dirty="0"/>
              <a:t>To add an image </a:t>
            </a:r>
            <a:br>
              <a:rPr lang="en-US" sz="1200" noProof="0" dirty="0"/>
            </a:br>
            <a:r>
              <a:rPr lang="en-US" sz="1200" noProof="0" dirty="0"/>
              <a:t>to the background, </a:t>
            </a:r>
            <a:br>
              <a:rPr lang="en-US" sz="1200" noProof="0" dirty="0"/>
            </a:br>
            <a:r>
              <a:rPr lang="en-US" sz="1200" noProof="0" dirty="0"/>
              <a:t>follow these steps: </a:t>
            </a:r>
          </a:p>
          <a:p>
            <a:pPr marL="137160" indent="-137160" algn="l">
              <a:lnSpc>
                <a:spcPct val="120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200" noProof="0" dirty="0"/>
              <a:t>Right click -&gt; </a:t>
            </a:r>
            <a:br>
              <a:rPr lang="en-US" sz="1200" noProof="0" dirty="0"/>
            </a:br>
            <a:r>
              <a:rPr lang="en-US" sz="1200" b="1" noProof="0" dirty="0">
                <a:latin typeface="+mj-lt"/>
              </a:rPr>
              <a:t>Format Background</a:t>
            </a:r>
          </a:p>
          <a:p>
            <a:pPr marL="137160" indent="-137160" algn="l">
              <a:lnSpc>
                <a:spcPct val="120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200" b="1" noProof="0" dirty="0">
                <a:latin typeface="+mj-lt"/>
              </a:rPr>
              <a:t>Picture or texture fill</a:t>
            </a:r>
          </a:p>
          <a:p>
            <a:pPr marL="137160" indent="-137160" algn="l">
              <a:lnSpc>
                <a:spcPct val="120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200" b="1" noProof="0" dirty="0">
                <a:latin typeface="+mj-lt"/>
              </a:rPr>
              <a:t>Picture source</a:t>
            </a:r>
            <a:r>
              <a:rPr lang="en-US" sz="1200" noProof="0" dirty="0"/>
              <a:t> -&gt; </a:t>
            </a:r>
            <a:br>
              <a:rPr lang="en-US" sz="1200" noProof="0" dirty="0"/>
            </a:br>
            <a:r>
              <a:rPr lang="en-US" sz="1200" b="1" noProof="0" dirty="0">
                <a:latin typeface="+mj-lt"/>
              </a:rPr>
              <a:t>Insert…</a:t>
            </a:r>
            <a:endParaRPr lang="en-US" sz="1200" noProof="0" dirty="0"/>
          </a:p>
        </p:txBody>
      </p:sp>
    </p:spTree>
    <p:extLst>
      <p:ext uri="{BB962C8B-B14F-4D97-AF65-F5344CB8AC3E}">
        <p14:creationId xmlns:p14="http://schemas.microsoft.com/office/powerpoint/2010/main" val="2077173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EC394D-0BE0-47C1-B088-32253B16C96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5939" y="1592635"/>
            <a:ext cx="11160124" cy="4608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B4FD5F9F-E446-4BF5-A57D-6634A5E8E1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accent2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B024D9C6-40E1-456A-B101-0BF21E6F2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/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4D561DC7-9D7E-42B5-AABC-F2E4DE6D00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B793CA0C-DB50-4268-A29E-3FD3F7A90406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8D179A22-84DE-48B9-A6F3-2FD253802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F42DD11-34F0-4F17-9686-91A711540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67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ub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B4FD5F9F-E446-4BF5-A57D-6634A5E8E1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accent2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B024D9C6-40E1-456A-B101-0BF21E6F2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FAB3B0C1-BC1E-4425-A8E8-E02CE9650E7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5937" y="2210577"/>
            <a:ext cx="11160126" cy="3990198"/>
          </a:xfrm>
        </p:spPr>
        <p:txBody>
          <a:bodyPr t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86EF8F62-05CB-4821-BA3D-ECB4331436A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15937" y="1592261"/>
            <a:ext cx="11160126" cy="615679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5000"/>
              <a:buFont typeface="Roboto Light" panose="02000000000000000000" pitchFamily="2" charset="0"/>
              <a:buNone/>
              <a:tabLst/>
              <a:defRPr/>
            </a:pPr>
            <a:r>
              <a:rPr lang="en-US" dirty="0"/>
              <a:t>Click to edit Master subtitle with a maximum of </a:t>
            </a:r>
            <a:br>
              <a:rPr lang="en-US" dirty="0"/>
            </a:br>
            <a:r>
              <a:rPr lang="en-US" dirty="0"/>
              <a:t>approx. 180 characters in maximum two lines</a:t>
            </a:r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0A7EE14C-A228-4D08-9CC1-5215F60B28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63C0DFA6-6D14-40F7-A453-9B8B169B1CBB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981180F7-7F67-4206-8EB1-F8B4CEC6A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D17D85AB-0A09-4C1E-AE65-000984187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88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with 2 Pictur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CD0720ED-B30A-489C-868F-1E3770C64D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accent2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20" name="Titelplatzhalter 1">
            <a:extLst>
              <a:ext uri="{FF2B5EF4-FFF2-40B4-BE49-F238E27FC236}">
                <a16:creationId xmlns:a16="http://schemas.microsoft.com/office/drawing/2014/main" id="{3E75399A-3469-48C5-8D5D-795897533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/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FD2095E-3337-4057-92A2-4038248C47C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5939" y="1592635"/>
            <a:ext cx="3484562" cy="4608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E5C0D93-75D2-470E-BEAC-980E29256F9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51338" y="1592261"/>
            <a:ext cx="3482975" cy="3485866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Datumsplatzhalter 3">
            <a:extLst>
              <a:ext uri="{FF2B5EF4-FFF2-40B4-BE49-F238E27FC236}">
                <a16:creationId xmlns:a16="http://schemas.microsoft.com/office/drawing/2014/main" id="{26CFFD13-1B37-41A9-BE04-A2910FF33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03E11537-F7D5-4260-88EB-80465A2FE161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8448B5CB-B336-414C-A94E-752354169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F23ED1C9-2EE4-46F5-BCA2-AF314D53B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B2F07E81-ECF0-4E16-88FB-297045B7B9F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193088" y="1592261"/>
            <a:ext cx="3482975" cy="3485866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C34797F4-61C6-455C-8BFA-5E6860B1A708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349751" y="5078127"/>
            <a:ext cx="3484562" cy="1122647"/>
          </a:xfrm>
        </p:spPr>
        <p:txBody>
          <a:bodyPr tIns="182880"/>
          <a:lstStyle>
            <a:lvl1pPr marL="0" indent="0">
              <a:buNone/>
              <a:defRPr sz="1400"/>
            </a:lvl1pPr>
            <a:lvl2pPr marL="297216" indent="0">
              <a:buNone/>
              <a:defRPr/>
            </a:lvl2pPr>
            <a:lvl3pPr marL="589824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3DFB8B9-75ED-4BF5-841E-476EBF9E91D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191501" y="5078127"/>
            <a:ext cx="3484562" cy="1122647"/>
          </a:xfrm>
        </p:spPr>
        <p:txBody>
          <a:bodyPr tIns="182880"/>
          <a:lstStyle>
            <a:lvl1pPr marL="0" indent="0">
              <a:buNone/>
              <a:defRPr sz="1400"/>
            </a:lvl1pPr>
            <a:lvl2pPr marL="297216" indent="0">
              <a:buNone/>
              <a:defRPr/>
            </a:lvl2pPr>
            <a:lvl3pPr marL="589824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481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ubtitle with 2 Pictur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CD0720ED-B30A-489C-868F-1E3770C64D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accent2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20" name="Titelplatzhalter 1">
            <a:extLst>
              <a:ext uri="{FF2B5EF4-FFF2-40B4-BE49-F238E27FC236}">
                <a16:creationId xmlns:a16="http://schemas.microsoft.com/office/drawing/2014/main" id="{3E75399A-3469-48C5-8D5D-795897533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/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E5C0D93-75D2-470E-BEAC-980E29256F9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51338" y="1592261"/>
            <a:ext cx="3482975" cy="3485866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Datumsplatzhalter 3">
            <a:extLst>
              <a:ext uri="{FF2B5EF4-FFF2-40B4-BE49-F238E27FC236}">
                <a16:creationId xmlns:a16="http://schemas.microsoft.com/office/drawing/2014/main" id="{26CFFD13-1B37-41A9-BE04-A2910FF33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4385D349-91CC-4205-A516-D935C08CD860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8448B5CB-B336-414C-A94E-752354169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F23ED1C9-2EE4-46F5-BCA2-AF314D53B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B2F07E81-ECF0-4E16-88FB-297045B7B9F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193088" y="1592261"/>
            <a:ext cx="3482975" cy="3485866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Content Placeholder 4">
            <a:extLst>
              <a:ext uri="{FF2B5EF4-FFF2-40B4-BE49-F238E27FC236}">
                <a16:creationId xmlns:a16="http://schemas.microsoft.com/office/drawing/2014/main" id="{6BD93726-3E24-4580-9BEB-0708247BF81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349751" y="5078127"/>
            <a:ext cx="3484562" cy="1122647"/>
          </a:xfrm>
        </p:spPr>
        <p:txBody>
          <a:bodyPr tIns="182880"/>
          <a:lstStyle>
            <a:lvl1pPr marL="0" indent="0">
              <a:buNone/>
              <a:defRPr sz="1400"/>
            </a:lvl1pPr>
            <a:lvl2pPr marL="297216" indent="0">
              <a:buNone/>
              <a:defRPr/>
            </a:lvl2pPr>
            <a:lvl3pPr marL="589824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5FEE4DCA-1CE9-470E-8174-92DF0733542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5937" y="2210577"/>
            <a:ext cx="3484564" cy="3990198"/>
          </a:xfrm>
        </p:spPr>
        <p:txBody>
          <a:bodyPr t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36DC3936-F27D-4557-85C1-4F9068DA0D2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15937" y="1592261"/>
            <a:ext cx="3484564" cy="615679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5000"/>
              <a:buFont typeface="Roboto Light" panose="02000000000000000000" pitchFamily="2" charset="0"/>
              <a:buNone/>
              <a:tabLst/>
              <a:defRPr/>
            </a:pPr>
            <a:r>
              <a:rPr lang="en-US" dirty="0"/>
              <a:t>Click to edit Master subtitle</a:t>
            </a:r>
            <a:br>
              <a:rPr lang="en-US" dirty="0"/>
            </a:br>
            <a:r>
              <a:rPr lang="en-US" dirty="0"/>
              <a:t>max. approx. 55 characters 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6FA18B0C-A64B-4CBC-83A4-F3DCB136BA3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191501" y="5078127"/>
            <a:ext cx="3484562" cy="1122647"/>
          </a:xfrm>
        </p:spPr>
        <p:txBody>
          <a:bodyPr tIns="182880"/>
          <a:lstStyle>
            <a:lvl1pPr marL="0" indent="0">
              <a:buNone/>
              <a:defRPr sz="1400"/>
            </a:lvl1pPr>
            <a:lvl2pPr marL="297216" indent="0">
              <a:buNone/>
              <a:defRPr/>
            </a:lvl2pPr>
            <a:lvl3pPr marL="589824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3436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F98064D-C32C-4F31-BAF5-1CBA61FAAF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accent2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14" name="Titelplatzhalter 1">
            <a:extLst>
              <a:ext uri="{FF2B5EF4-FFF2-40B4-BE49-F238E27FC236}">
                <a16:creationId xmlns:a16="http://schemas.microsoft.com/office/drawing/2014/main" id="{B514A78F-6924-46AF-8451-9B19941C6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/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C97CC203-263E-46E4-B789-B61174FD8DE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5939" y="1592635"/>
            <a:ext cx="5400674" cy="4608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867C890C-CB2B-4D56-A272-AFEA038C4BE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75387" y="1592263"/>
            <a:ext cx="5400674" cy="4608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FFE68E16-69C3-42B3-BDA8-FCB13EC96B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E3FC56F2-7D67-40DE-A932-C27D71C9CEA2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AFAC85DC-3FC5-4730-9E59-4BBF19863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6CF4C7C-7D59-4D8E-A7DC-730B7AA4A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1219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 Sub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F98064D-C32C-4F31-BAF5-1CBA61FAAF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accent2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14" name="Titelplatzhalter 1">
            <a:extLst>
              <a:ext uri="{FF2B5EF4-FFF2-40B4-BE49-F238E27FC236}">
                <a16:creationId xmlns:a16="http://schemas.microsoft.com/office/drawing/2014/main" id="{B514A78F-6924-46AF-8451-9B19941C6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/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22" name="Datumsplatzhalter 3">
            <a:extLst>
              <a:ext uri="{FF2B5EF4-FFF2-40B4-BE49-F238E27FC236}">
                <a16:creationId xmlns:a16="http://schemas.microsoft.com/office/drawing/2014/main" id="{214FF92A-CD10-4D53-A4D8-849C0FFB3C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D68E1687-042D-48F7-9132-81C0AA1ED2CA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C911D53B-8D1C-4C9F-8302-0088BAA90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15D0268-3A78-4097-8CAB-E36F670CA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E7641CFF-1399-4824-8361-1A4BBC13BAF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5937" y="2210577"/>
            <a:ext cx="5400676" cy="3990198"/>
          </a:xfrm>
        </p:spPr>
        <p:txBody>
          <a:bodyPr t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5246392C-F663-4C85-8724-BD5D5BBC25C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15937" y="1592261"/>
            <a:ext cx="5400676" cy="615679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5000"/>
              <a:buFont typeface="Roboto Light" panose="02000000000000000000" pitchFamily="2" charset="0"/>
              <a:buNone/>
              <a:tabLst/>
              <a:defRPr/>
            </a:pPr>
            <a:r>
              <a:rPr lang="en-US" dirty="0"/>
              <a:t>Click to edit Master subtitle with a maximum </a:t>
            </a:r>
            <a:br>
              <a:rPr lang="en-US" dirty="0"/>
            </a:br>
            <a:r>
              <a:rPr lang="en-US" dirty="0"/>
              <a:t>of approx. 85 characters in maximum two lines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9387579F-A838-43E4-A418-77EF95CD607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75386" y="2210577"/>
            <a:ext cx="5400676" cy="3990198"/>
          </a:xfrm>
        </p:spPr>
        <p:txBody>
          <a:bodyPr t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626D4B07-0CED-4747-A69E-9C954836E78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5386" y="1592261"/>
            <a:ext cx="5400676" cy="615679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5000"/>
              <a:buFont typeface="Roboto Light" panose="02000000000000000000" pitchFamily="2" charset="0"/>
              <a:buNone/>
              <a:tabLst/>
              <a:defRPr/>
            </a:pPr>
            <a:r>
              <a:rPr lang="en-US" dirty="0"/>
              <a:t>Click to edit Master subtitle with a maximum </a:t>
            </a:r>
            <a:br>
              <a:rPr lang="en-US" dirty="0"/>
            </a:br>
            <a:r>
              <a:rPr lang="en-US" dirty="0"/>
              <a:t>of approx. 85 characters in maximum two lines</a:t>
            </a:r>
          </a:p>
        </p:txBody>
      </p:sp>
    </p:spTree>
    <p:extLst>
      <p:ext uri="{BB962C8B-B14F-4D97-AF65-F5344CB8AC3E}">
        <p14:creationId xmlns:p14="http://schemas.microsoft.com/office/powerpoint/2010/main" val="41091021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 with 4 Pictur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CD0720ED-B30A-489C-868F-1E3770C64D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accent2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20" name="Titelplatzhalter 1">
            <a:extLst>
              <a:ext uri="{FF2B5EF4-FFF2-40B4-BE49-F238E27FC236}">
                <a16:creationId xmlns:a16="http://schemas.microsoft.com/office/drawing/2014/main" id="{3E75399A-3469-48C5-8D5D-795897533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/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FD2095E-3337-4057-92A2-4038248C47C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5939" y="1592635"/>
            <a:ext cx="3484562" cy="4608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780B78DF-AC7B-4E21-91DC-B666F3412B78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349751" y="1593176"/>
            <a:ext cx="3484562" cy="4608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E5C0D93-75D2-470E-BEAC-980E29256F9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91501" y="1592263"/>
            <a:ext cx="1655063" cy="1656437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4CF7607-A69A-42CC-8FB6-F3F389ECFCF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0018127" y="1592262"/>
            <a:ext cx="1655063" cy="1656437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C60D125-6C5F-45A5-AB23-80B7F0EBF5E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91501" y="3429001"/>
            <a:ext cx="1655063" cy="1656437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61E7E8B5-1594-4B87-87B7-0790A528C81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018127" y="3429000"/>
            <a:ext cx="1655063" cy="1656437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Datumsplatzhalter 3">
            <a:extLst>
              <a:ext uri="{FF2B5EF4-FFF2-40B4-BE49-F238E27FC236}">
                <a16:creationId xmlns:a16="http://schemas.microsoft.com/office/drawing/2014/main" id="{26CFFD13-1B37-41A9-BE04-A2910FF33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175974ED-C7D5-4F7C-9A7F-046F25159CF4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8448B5CB-B336-414C-A94E-752354169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F23ED1C9-2EE4-46F5-BCA2-AF314D53B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234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 Subtitle with 4 Pictur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CD0720ED-B30A-489C-868F-1E3770C64D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accent2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20" name="Titelplatzhalter 1">
            <a:extLst>
              <a:ext uri="{FF2B5EF4-FFF2-40B4-BE49-F238E27FC236}">
                <a16:creationId xmlns:a16="http://schemas.microsoft.com/office/drawing/2014/main" id="{3E75399A-3469-48C5-8D5D-795897533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/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E5C0D93-75D2-470E-BEAC-980E29256F9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91501" y="1592263"/>
            <a:ext cx="1655063" cy="1656437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4CF7607-A69A-42CC-8FB6-F3F389ECFCF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0018127" y="1592262"/>
            <a:ext cx="1655063" cy="1656437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C60D125-6C5F-45A5-AB23-80B7F0EBF5E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91501" y="3429001"/>
            <a:ext cx="1655063" cy="1656437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61E7E8B5-1594-4B87-87B7-0790A528C81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018127" y="3429000"/>
            <a:ext cx="1655063" cy="1656437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Datumsplatzhalter 3">
            <a:extLst>
              <a:ext uri="{FF2B5EF4-FFF2-40B4-BE49-F238E27FC236}">
                <a16:creationId xmlns:a16="http://schemas.microsoft.com/office/drawing/2014/main" id="{00795C72-6037-4414-A9AA-8EABFD5EE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18B44835-9416-4DFB-9FCD-FAFAE13F6F49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33" name="Foliennummernplatzhalter 5">
            <a:extLst>
              <a:ext uri="{FF2B5EF4-FFF2-40B4-BE49-F238E27FC236}">
                <a16:creationId xmlns:a16="http://schemas.microsoft.com/office/drawing/2014/main" id="{26C1FEE9-7E78-4B32-8D5C-41F614B32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B0B5D3E9-39DE-48AB-BEB8-46A01F6FC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40" name="Content Placeholder 4">
            <a:extLst>
              <a:ext uri="{FF2B5EF4-FFF2-40B4-BE49-F238E27FC236}">
                <a16:creationId xmlns:a16="http://schemas.microsoft.com/office/drawing/2014/main" id="{F7EA93E6-187B-46EE-9CF1-36A08A2BFB0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5937" y="2210577"/>
            <a:ext cx="3484564" cy="3990198"/>
          </a:xfrm>
        </p:spPr>
        <p:txBody>
          <a:bodyPr t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Content Placeholder 4">
            <a:extLst>
              <a:ext uri="{FF2B5EF4-FFF2-40B4-BE49-F238E27FC236}">
                <a16:creationId xmlns:a16="http://schemas.microsoft.com/office/drawing/2014/main" id="{E2DF69DD-51F9-415A-929E-790824554E85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15937" y="1592261"/>
            <a:ext cx="3484564" cy="615679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5000"/>
              <a:buFont typeface="Roboto Light" panose="02000000000000000000" pitchFamily="2" charset="0"/>
              <a:buNone/>
              <a:tabLst/>
              <a:defRPr/>
            </a:pPr>
            <a:r>
              <a:rPr lang="en-US" dirty="0"/>
              <a:t>Click to edit Master subtitle</a:t>
            </a:r>
            <a:br>
              <a:rPr lang="en-US" dirty="0"/>
            </a:br>
            <a:r>
              <a:rPr lang="en-US" dirty="0"/>
              <a:t>max. approx. 55 characters </a:t>
            </a:r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0C06816A-2C2A-4EE3-B111-9F24E0DBF189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353718" y="2210577"/>
            <a:ext cx="3484564" cy="3990198"/>
          </a:xfrm>
        </p:spPr>
        <p:txBody>
          <a:bodyPr t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Content Placeholder 4">
            <a:extLst>
              <a:ext uri="{FF2B5EF4-FFF2-40B4-BE49-F238E27FC236}">
                <a16:creationId xmlns:a16="http://schemas.microsoft.com/office/drawing/2014/main" id="{4EC038A3-ABF3-4A85-898C-78E58B7C8FA0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4353718" y="1592261"/>
            <a:ext cx="3484564" cy="615679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5000"/>
              <a:buFont typeface="Roboto Light" panose="02000000000000000000" pitchFamily="2" charset="0"/>
              <a:buNone/>
              <a:tabLst/>
              <a:defRPr/>
            </a:pPr>
            <a:r>
              <a:rPr lang="en-US" dirty="0"/>
              <a:t>Click to edit Master subtitle</a:t>
            </a:r>
            <a:br>
              <a:rPr lang="en-US" dirty="0"/>
            </a:br>
            <a:r>
              <a:rPr lang="en-US" dirty="0"/>
              <a:t>max. approx. 55 characters </a:t>
            </a:r>
          </a:p>
        </p:txBody>
      </p:sp>
    </p:spTree>
    <p:extLst>
      <p:ext uri="{BB962C8B-B14F-4D97-AF65-F5344CB8AC3E}">
        <p14:creationId xmlns:p14="http://schemas.microsoft.com/office/powerpoint/2010/main" val="21239980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D105A2D9-E0AC-42BF-93B5-6687691703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accent2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5981B8C9-BF31-443D-9E06-96DBDC343E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/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6BFA9D4-2BD0-46B0-8E5E-DF00963BB66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5939" y="1592635"/>
            <a:ext cx="3484562" cy="4608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AC67EFC9-BEC1-4E7B-8D22-F1F48A908A8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349751" y="1593176"/>
            <a:ext cx="3484562" cy="4608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E63A0A42-E5F2-459E-85C1-B52C0FC24F3A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191501" y="1592263"/>
            <a:ext cx="3484562" cy="4608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Datumsplatzhalter 3">
            <a:extLst>
              <a:ext uri="{FF2B5EF4-FFF2-40B4-BE49-F238E27FC236}">
                <a16:creationId xmlns:a16="http://schemas.microsoft.com/office/drawing/2014/main" id="{3CEDD52D-C433-46B5-9F79-BE189CAB5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38821DA-F789-4AAD-8474-7D6EA24E21BA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28" name="Foliennummernplatzhalter 5">
            <a:extLst>
              <a:ext uri="{FF2B5EF4-FFF2-40B4-BE49-F238E27FC236}">
                <a16:creationId xmlns:a16="http://schemas.microsoft.com/office/drawing/2014/main" id="{E838735C-6296-4394-A5E9-274AE0A5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D71BD509-4E91-4647-9BC2-47CE1987E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949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 Sub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D105A2D9-E0AC-42BF-93B5-6687691703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accent2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5981B8C9-BF31-443D-9E06-96DBDC343E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/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28" name="Datumsplatzhalter 3">
            <a:extLst>
              <a:ext uri="{FF2B5EF4-FFF2-40B4-BE49-F238E27FC236}">
                <a16:creationId xmlns:a16="http://schemas.microsoft.com/office/drawing/2014/main" id="{022BA883-F7ED-4E70-BE2A-1C8E19873C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071FDCE1-862B-424D-8F03-A4E8DF768C67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29" name="Foliennummernplatzhalter 5">
            <a:extLst>
              <a:ext uri="{FF2B5EF4-FFF2-40B4-BE49-F238E27FC236}">
                <a16:creationId xmlns:a16="http://schemas.microsoft.com/office/drawing/2014/main" id="{B9DAF27E-EAEB-4344-87CA-A26845AD2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F519E3E7-1F34-4C63-AC06-49593C7D2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0A531E8D-AAAA-44F1-AB22-0280D2B594E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5937" y="2210577"/>
            <a:ext cx="3484564" cy="3990198"/>
          </a:xfrm>
        </p:spPr>
        <p:txBody>
          <a:bodyPr t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CF03CB5C-0957-4957-BCE5-D0AD281875F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15937" y="1592261"/>
            <a:ext cx="3484564" cy="615679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5000"/>
              <a:buFont typeface="Roboto Light" panose="02000000000000000000" pitchFamily="2" charset="0"/>
              <a:buNone/>
              <a:tabLst/>
              <a:defRPr/>
            </a:pPr>
            <a:r>
              <a:rPr lang="en-US" dirty="0"/>
              <a:t>Click to edit Master subtitle</a:t>
            </a:r>
            <a:br>
              <a:rPr lang="en-US" dirty="0"/>
            </a:br>
            <a:r>
              <a:rPr lang="en-US" dirty="0"/>
              <a:t>max. approx. 55 characters </a:t>
            </a:r>
          </a:p>
        </p:txBody>
      </p:sp>
      <p:sp>
        <p:nvSpPr>
          <p:cNvPr id="35" name="Content Placeholder 4">
            <a:extLst>
              <a:ext uri="{FF2B5EF4-FFF2-40B4-BE49-F238E27FC236}">
                <a16:creationId xmlns:a16="http://schemas.microsoft.com/office/drawing/2014/main" id="{DC2A7C17-1B17-494D-9D81-4ECC23E2BD62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353718" y="2210577"/>
            <a:ext cx="3484564" cy="3990198"/>
          </a:xfrm>
        </p:spPr>
        <p:txBody>
          <a:bodyPr t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8D182E3F-FE99-4975-90C5-CE952B2B4FF5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4353718" y="1592261"/>
            <a:ext cx="3484564" cy="615679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5000"/>
              <a:buFont typeface="Roboto Light" panose="02000000000000000000" pitchFamily="2" charset="0"/>
              <a:buNone/>
              <a:tabLst/>
              <a:defRPr/>
            </a:pPr>
            <a:r>
              <a:rPr lang="en-US" dirty="0"/>
              <a:t>Click to edit Master subtitle</a:t>
            </a:r>
            <a:br>
              <a:rPr lang="en-US" dirty="0"/>
            </a:br>
            <a:r>
              <a:rPr lang="en-US" dirty="0"/>
              <a:t>max. approx. 55 characters </a:t>
            </a:r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2AD84AD3-82F4-47D2-9534-A4B9D61C3C67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191498" y="2210577"/>
            <a:ext cx="3484564" cy="3990198"/>
          </a:xfrm>
        </p:spPr>
        <p:txBody>
          <a:bodyPr t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Content Placeholder 4">
            <a:extLst>
              <a:ext uri="{FF2B5EF4-FFF2-40B4-BE49-F238E27FC236}">
                <a16:creationId xmlns:a16="http://schemas.microsoft.com/office/drawing/2014/main" id="{26F3DC3C-8FE9-4862-B9C1-8C59ABF11B8D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191498" y="1592261"/>
            <a:ext cx="3484564" cy="615679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5000"/>
              <a:buFont typeface="Roboto Light" panose="02000000000000000000" pitchFamily="2" charset="0"/>
              <a:buNone/>
              <a:tabLst/>
              <a:defRPr/>
            </a:pPr>
            <a:r>
              <a:rPr lang="en-US" dirty="0"/>
              <a:t>Click to edit Master subtitle</a:t>
            </a:r>
            <a:br>
              <a:rPr lang="en-US" dirty="0"/>
            </a:br>
            <a:r>
              <a:rPr lang="en-US" dirty="0"/>
              <a:t>max. approx. 55 characters </a:t>
            </a:r>
          </a:p>
        </p:txBody>
      </p:sp>
    </p:spTree>
    <p:extLst>
      <p:ext uri="{BB962C8B-B14F-4D97-AF65-F5344CB8AC3E}">
        <p14:creationId xmlns:p14="http://schemas.microsoft.com/office/powerpoint/2010/main" val="238915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02">
    <p:bg>
      <p:bgPr>
        <a:gradFill>
          <a:gsLst>
            <a:gs pos="0">
              <a:srgbClr val="0062A4"/>
            </a:gs>
            <a:gs pos="85000">
              <a:schemeClr val="tx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8F64B3A-AD7C-914B-B977-3EC59B04A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9700" y="303441"/>
            <a:ext cx="935631" cy="499783"/>
          </a:xfrm>
          <a:prstGeom prst="rect">
            <a:avLst/>
          </a:prstGeom>
        </p:spPr>
      </p:pic>
      <p:sp>
        <p:nvSpPr>
          <p:cNvPr id="10" name="Trapez 1">
            <a:extLst>
              <a:ext uri="{FF2B5EF4-FFF2-40B4-BE49-F238E27FC236}">
                <a16:creationId xmlns:a16="http://schemas.microsoft.com/office/drawing/2014/main" id="{E26247D5-7FB8-3249-9F5E-7D09FAEF23E9}"/>
              </a:ext>
            </a:extLst>
          </p:cNvPr>
          <p:cNvSpPr/>
          <p:nvPr userDrawn="1"/>
        </p:nvSpPr>
        <p:spPr>
          <a:xfrm>
            <a:off x="0" y="6382800"/>
            <a:ext cx="12192000" cy="478813"/>
          </a:xfrm>
          <a:custGeom>
            <a:avLst/>
            <a:gdLst>
              <a:gd name="connsiteX0" fmla="*/ 0 w 12192000"/>
              <a:gd name="connsiteY0" fmla="*/ 512762 h 512762"/>
              <a:gd name="connsiteX1" fmla="*/ 128191 w 12192000"/>
              <a:gd name="connsiteY1" fmla="*/ 0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2000"/>
              <a:gd name="connsiteY0" fmla="*/ 512762 h 512762"/>
              <a:gd name="connsiteX1" fmla="*/ 3201 w 12192000"/>
              <a:gd name="connsiteY1" fmla="*/ 256559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5378"/>
              <a:gd name="connsiteY0" fmla="*/ 512762 h 512762"/>
              <a:gd name="connsiteX1" fmla="*/ 3201 w 12195378"/>
              <a:gd name="connsiteY1" fmla="*/ 256559 h 512762"/>
              <a:gd name="connsiteX2" fmla="*/ 12195378 w 12195378"/>
              <a:gd name="connsiteY2" fmla="*/ 0 h 512762"/>
              <a:gd name="connsiteX3" fmla="*/ 12192000 w 12195378"/>
              <a:gd name="connsiteY3" fmla="*/ 512762 h 512762"/>
              <a:gd name="connsiteX4" fmla="*/ 0 w 12195378"/>
              <a:gd name="connsiteY4" fmla="*/ 512762 h 512762"/>
              <a:gd name="connsiteX0" fmla="*/ 0 w 12208020"/>
              <a:gd name="connsiteY0" fmla="*/ 479051 h 479051"/>
              <a:gd name="connsiteX1" fmla="*/ 3201 w 12208020"/>
              <a:gd name="connsiteY1" fmla="*/ 222848 h 479051"/>
              <a:gd name="connsiteX2" fmla="*/ 12208020 w 12208020"/>
              <a:gd name="connsiteY2" fmla="*/ 0 h 479051"/>
              <a:gd name="connsiteX3" fmla="*/ 12192000 w 12208020"/>
              <a:gd name="connsiteY3" fmla="*/ 479051 h 479051"/>
              <a:gd name="connsiteX4" fmla="*/ 0 w 12208020"/>
              <a:gd name="connsiteY4" fmla="*/ 479051 h 479051"/>
              <a:gd name="connsiteX0" fmla="*/ 0 w 12195378"/>
              <a:gd name="connsiteY0" fmla="*/ 491692 h 491692"/>
              <a:gd name="connsiteX1" fmla="*/ 3201 w 12195378"/>
              <a:gd name="connsiteY1" fmla="*/ 235489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7415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3201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5227 w 12192177"/>
              <a:gd name="connsiteY0" fmla="*/ 491692 h 491692"/>
              <a:gd name="connsiteX1" fmla="*/ 0 w 12192177"/>
              <a:gd name="connsiteY1" fmla="*/ 205993 h 491692"/>
              <a:gd name="connsiteX2" fmla="*/ 12192177 w 12192177"/>
              <a:gd name="connsiteY2" fmla="*/ 0 h 491692"/>
              <a:gd name="connsiteX3" fmla="*/ 12188799 w 12192177"/>
              <a:gd name="connsiteY3" fmla="*/ 491692 h 491692"/>
              <a:gd name="connsiteX4" fmla="*/ 5227 w 12192177"/>
              <a:gd name="connsiteY4" fmla="*/ 491692 h 491692"/>
              <a:gd name="connsiteX0" fmla="*/ 5227 w 12192177"/>
              <a:gd name="connsiteY0" fmla="*/ 491692 h 494911"/>
              <a:gd name="connsiteX1" fmla="*/ 0 w 12192177"/>
              <a:gd name="connsiteY1" fmla="*/ 205993 h 494911"/>
              <a:gd name="connsiteX2" fmla="*/ 12192177 w 12192177"/>
              <a:gd name="connsiteY2" fmla="*/ 0 h 494911"/>
              <a:gd name="connsiteX3" fmla="*/ 12192019 w 12192177"/>
              <a:gd name="connsiteY3" fmla="*/ 494911 h 494911"/>
              <a:gd name="connsiteX4" fmla="*/ 5227 w 12192177"/>
              <a:gd name="connsiteY4" fmla="*/ 491692 h 494911"/>
              <a:gd name="connsiteX0" fmla="*/ 5227 w 12192177"/>
              <a:gd name="connsiteY0" fmla="*/ 475594 h 478813"/>
              <a:gd name="connsiteX1" fmla="*/ 0 w 12192177"/>
              <a:gd name="connsiteY1" fmla="*/ 189895 h 478813"/>
              <a:gd name="connsiteX2" fmla="*/ 12192177 w 12192177"/>
              <a:gd name="connsiteY2" fmla="*/ 0 h 478813"/>
              <a:gd name="connsiteX3" fmla="*/ 12192019 w 12192177"/>
              <a:gd name="connsiteY3" fmla="*/ 478813 h 478813"/>
              <a:gd name="connsiteX4" fmla="*/ 5227 w 12192177"/>
              <a:gd name="connsiteY4" fmla="*/ 475594 h 478813"/>
              <a:gd name="connsiteX0" fmla="*/ 22287 w 12209237"/>
              <a:gd name="connsiteY0" fmla="*/ 475594 h 478813"/>
              <a:gd name="connsiteX1" fmla="*/ 0 w 12209237"/>
              <a:gd name="connsiteY1" fmla="*/ 220603 h 478813"/>
              <a:gd name="connsiteX2" fmla="*/ 12209237 w 12209237"/>
              <a:gd name="connsiteY2" fmla="*/ 0 h 478813"/>
              <a:gd name="connsiteX3" fmla="*/ 12209079 w 12209237"/>
              <a:gd name="connsiteY3" fmla="*/ 478813 h 478813"/>
              <a:gd name="connsiteX4" fmla="*/ 22287 w 12209237"/>
              <a:gd name="connsiteY4" fmla="*/ 475594 h 478813"/>
              <a:gd name="connsiteX0" fmla="*/ 1815 w 12188765"/>
              <a:gd name="connsiteY0" fmla="*/ 475594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1815 w 12188765"/>
              <a:gd name="connsiteY4" fmla="*/ 475594 h 478813"/>
              <a:gd name="connsiteX0" fmla="*/ 369 w 12190731"/>
              <a:gd name="connsiteY0" fmla="*/ 479006 h 479006"/>
              <a:gd name="connsiteX1" fmla="*/ 1966 w 12190731"/>
              <a:gd name="connsiteY1" fmla="*/ 183072 h 479006"/>
              <a:gd name="connsiteX2" fmla="*/ 12190731 w 12190731"/>
              <a:gd name="connsiteY2" fmla="*/ 0 h 479006"/>
              <a:gd name="connsiteX3" fmla="*/ 12190573 w 12190731"/>
              <a:gd name="connsiteY3" fmla="*/ 478813 h 479006"/>
              <a:gd name="connsiteX4" fmla="*/ 369 w 12190731"/>
              <a:gd name="connsiteY4" fmla="*/ 479006 h 479006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0 w 12190362"/>
              <a:gd name="connsiteY0" fmla="*/ 475594 h 478813"/>
              <a:gd name="connsiteX1" fmla="*/ 1597 w 12190362"/>
              <a:gd name="connsiteY1" fmla="*/ 183072 h 478813"/>
              <a:gd name="connsiteX2" fmla="*/ 12190362 w 12190362"/>
              <a:gd name="connsiteY2" fmla="*/ 0 h 478813"/>
              <a:gd name="connsiteX3" fmla="*/ 12190204 w 12190362"/>
              <a:gd name="connsiteY3" fmla="*/ 478813 h 478813"/>
              <a:gd name="connsiteX4" fmla="*/ 0 w 12190362"/>
              <a:gd name="connsiteY4" fmla="*/ 475594 h 4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362" h="478813">
                <a:moveTo>
                  <a:pt x="0" y="475594"/>
                </a:moveTo>
                <a:cubicBezTo>
                  <a:pt x="1670" y="482720"/>
                  <a:pt x="3339" y="278305"/>
                  <a:pt x="1597" y="183072"/>
                </a:cubicBezTo>
                <a:lnTo>
                  <a:pt x="12190362" y="0"/>
                </a:lnTo>
                <a:cubicBezTo>
                  <a:pt x="12190309" y="164970"/>
                  <a:pt x="12190257" y="313843"/>
                  <a:pt x="12190204" y="478813"/>
                </a:cubicBezTo>
                <a:lnTo>
                  <a:pt x="0" y="4755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D35C8A11-76A9-4F01-B910-84B55C512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9143"/>
            <a:ext cx="9420225" cy="1169551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>
            <a:lvl1pPr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Chapter title with </a:t>
            </a:r>
            <a:br>
              <a:rPr lang="en-US" noProof="0" dirty="0"/>
            </a:br>
            <a:r>
              <a:rPr lang="en-US" noProof="0" dirty="0"/>
              <a:t>a maximum of approx. 80 characters</a:t>
            </a:r>
          </a:p>
        </p:txBody>
      </p:sp>
      <p:cxnSp>
        <p:nvCxnSpPr>
          <p:cNvPr id="9" name="Gerade Verbindung 11">
            <a:extLst>
              <a:ext uri="{FF2B5EF4-FFF2-40B4-BE49-F238E27FC236}">
                <a16:creationId xmlns:a16="http://schemas.microsoft.com/office/drawing/2014/main" id="{0CD2360C-18FB-4D90-9299-12A728A5ED7B}"/>
              </a:ext>
            </a:extLst>
          </p:cNvPr>
          <p:cNvCxnSpPr>
            <a:cxnSpLocks/>
          </p:cNvCxnSpPr>
          <p:nvPr userDrawn="1"/>
        </p:nvCxnSpPr>
        <p:spPr>
          <a:xfrm flipH="1">
            <a:off x="515938" y="5267694"/>
            <a:ext cx="720000" cy="0"/>
          </a:xfrm>
          <a:prstGeom prst="line">
            <a:avLst/>
          </a:prstGeom>
          <a:ln w="190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B950451D-54EA-4094-A96F-A3855A9076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5938" y="3611397"/>
            <a:ext cx="9420224" cy="161583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200"/>
              </a:lnSpc>
              <a:spcAft>
                <a:spcPts val="0"/>
              </a:spcAft>
              <a:buNone/>
              <a:defRPr sz="1200" b="1" i="0" cap="all" spc="10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90 characters</a:t>
            </a:r>
          </a:p>
        </p:txBody>
      </p:sp>
    </p:spTree>
    <p:extLst>
      <p:ext uri="{BB962C8B-B14F-4D97-AF65-F5344CB8AC3E}">
        <p14:creationId xmlns:p14="http://schemas.microsoft.com/office/powerpoint/2010/main" val="40029221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B4FD5F9F-E446-4BF5-A57D-6634A5E8E1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accent2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B024D9C6-40E1-456A-B101-0BF21E6F2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/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4D561DC7-9D7E-42B5-AABC-F2E4DE6D00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F26C3E49-9517-46EA-A875-585343B7EB52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8D179A22-84DE-48B9-A6F3-2FD253802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F42DD11-34F0-4F17-9686-91A711540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15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Tex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B4FD5F9F-E446-4BF5-A57D-6634A5E8E1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B024D9C6-40E1-456A-B101-0BF21E6F2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13" name="Textfeld 28">
            <a:extLst>
              <a:ext uri="{FF2B5EF4-FFF2-40B4-BE49-F238E27FC236}">
                <a16:creationId xmlns:a16="http://schemas.microsoft.com/office/drawing/2014/main" id="{660279B7-ECF1-45D6-8134-5A75A64E79BB}"/>
              </a:ext>
            </a:extLst>
          </p:cNvPr>
          <p:cNvSpPr txBox="1"/>
          <p:nvPr userDrawn="1"/>
        </p:nvSpPr>
        <p:spPr>
          <a:xfrm>
            <a:off x="515939" y="6611938"/>
            <a:ext cx="3484562" cy="128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© 2021 Bruker</a:t>
            </a:r>
          </a:p>
        </p:txBody>
      </p:sp>
      <p:pic>
        <p:nvPicPr>
          <p:cNvPr id="14" name="Grafik 19">
            <a:extLst>
              <a:ext uri="{FF2B5EF4-FFF2-40B4-BE49-F238E27FC236}">
                <a16:creationId xmlns:a16="http://schemas.microsoft.com/office/drawing/2014/main" id="{576F1BA9-DE99-4D3D-B20C-9C8D2FAFAA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9700" y="303441"/>
            <a:ext cx="935631" cy="499783"/>
          </a:xfrm>
          <a:prstGeom prst="rect">
            <a:avLst/>
          </a:prstGeom>
        </p:spPr>
      </p:pic>
      <p:cxnSp>
        <p:nvCxnSpPr>
          <p:cNvPr id="15" name="Gerade Verbindung 6">
            <a:extLst>
              <a:ext uri="{FF2B5EF4-FFF2-40B4-BE49-F238E27FC236}">
                <a16:creationId xmlns:a16="http://schemas.microsoft.com/office/drawing/2014/main" id="{DA453981-87FB-421E-9703-AE01D8F2DD69}"/>
              </a:ext>
            </a:extLst>
          </p:cNvPr>
          <p:cNvCxnSpPr>
            <a:cxnSpLocks/>
          </p:cNvCxnSpPr>
          <p:nvPr userDrawn="1"/>
        </p:nvCxnSpPr>
        <p:spPr>
          <a:xfrm flipH="1">
            <a:off x="515938" y="1304925"/>
            <a:ext cx="72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EF300AF9-2D5B-443D-ADC2-B36E25FEA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5560C934-364D-4A92-BC7A-C8CF19F87CBE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60F0E331-1AA0-4313-B25D-2D7207DDD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44D1384A-3EAD-46C2-9750-B933EF217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00205ED7-F0FC-466F-885F-0AB65F75AD7A}"/>
              </a:ext>
            </a:extLst>
          </p:cNvPr>
          <p:cNvSpPr txBox="1">
            <a:spLocks/>
          </p:cNvSpPr>
          <p:nvPr userDrawn="1"/>
        </p:nvSpPr>
        <p:spPr>
          <a:xfrm>
            <a:off x="11320272" y="6608530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solidFill>
                  <a:schemeClr val="bg1"/>
                </a:solidFill>
                <a:latin typeface="+mj-lt"/>
              </a:rPr>
              <a:t>|</a:t>
            </a:r>
          </a:p>
        </p:txBody>
      </p:sp>
      <p:sp>
        <p:nvSpPr>
          <p:cNvPr id="21" name="Datumsplatzhalter 3">
            <a:extLst>
              <a:ext uri="{FF2B5EF4-FFF2-40B4-BE49-F238E27FC236}">
                <a16:creationId xmlns:a16="http://schemas.microsoft.com/office/drawing/2014/main" id="{538E62FB-AA5B-4FC3-A9A1-6E6347DA23FF}"/>
              </a:ext>
            </a:extLst>
          </p:cNvPr>
          <p:cNvSpPr txBox="1">
            <a:spLocks/>
          </p:cNvSpPr>
          <p:nvPr userDrawn="1"/>
        </p:nvSpPr>
        <p:spPr>
          <a:xfrm>
            <a:off x="10276570" y="6611112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solidFill>
                  <a:schemeClr val="bg1"/>
                </a:solidFill>
                <a:latin typeface="+mj-lt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972594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Marketing 0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2">
            <a:extLst>
              <a:ext uri="{FF2B5EF4-FFF2-40B4-BE49-F238E27FC236}">
                <a16:creationId xmlns:a16="http://schemas.microsoft.com/office/drawing/2014/main" id="{B2CD1CB9-121A-D846-8657-D7D2FF9957BB}"/>
              </a:ext>
            </a:extLst>
          </p:cNvPr>
          <p:cNvSpPr/>
          <p:nvPr userDrawn="1"/>
        </p:nvSpPr>
        <p:spPr>
          <a:xfrm>
            <a:off x="0" y="-2442"/>
            <a:ext cx="12198135" cy="3431442"/>
          </a:xfrm>
          <a:custGeom>
            <a:avLst/>
            <a:gdLst>
              <a:gd name="connsiteX0" fmla="*/ 0 w 11522075"/>
              <a:gd name="connsiteY0" fmla="*/ 0 h 6524625"/>
              <a:gd name="connsiteX1" fmla="*/ 11522075 w 11522075"/>
              <a:gd name="connsiteY1" fmla="*/ 0 h 6524625"/>
              <a:gd name="connsiteX2" fmla="*/ 11522075 w 11522075"/>
              <a:gd name="connsiteY2" fmla="*/ 6524625 h 6524625"/>
              <a:gd name="connsiteX3" fmla="*/ 0 w 11522075"/>
              <a:gd name="connsiteY3" fmla="*/ 6524625 h 6524625"/>
              <a:gd name="connsiteX4" fmla="*/ 0 w 11522075"/>
              <a:gd name="connsiteY4" fmla="*/ 0 h 6524625"/>
              <a:gd name="connsiteX0" fmla="*/ 0 w 11522075"/>
              <a:gd name="connsiteY0" fmla="*/ 0 h 6524625"/>
              <a:gd name="connsiteX1" fmla="*/ 11522075 w 11522075"/>
              <a:gd name="connsiteY1" fmla="*/ 0 h 6524625"/>
              <a:gd name="connsiteX2" fmla="*/ 11515681 w 11522075"/>
              <a:gd name="connsiteY2" fmla="*/ 6268848 h 6524625"/>
              <a:gd name="connsiteX3" fmla="*/ 0 w 11522075"/>
              <a:gd name="connsiteY3" fmla="*/ 6524625 h 6524625"/>
              <a:gd name="connsiteX4" fmla="*/ 0 w 11522075"/>
              <a:gd name="connsiteY4" fmla="*/ 0 h 6524625"/>
              <a:gd name="connsiteX0" fmla="*/ 0 w 11522075"/>
              <a:gd name="connsiteY0" fmla="*/ 0 h 6524625"/>
              <a:gd name="connsiteX1" fmla="*/ 11522075 w 11522075"/>
              <a:gd name="connsiteY1" fmla="*/ 0 h 6524625"/>
              <a:gd name="connsiteX2" fmla="*/ 11509509 w 11522075"/>
              <a:gd name="connsiteY2" fmla="*/ 6138221 h 6524625"/>
              <a:gd name="connsiteX3" fmla="*/ 0 w 11522075"/>
              <a:gd name="connsiteY3" fmla="*/ 6524625 h 6524625"/>
              <a:gd name="connsiteX4" fmla="*/ 0 w 11522075"/>
              <a:gd name="connsiteY4" fmla="*/ 0 h 6524625"/>
              <a:gd name="connsiteX0" fmla="*/ 0 w 11522495"/>
              <a:gd name="connsiteY0" fmla="*/ 0 h 6524625"/>
              <a:gd name="connsiteX1" fmla="*/ 11522075 w 11522495"/>
              <a:gd name="connsiteY1" fmla="*/ 0 h 6524625"/>
              <a:gd name="connsiteX2" fmla="*/ 11521854 w 11522495"/>
              <a:gd name="connsiteY2" fmla="*/ 6138221 h 6524625"/>
              <a:gd name="connsiteX3" fmla="*/ 0 w 11522495"/>
              <a:gd name="connsiteY3" fmla="*/ 6524625 h 6524625"/>
              <a:gd name="connsiteX4" fmla="*/ 0 w 11522495"/>
              <a:gd name="connsiteY4" fmla="*/ 0 h 6524625"/>
              <a:gd name="connsiteX0" fmla="*/ 0 w 11528293"/>
              <a:gd name="connsiteY0" fmla="*/ 483682 h 7008307"/>
              <a:gd name="connsiteX1" fmla="*/ 11528293 w 11528293"/>
              <a:gd name="connsiteY1" fmla="*/ 0 h 7008307"/>
              <a:gd name="connsiteX2" fmla="*/ 11521854 w 11528293"/>
              <a:gd name="connsiteY2" fmla="*/ 6621903 h 7008307"/>
              <a:gd name="connsiteX3" fmla="*/ 0 w 11528293"/>
              <a:gd name="connsiteY3" fmla="*/ 7008307 h 7008307"/>
              <a:gd name="connsiteX4" fmla="*/ 0 w 11528293"/>
              <a:gd name="connsiteY4" fmla="*/ 483682 h 7008307"/>
              <a:gd name="connsiteX0" fmla="*/ 0 w 11528293"/>
              <a:gd name="connsiteY0" fmla="*/ 13437 h 7008307"/>
              <a:gd name="connsiteX1" fmla="*/ 11528293 w 11528293"/>
              <a:gd name="connsiteY1" fmla="*/ 0 h 7008307"/>
              <a:gd name="connsiteX2" fmla="*/ 11521854 w 11528293"/>
              <a:gd name="connsiteY2" fmla="*/ 6621903 h 7008307"/>
              <a:gd name="connsiteX3" fmla="*/ 0 w 11528293"/>
              <a:gd name="connsiteY3" fmla="*/ 7008307 h 7008307"/>
              <a:gd name="connsiteX4" fmla="*/ 0 w 11528293"/>
              <a:gd name="connsiteY4" fmla="*/ 13437 h 700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28293" h="7008307">
                <a:moveTo>
                  <a:pt x="0" y="13437"/>
                </a:moveTo>
                <a:lnTo>
                  <a:pt x="11528293" y="0"/>
                </a:lnTo>
                <a:cubicBezTo>
                  <a:pt x="11526162" y="2089616"/>
                  <a:pt x="11523985" y="4532287"/>
                  <a:pt x="11521854" y="6621903"/>
                </a:cubicBezTo>
                <a:lnTo>
                  <a:pt x="0" y="7008307"/>
                </a:lnTo>
                <a:lnTo>
                  <a:pt x="0" y="13437"/>
                </a:lnTo>
                <a:close/>
              </a:path>
            </a:pathLst>
          </a:custGeom>
          <a:gradFill>
            <a:gsLst>
              <a:gs pos="0">
                <a:srgbClr val="0064AA"/>
              </a:gs>
              <a:gs pos="85000">
                <a:srgbClr val="0546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2FF0394-A171-6144-B8DB-37E35587C3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9700" y="303441"/>
            <a:ext cx="935631" cy="499783"/>
          </a:xfrm>
          <a:prstGeom prst="rect">
            <a:avLst/>
          </a:prstGeom>
        </p:spPr>
      </p:pic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311D420A-8687-6645-95BE-94ACD37178D3}"/>
              </a:ext>
            </a:extLst>
          </p:cNvPr>
          <p:cNvCxnSpPr>
            <a:cxnSpLocks/>
          </p:cNvCxnSpPr>
          <p:nvPr userDrawn="1"/>
        </p:nvCxnSpPr>
        <p:spPr>
          <a:xfrm flipH="1">
            <a:off x="515938" y="1304925"/>
            <a:ext cx="72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28">
            <a:extLst>
              <a:ext uri="{FF2B5EF4-FFF2-40B4-BE49-F238E27FC236}">
                <a16:creationId xmlns:a16="http://schemas.microsoft.com/office/drawing/2014/main" id="{0936C011-2CD4-4BE2-A192-6936CD1D8FEB}"/>
              </a:ext>
            </a:extLst>
          </p:cNvPr>
          <p:cNvSpPr txBox="1"/>
          <p:nvPr userDrawn="1"/>
        </p:nvSpPr>
        <p:spPr>
          <a:xfrm>
            <a:off x="515939" y="6611938"/>
            <a:ext cx="3484562" cy="128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© 2021 Bruker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C9063D99-63D5-4083-AD96-2EE02FD7EA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24" name="Titelplatzhalter 1">
            <a:extLst>
              <a:ext uri="{FF2B5EF4-FFF2-40B4-BE49-F238E27FC236}">
                <a16:creationId xmlns:a16="http://schemas.microsoft.com/office/drawing/2014/main" id="{24BB3D90-A539-46AC-9DC3-FCBE29E17F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0CF0FDD8-DD2B-46FB-B894-151951DC620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5939" y="3607847"/>
            <a:ext cx="3484562" cy="2592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0C4AB583-A9CD-484E-B6CD-5DBE3A3F4261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349751" y="3608388"/>
            <a:ext cx="3484562" cy="2592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44339938-F94B-40DB-9323-678BA5D07807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191501" y="3607475"/>
            <a:ext cx="3484562" cy="2592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422DE498-FC8D-4C9F-9840-DEC44026E92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15939" y="1592635"/>
            <a:ext cx="7318374" cy="165697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Datumsplatzhalter 3">
            <a:extLst>
              <a:ext uri="{FF2B5EF4-FFF2-40B4-BE49-F238E27FC236}">
                <a16:creationId xmlns:a16="http://schemas.microsoft.com/office/drawing/2014/main" id="{6A15B215-B777-416F-B7D0-B6CFC15F3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C3A74E97-2EA8-4C6F-A0B4-A8C2F613AFE9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29" name="Foliennummernplatzhalter 5">
            <a:extLst>
              <a:ext uri="{FF2B5EF4-FFF2-40B4-BE49-F238E27FC236}">
                <a16:creationId xmlns:a16="http://schemas.microsoft.com/office/drawing/2014/main" id="{7F2AB7C6-DA88-41F4-9DC0-822E56E44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4DEB4AD8-E666-43A8-A8E7-DF49945F8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31" name="Datumsplatzhalter 3">
            <a:extLst>
              <a:ext uri="{FF2B5EF4-FFF2-40B4-BE49-F238E27FC236}">
                <a16:creationId xmlns:a16="http://schemas.microsoft.com/office/drawing/2014/main" id="{87CB2B77-750D-4A07-B9E3-CA18D8AD0B6E}"/>
              </a:ext>
            </a:extLst>
          </p:cNvPr>
          <p:cNvSpPr txBox="1">
            <a:spLocks/>
          </p:cNvSpPr>
          <p:nvPr userDrawn="1"/>
        </p:nvSpPr>
        <p:spPr>
          <a:xfrm>
            <a:off x="11320272" y="6608530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32" name="Datumsplatzhalter 3">
            <a:extLst>
              <a:ext uri="{FF2B5EF4-FFF2-40B4-BE49-F238E27FC236}">
                <a16:creationId xmlns:a16="http://schemas.microsoft.com/office/drawing/2014/main" id="{CB84F02D-37BE-4FCB-A391-87180FA0D39C}"/>
              </a:ext>
            </a:extLst>
          </p:cNvPr>
          <p:cNvSpPr txBox="1">
            <a:spLocks/>
          </p:cNvSpPr>
          <p:nvPr userDrawn="1"/>
        </p:nvSpPr>
        <p:spPr>
          <a:xfrm>
            <a:off x="10276570" y="6611112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5015982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Marketing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2">
            <a:extLst>
              <a:ext uri="{FF2B5EF4-FFF2-40B4-BE49-F238E27FC236}">
                <a16:creationId xmlns:a16="http://schemas.microsoft.com/office/drawing/2014/main" id="{B2CD1CB9-121A-D846-8657-D7D2FF9957BB}"/>
              </a:ext>
            </a:extLst>
          </p:cNvPr>
          <p:cNvSpPr/>
          <p:nvPr userDrawn="1"/>
        </p:nvSpPr>
        <p:spPr>
          <a:xfrm>
            <a:off x="0" y="-2442"/>
            <a:ext cx="12198135" cy="3431442"/>
          </a:xfrm>
          <a:custGeom>
            <a:avLst/>
            <a:gdLst>
              <a:gd name="connsiteX0" fmla="*/ 0 w 11522075"/>
              <a:gd name="connsiteY0" fmla="*/ 0 h 6524625"/>
              <a:gd name="connsiteX1" fmla="*/ 11522075 w 11522075"/>
              <a:gd name="connsiteY1" fmla="*/ 0 h 6524625"/>
              <a:gd name="connsiteX2" fmla="*/ 11522075 w 11522075"/>
              <a:gd name="connsiteY2" fmla="*/ 6524625 h 6524625"/>
              <a:gd name="connsiteX3" fmla="*/ 0 w 11522075"/>
              <a:gd name="connsiteY3" fmla="*/ 6524625 h 6524625"/>
              <a:gd name="connsiteX4" fmla="*/ 0 w 11522075"/>
              <a:gd name="connsiteY4" fmla="*/ 0 h 6524625"/>
              <a:gd name="connsiteX0" fmla="*/ 0 w 11522075"/>
              <a:gd name="connsiteY0" fmla="*/ 0 h 6524625"/>
              <a:gd name="connsiteX1" fmla="*/ 11522075 w 11522075"/>
              <a:gd name="connsiteY1" fmla="*/ 0 h 6524625"/>
              <a:gd name="connsiteX2" fmla="*/ 11515681 w 11522075"/>
              <a:gd name="connsiteY2" fmla="*/ 6268848 h 6524625"/>
              <a:gd name="connsiteX3" fmla="*/ 0 w 11522075"/>
              <a:gd name="connsiteY3" fmla="*/ 6524625 h 6524625"/>
              <a:gd name="connsiteX4" fmla="*/ 0 w 11522075"/>
              <a:gd name="connsiteY4" fmla="*/ 0 h 6524625"/>
              <a:gd name="connsiteX0" fmla="*/ 0 w 11522075"/>
              <a:gd name="connsiteY0" fmla="*/ 0 h 6524625"/>
              <a:gd name="connsiteX1" fmla="*/ 11522075 w 11522075"/>
              <a:gd name="connsiteY1" fmla="*/ 0 h 6524625"/>
              <a:gd name="connsiteX2" fmla="*/ 11509509 w 11522075"/>
              <a:gd name="connsiteY2" fmla="*/ 6138221 h 6524625"/>
              <a:gd name="connsiteX3" fmla="*/ 0 w 11522075"/>
              <a:gd name="connsiteY3" fmla="*/ 6524625 h 6524625"/>
              <a:gd name="connsiteX4" fmla="*/ 0 w 11522075"/>
              <a:gd name="connsiteY4" fmla="*/ 0 h 6524625"/>
              <a:gd name="connsiteX0" fmla="*/ 0 w 11522495"/>
              <a:gd name="connsiteY0" fmla="*/ 0 h 6524625"/>
              <a:gd name="connsiteX1" fmla="*/ 11522075 w 11522495"/>
              <a:gd name="connsiteY1" fmla="*/ 0 h 6524625"/>
              <a:gd name="connsiteX2" fmla="*/ 11521854 w 11522495"/>
              <a:gd name="connsiteY2" fmla="*/ 6138221 h 6524625"/>
              <a:gd name="connsiteX3" fmla="*/ 0 w 11522495"/>
              <a:gd name="connsiteY3" fmla="*/ 6524625 h 6524625"/>
              <a:gd name="connsiteX4" fmla="*/ 0 w 11522495"/>
              <a:gd name="connsiteY4" fmla="*/ 0 h 6524625"/>
              <a:gd name="connsiteX0" fmla="*/ 0 w 11528293"/>
              <a:gd name="connsiteY0" fmla="*/ 483682 h 7008307"/>
              <a:gd name="connsiteX1" fmla="*/ 11528293 w 11528293"/>
              <a:gd name="connsiteY1" fmla="*/ 0 h 7008307"/>
              <a:gd name="connsiteX2" fmla="*/ 11521854 w 11528293"/>
              <a:gd name="connsiteY2" fmla="*/ 6621903 h 7008307"/>
              <a:gd name="connsiteX3" fmla="*/ 0 w 11528293"/>
              <a:gd name="connsiteY3" fmla="*/ 7008307 h 7008307"/>
              <a:gd name="connsiteX4" fmla="*/ 0 w 11528293"/>
              <a:gd name="connsiteY4" fmla="*/ 483682 h 7008307"/>
              <a:gd name="connsiteX0" fmla="*/ 0 w 11528293"/>
              <a:gd name="connsiteY0" fmla="*/ 13437 h 7008307"/>
              <a:gd name="connsiteX1" fmla="*/ 11528293 w 11528293"/>
              <a:gd name="connsiteY1" fmla="*/ 0 h 7008307"/>
              <a:gd name="connsiteX2" fmla="*/ 11521854 w 11528293"/>
              <a:gd name="connsiteY2" fmla="*/ 6621903 h 7008307"/>
              <a:gd name="connsiteX3" fmla="*/ 0 w 11528293"/>
              <a:gd name="connsiteY3" fmla="*/ 7008307 h 7008307"/>
              <a:gd name="connsiteX4" fmla="*/ 0 w 11528293"/>
              <a:gd name="connsiteY4" fmla="*/ 13437 h 700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28293" h="7008307">
                <a:moveTo>
                  <a:pt x="0" y="13437"/>
                </a:moveTo>
                <a:lnTo>
                  <a:pt x="11528293" y="0"/>
                </a:lnTo>
                <a:cubicBezTo>
                  <a:pt x="11526162" y="2089616"/>
                  <a:pt x="11523985" y="4532287"/>
                  <a:pt x="11521854" y="6621903"/>
                </a:cubicBezTo>
                <a:lnTo>
                  <a:pt x="0" y="7008307"/>
                </a:lnTo>
                <a:lnTo>
                  <a:pt x="0" y="13437"/>
                </a:lnTo>
                <a:close/>
              </a:path>
            </a:pathLst>
          </a:custGeom>
          <a:gradFill>
            <a:gsLst>
              <a:gs pos="0">
                <a:srgbClr val="0064AA"/>
              </a:gs>
              <a:gs pos="85000">
                <a:srgbClr val="0546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2FF0394-A171-6144-B8DB-37E35587C3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9700" y="303441"/>
            <a:ext cx="935631" cy="499783"/>
          </a:xfrm>
          <a:prstGeom prst="rect">
            <a:avLst/>
          </a:prstGeom>
        </p:spPr>
      </p:pic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311D420A-8687-6645-95BE-94ACD37178D3}"/>
              </a:ext>
            </a:extLst>
          </p:cNvPr>
          <p:cNvCxnSpPr>
            <a:cxnSpLocks/>
          </p:cNvCxnSpPr>
          <p:nvPr userDrawn="1"/>
        </p:nvCxnSpPr>
        <p:spPr>
          <a:xfrm flipH="1">
            <a:off x="515938" y="1304925"/>
            <a:ext cx="72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28">
            <a:extLst>
              <a:ext uri="{FF2B5EF4-FFF2-40B4-BE49-F238E27FC236}">
                <a16:creationId xmlns:a16="http://schemas.microsoft.com/office/drawing/2014/main" id="{FD04E757-4EDE-4162-A30E-F2108B3B7F47}"/>
              </a:ext>
            </a:extLst>
          </p:cNvPr>
          <p:cNvSpPr txBox="1"/>
          <p:nvPr userDrawn="1"/>
        </p:nvSpPr>
        <p:spPr>
          <a:xfrm>
            <a:off x="515939" y="6611938"/>
            <a:ext cx="3484562" cy="128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© 2021 Bruker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90822235-2712-4349-80D9-672FE54A05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25" name="Titelplatzhalter 1">
            <a:extLst>
              <a:ext uri="{FF2B5EF4-FFF2-40B4-BE49-F238E27FC236}">
                <a16:creationId xmlns:a16="http://schemas.microsoft.com/office/drawing/2014/main" id="{3A0AAD0B-923F-4997-9C20-235EFEA5F6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01A6D1D6-A674-4E44-A7E3-827CF5F0C259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15939" y="1592635"/>
            <a:ext cx="7318374" cy="165697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Datumsplatzhalter 3">
            <a:extLst>
              <a:ext uri="{FF2B5EF4-FFF2-40B4-BE49-F238E27FC236}">
                <a16:creationId xmlns:a16="http://schemas.microsoft.com/office/drawing/2014/main" id="{628B4F31-5EBD-437A-830E-B20343432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68218B48-A12D-4888-8250-E4907956FD24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26" name="Foliennummernplatzhalter 5">
            <a:extLst>
              <a:ext uri="{FF2B5EF4-FFF2-40B4-BE49-F238E27FC236}">
                <a16:creationId xmlns:a16="http://schemas.microsoft.com/office/drawing/2014/main" id="{38F6D323-7931-496A-BA28-A062177E5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E69E15D4-20A5-4D69-A3DE-D77563984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31" name="Datumsplatzhalter 3">
            <a:extLst>
              <a:ext uri="{FF2B5EF4-FFF2-40B4-BE49-F238E27FC236}">
                <a16:creationId xmlns:a16="http://schemas.microsoft.com/office/drawing/2014/main" id="{3C955686-3354-4D81-AD2B-8AF93FF356E7}"/>
              </a:ext>
            </a:extLst>
          </p:cNvPr>
          <p:cNvSpPr txBox="1">
            <a:spLocks/>
          </p:cNvSpPr>
          <p:nvPr userDrawn="1"/>
        </p:nvSpPr>
        <p:spPr>
          <a:xfrm>
            <a:off x="11320272" y="6608530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37" name="Datumsplatzhalter 3">
            <a:extLst>
              <a:ext uri="{FF2B5EF4-FFF2-40B4-BE49-F238E27FC236}">
                <a16:creationId xmlns:a16="http://schemas.microsoft.com/office/drawing/2014/main" id="{F6DCD2E2-B474-4C0E-AE15-6746AB08304C}"/>
              </a:ext>
            </a:extLst>
          </p:cNvPr>
          <p:cNvSpPr txBox="1">
            <a:spLocks/>
          </p:cNvSpPr>
          <p:nvPr userDrawn="1"/>
        </p:nvSpPr>
        <p:spPr>
          <a:xfrm>
            <a:off x="10276570" y="6611112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BBF2F5E8-6A53-41F3-B5A6-355F058D262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5939" y="3608388"/>
            <a:ext cx="3483864" cy="1469739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A835DC7E-EB8A-4391-9637-A455EDD184C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49751" y="3608388"/>
            <a:ext cx="3483864" cy="1469739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013D3A8A-B66C-49CE-A20B-0D676B24221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192199" y="3608388"/>
            <a:ext cx="3483864" cy="1469739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4">
            <a:extLst>
              <a:ext uri="{FF2B5EF4-FFF2-40B4-BE49-F238E27FC236}">
                <a16:creationId xmlns:a16="http://schemas.microsoft.com/office/drawing/2014/main" id="{2864089A-8A78-4BE6-8F2C-46016F49524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349751" y="5078127"/>
            <a:ext cx="3484562" cy="1122647"/>
          </a:xfrm>
        </p:spPr>
        <p:txBody>
          <a:bodyPr tIns="182880"/>
          <a:lstStyle>
            <a:lvl1pPr marL="0" indent="0">
              <a:buNone/>
              <a:defRPr/>
            </a:lvl1pPr>
            <a:lvl2pPr marL="297216" indent="0">
              <a:buNone/>
              <a:defRPr/>
            </a:lvl2pPr>
            <a:lvl3pPr marL="589824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C61A5FBB-E4CA-4E0A-8A67-296D28C74B75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191501" y="5078127"/>
            <a:ext cx="3484562" cy="1122647"/>
          </a:xfrm>
        </p:spPr>
        <p:txBody>
          <a:bodyPr tIns="182880"/>
          <a:lstStyle>
            <a:lvl1pPr marL="0" indent="0">
              <a:buNone/>
              <a:defRPr/>
            </a:lvl1pPr>
            <a:lvl2pPr marL="297216" indent="0">
              <a:buNone/>
              <a:defRPr/>
            </a:lvl2pPr>
            <a:lvl3pPr marL="589824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4">
            <a:extLst>
              <a:ext uri="{FF2B5EF4-FFF2-40B4-BE49-F238E27FC236}">
                <a16:creationId xmlns:a16="http://schemas.microsoft.com/office/drawing/2014/main" id="{098C4C6B-BDEC-4A94-AEE4-1BB447635EF4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515939" y="5078127"/>
            <a:ext cx="3484562" cy="1122647"/>
          </a:xfrm>
        </p:spPr>
        <p:txBody>
          <a:bodyPr tIns="182880"/>
          <a:lstStyle>
            <a:lvl1pPr marL="0" indent="0">
              <a:buNone/>
              <a:defRPr/>
            </a:lvl1pPr>
            <a:lvl2pPr marL="297216" indent="0">
              <a:buNone/>
              <a:defRPr/>
            </a:lvl2pPr>
            <a:lvl3pPr marL="589824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80605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Marketing 03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2">
            <a:extLst>
              <a:ext uri="{FF2B5EF4-FFF2-40B4-BE49-F238E27FC236}">
                <a16:creationId xmlns:a16="http://schemas.microsoft.com/office/drawing/2014/main" id="{B2CD1CB9-121A-D846-8657-D7D2FF9957BB}"/>
              </a:ext>
            </a:extLst>
          </p:cNvPr>
          <p:cNvSpPr/>
          <p:nvPr userDrawn="1"/>
        </p:nvSpPr>
        <p:spPr>
          <a:xfrm>
            <a:off x="0" y="-2442"/>
            <a:ext cx="12198135" cy="3431442"/>
          </a:xfrm>
          <a:custGeom>
            <a:avLst/>
            <a:gdLst>
              <a:gd name="connsiteX0" fmla="*/ 0 w 11522075"/>
              <a:gd name="connsiteY0" fmla="*/ 0 h 6524625"/>
              <a:gd name="connsiteX1" fmla="*/ 11522075 w 11522075"/>
              <a:gd name="connsiteY1" fmla="*/ 0 h 6524625"/>
              <a:gd name="connsiteX2" fmla="*/ 11522075 w 11522075"/>
              <a:gd name="connsiteY2" fmla="*/ 6524625 h 6524625"/>
              <a:gd name="connsiteX3" fmla="*/ 0 w 11522075"/>
              <a:gd name="connsiteY3" fmla="*/ 6524625 h 6524625"/>
              <a:gd name="connsiteX4" fmla="*/ 0 w 11522075"/>
              <a:gd name="connsiteY4" fmla="*/ 0 h 6524625"/>
              <a:gd name="connsiteX0" fmla="*/ 0 w 11522075"/>
              <a:gd name="connsiteY0" fmla="*/ 0 h 6524625"/>
              <a:gd name="connsiteX1" fmla="*/ 11522075 w 11522075"/>
              <a:gd name="connsiteY1" fmla="*/ 0 h 6524625"/>
              <a:gd name="connsiteX2" fmla="*/ 11515681 w 11522075"/>
              <a:gd name="connsiteY2" fmla="*/ 6268848 h 6524625"/>
              <a:gd name="connsiteX3" fmla="*/ 0 w 11522075"/>
              <a:gd name="connsiteY3" fmla="*/ 6524625 h 6524625"/>
              <a:gd name="connsiteX4" fmla="*/ 0 w 11522075"/>
              <a:gd name="connsiteY4" fmla="*/ 0 h 6524625"/>
              <a:gd name="connsiteX0" fmla="*/ 0 w 11522075"/>
              <a:gd name="connsiteY0" fmla="*/ 0 h 6524625"/>
              <a:gd name="connsiteX1" fmla="*/ 11522075 w 11522075"/>
              <a:gd name="connsiteY1" fmla="*/ 0 h 6524625"/>
              <a:gd name="connsiteX2" fmla="*/ 11509509 w 11522075"/>
              <a:gd name="connsiteY2" fmla="*/ 6138221 h 6524625"/>
              <a:gd name="connsiteX3" fmla="*/ 0 w 11522075"/>
              <a:gd name="connsiteY3" fmla="*/ 6524625 h 6524625"/>
              <a:gd name="connsiteX4" fmla="*/ 0 w 11522075"/>
              <a:gd name="connsiteY4" fmla="*/ 0 h 6524625"/>
              <a:gd name="connsiteX0" fmla="*/ 0 w 11522495"/>
              <a:gd name="connsiteY0" fmla="*/ 0 h 6524625"/>
              <a:gd name="connsiteX1" fmla="*/ 11522075 w 11522495"/>
              <a:gd name="connsiteY1" fmla="*/ 0 h 6524625"/>
              <a:gd name="connsiteX2" fmla="*/ 11521854 w 11522495"/>
              <a:gd name="connsiteY2" fmla="*/ 6138221 h 6524625"/>
              <a:gd name="connsiteX3" fmla="*/ 0 w 11522495"/>
              <a:gd name="connsiteY3" fmla="*/ 6524625 h 6524625"/>
              <a:gd name="connsiteX4" fmla="*/ 0 w 11522495"/>
              <a:gd name="connsiteY4" fmla="*/ 0 h 6524625"/>
              <a:gd name="connsiteX0" fmla="*/ 0 w 11528293"/>
              <a:gd name="connsiteY0" fmla="*/ 483682 h 7008307"/>
              <a:gd name="connsiteX1" fmla="*/ 11528293 w 11528293"/>
              <a:gd name="connsiteY1" fmla="*/ 0 h 7008307"/>
              <a:gd name="connsiteX2" fmla="*/ 11521854 w 11528293"/>
              <a:gd name="connsiteY2" fmla="*/ 6621903 h 7008307"/>
              <a:gd name="connsiteX3" fmla="*/ 0 w 11528293"/>
              <a:gd name="connsiteY3" fmla="*/ 7008307 h 7008307"/>
              <a:gd name="connsiteX4" fmla="*/ 0 w 11528293"/>
              <a:gd name="connsiteY4" fmla="*/ 483682 h 7008307"/>
              <a:gd name="connsiteX0" fmla="*/ 0 w 11528293"/>
              <a:gd name="connsiteY0" fmla="*/ 13437 h 7008307"/>
              <a:gd name="connsiteX1" fmla="*/ 11528293 w 11528293"/>
              <a:gd name="connsiteY1" fmla="*/ 0 h 7008307"/>
              <a:gd name="connsiteX2" fmla="*/ 11521854 w 11528293"/>
              <a:gd name="connsiteY2" fmla="*/ 6621903 h 7008307"/>
              <a:gd name="connsiteX3" fmla="*/ 0 w 11528293"/>
              <a:gd name="connsiteY3" fmla="*/ 7008307 h 7008307"/>
              <a:gd name="connsiteX4" fmla="*/ 0 w 11528293"/>
              <a:gd name="connsiteY4" fmla="*/ 13437 h 700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28293" h="7008307">
                <a:moveTo>
                  <a:pt x="0" y="13437"/>
                </a:moveTo>
                <a:lnTo>
                  <a:pt x="11528293" y="0"/>
                </a:lnTo>
                <a:cubicBezTo>
                  <a:pt x="11526162" y="2089616"/>
                  <a:pt x="11523985" y="4532287"/>
                  <a:pt x="11521854" y="6621903"/>
                </a:cubicBezTo>
                <a:lnTo>
                  <a:pt x="0" y="7008307"/>
                </a:lnTo>
                <a:lnTo>
                  <a:pt x="0" y="13437"/>
                </a:lnTo>
                <a:close/>
              </a:path>
            </a:pathLst>
          </a:custGeom>
          <a:gradFill>
            <a:gsLst>
              <a:gs pos="0">
                <a:srgbClr val="0064AA"/>
              </a:gs>
              <a:gs pos="85000">
                <a:srgbClr val="0546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2FF0394-A171-6144-B8DB-37E35587C3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9700" y="303441"/>
            <a:ext cx="935631" cy="499783"/>
          </a:xfrm>
          <a:prstGeom prst="rect">
            <a:avLst/>
          </a:prstGeom>
        </p:spPr>
      </p:pic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311D420A-8687-6645-95BE-94ACD37178D3}"/>
              </a:ext>
            </a:extLst>
          </p:cNvPr>
          <p:cNvCxnSpPr>
            <a:cxnSpLocks/>
          </p:cNvCxnSpPr>
          <p:nvPr userDrawn="1"/>
        </p:nvCxnSpPr>
        <p:spPr>
          <a:xfrm flipH="1">
            <a:off x="515938" y="1304925"/>
            <a:ext cx="72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pierung 37"/>
          <p:cNvGrpSpPr>
            <a:grpSpLocks noChangeAspect="1"/>
          </p:cNvGrpSpPr>
          <p:nvPr userDrawn="1"/>
        </p:nvGrpSpPr>
        <p:grpSpPr>
          <a:xfrm>
            <a:off x="515936" y="3661517"/>
            <a:ext cx="438820" cy="438820"/>
            <a:chOff x="517458" y="4201169"/>
            <a:chExt cx="576064" cy="576064"/>
          </a:xfrm>
        </p:grpSpPr>
        <p:cxnSp>
          <p:nvCxnSpPr>
            <p:cNvPr id="39" name="Gerade Verbindung 38">
              <a:extLst>
                <a:ext uri="{FF2B5EF4-FFF2-40B4-BE49-F238E27FC236}">
                  <a16:creationId xmlns:a16="http://schemas.microsoft.com/office/drawing/2014/main" id="{75AA05D8-6F6F-E24A-8267-F17D74FA62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5490" y="4201169"/>
              <a:ext cx="0" cy="576064"/>
            </a:xfrm>
            <a:prstGeom prst="line">
              <a:avLst/>
            </a:prstGeom>
            <a:ln w="19050">
              <a:solidFill>
                <a:srgbClr val="008C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>
              <a:extLst>
                <a:ext uri="{FF2B5EF4-FFF2-40B4-BE49-F238E27FC236}">
                  <a16:creationId xmlns:a16="http://schemas.microsoft.com/office/drawing/2014/main" id="{24CB400D-5C8A-0946-B007-79C68997E4E7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05490" y="4201169"/>
              <a:ext cx="0" cy="576064"/>
            </a:xfrm>
            <a:prstGeom prst="line">
              <a:avLst/>
            </a:prstGeom>
            <a:ln w="19050">
              <a:solidFill>
                <a:srgbClr val="008C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feld 28">
            <a:extLst>
              <a:ext uri="{FF2B5EF4-FFF2-40B4-BE49-F238E27FC236}">
                <a16:creationId xmlns:a16="http://schemas.microsoft.com/office/drawing/2014/main" id="{8DE1C2DF-D06E-4A98-8D92-23F66DB8245B}"/>
              </a:ext>
            </a:extLst>
          </p:cNvPr>
          <p:cNvSpPr txBox="1"/>
          <p:nvPr userDrawn="1"/>
        </p:nvSpPr>
        <p:spPr>
          <a:xfrm>
            <a:off x="515939" y="6611938"/>
            <a:ext cx="3484562" cy="128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© 2021 Bruker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E33DCC72-2723-4646-AF78-B3F53256D6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32" name="Titelplatzhalter 1">
            <a:extLst>
              <a:ext uri="{FF2B5EF4-FFF2-40B4-BE49-F238E27FC236}">
                <a16:creationId xmlns:a16="http://schemas.microsoft.com/office/drawing/2014/main" id="{433A8E38-0F18-4F58-9430-D5FD61D30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300044C2-941A-4FD5-80A3-EA740886F14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15939" y="1592635"/>
            <a:ext cx="7318374" cy="165697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Content Placeholder 4">
            <a:extLst>
              <a:ext uri="{FF2B5EF4-FFF2-40B4-BE49-F238E27FC236}">
                <a16:creationId xmlns:a16="http://schemas.microsoft.com/office/drawing/2014/main" id="{7CBAA154-767A-47BD-9EE2-786BC8B9302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1037613" y="4131829"/>
            <a:ext cx="2962885" cy="2068946"/>
          </a:xfrm>
        </p:spPr>
        <p:txBody>
          <a:bodyPr t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6" name="Datumsplatzhalter 3">
            <a:extLst>
              <a:ext uri="{FF2B5EF4-FFF2-40B4-BE49-F238E27FC236}">
                <a16:creationId xmlns:a16="http://schemas.microsoft.com/office/drawing/2014/main" id="{FF06B2F7-BFE2-4D33-AC3A-F35895BE6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12D073E9-BC2F-4223-B23F-C452F91607A8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45" name="Foliennummernplatzhalter 5">
            <a:extLst>
              <a:ext uri="{FF2B5EF4-FFF2-40B4-BE49-F238E27FC236}">
                <a16:creationId xmlns:a16="http://schemas.microsoft.com/office/drawing/2014/main" id="{BD29EFF9-8E0A-4325-96C8-49279CFB3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7A941607-BB76-4538-A0EF-D0F912F61E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47" name="Datumsplatzhalter 3">
            <a:extLst>
              <a:ext uri="{FF2B5EF4-FFF2-40B4-BE49-F238E27FC236}">
                <a16:creationId xmlns:a16="http://schemas.microsoft.com/office/drawing/2014/main" id="{F993EA04-AEB0-4A54-BE9A-BF3781D89203}"/>
              </a:ext>
            </a:extLst>
          </p:cNvPr>
          <p:cNvSpPr txBox="1">
            <a:spLocks/>
          </p:cNvSpPr>
          <p:nvPr userDrawn="1"/>
        </p:nvSpPr>
        <p:spPr>
          <a:xfrm>
            <a:off x="11320272" y="6608530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49" name="Datumsplatzhalter 3">
            <a:extLst>
              <a:ext uri="{FF2B5EF4-FFF2-40B4-BE49-F238E27FC236}">
                <a16:creationId xmlns:a16="http://schemas.microsoft.com/office/drawing/2014/main" id="{5BFDD2B2-AA9A-4D58-AB9A-6E5A544086D8}"/>
              </a:ext>
            </a:extLst>
          </p:cNvPr>
          <p:cNvSpPr txBox="1">
            <a:spLocks/>
          </p:cNvSpPr>
          <p:nvPr userDrawn="1"/>
        </p:nvSpPr>
        <p:spPr>
          <a:xfrm>
            <a:off x="10276570" y="6611112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50" name="Textplatzhalter 4">
            <a:extLst>
              <a:ext uri="{FF2B5EF4-FFF2-40B4-BE49-F238E27FC236}">
                <a16:creationId xmlns:a16="http://schemas.microsoft.com/office/drawing/2014/main" id="{D825836C-5998-4B66-8F88-2EE4F6144A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7615" y="3609542"/>
            <a:ext cx="2962884" cy="52228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b="1" i="0" cap="all" spc="100" baseline="0">
                <a:solidFill>
                  <a:schemeClr val="accent2"/>
                </a:solidFill>
                <a:latin typeface="+mj-lt"/>
                <a:ea typeface="Roboto" charset="0"/>
                <a:cs typeface="Roboto" charset="0"/>
              </a:defRPr>
            </a:lvl1pPr>
            <a:lvl2pPr marL="288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2pPr>
            <a:lvl3pPr marL="576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3pPr>
            <a:lvl4pPr marL="864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4pPr>
            <a:lvl5pPr marL="1152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5pPr>
          </a:lstStyle>
          <a:p>
            <a:pPr lvl="0"/>
            <a:r>
              <a:rPr lang="en-US" noProof="0" dirty="0"/>
              <a:t>Click</a:t>
            </a:r>
            <a:r>
              <a:rPr lang="en-US" dirty="0"/>
              <a:t> to edit Master text 40 characters </a:t>
            </a:r>
          </a:p>
        </p:txBody>
      </p:sp>
      <p:grpSp>
        <p:nvGrpSpPr>
          <p:cNvPr id="70" name="Gruppierung 37">
            <a:extLst>
              <a:ext uri="{FF2B5EF4-FFF2-40B4-BE49-F238E27FC236}">
                <a16:creationId xmlns:a16="http://schemas.microsoft.com/office/drawing/2014/main" id="{03BE8F51-A070-4DE3-B178-D42C572C77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46505" y="3661517"/>
            <a:ext cx="438820" cy="438820"/>
            <a:chOff x="517458" y="4201169"/>
            <a:chExt cx="576064" cy="576064"/>
          </a:xfrm>
        </p:grpSpPr>
        <p:cxnSp>
          <p:nvCxnSpPr>
            <p:cNvPr id="71" name="Gerade Verbindung 38">
              <a:extLst>
                <a:ext uri="{FF2B5EF4-FFF2-40B4-BE49-F238E27FC236}">
                  <a16:creationId xmlns:a16="http://schemas.microsoft.com/office/drawing/2014/main" id="{77A2B739-2C21-4B07-BB20-584817DEB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5490" y="4201169"/>
              <a:ext cx="0" cy="576064"/>
            </a:xfrm>
            <a:prstGeom prst="line">
              <a:avLst/>
            </a:prstGeom>
            <a:ln w="19050">
              <a:solidFill>
                <a:srgbClr val="008C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39">
              <a:extLst>
                <a:ext uri="{FF2B5EF4-FFF2-40B4-BE49-F238E27FC236}">
                  <a16:creationId xmlns:a16="http://schemas.microsoft.com/office/drawing/2014/main" id="{6B52D287-AE1A-491A-B8B3-888B0384BC4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05490" y="4201169"/>
              <a:ext cx="0" cy="576064"/>
            </a:xfrm>
            <a:prstGeom prst="line">
              <a:avLst/>
            </a:prstGeom>
            <a:ln w="19050">
              <a:solidFill>
                <a:srgbClr val="008C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Content Placeholder 4">
            <a:extLst>
              <a:ext uri="{FF2B5EF4-FFF2-40B4-BE49-F238E27FC236}">
                <a16:creationId xmlns:a16="http://schemas.microsoft.com/office/drawing/2014/main" id="{8F22B5E6-3482-4E30-BCFE-818EDFFF713E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868182" y="4131829"/>
            <a:ext cx="2962885" cy="2068946"/>
          </a:xfrm>
        </p:spPr>
        <p:txBody>
          <a:bodyPr t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4" name="Textplatzhalter 4">
            <a:extLst>
              <a:ext uri="{FF2B5EF4-FFF2-40B4-BE49-F238E27FC236}">
                <a16:creationId xmlns:a16="http://schemas.microsoft.com/office/drawing/2014/main" id="{148AF767-651E-4BBE-A591-85ED8928FE5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68184" y="3609542"/>
            <a:ext cx="2962884" cy="52228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b="1" i="0" cap="all" spc="100" baseline="0">
                <a:solidFill>
                  <a:schemeClr val="accent2"/>
                </a:solidFill>
                <a:latin typeface="+mj-lt"/>
                <a:ea typeface="Roboto" charset="0"/>
                <a:cs typeface="Roboto" charset="0"/>
              </a:defRPr>
            </a:lvl1pPr>
            <a:lvl2pPr marL="288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2pPr>
            <a:lvl3pPr marL="576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3pPr>
            <a:lvl4pPr marL="864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4pPr>
            <a:lvl5pPr marL="1152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5pPr>
          </a:lstStyle>
          <a:p>
            <a:pPr lvl="0"/>
            <a:r>
              <a:rPr lang="en-US" noProof="0" dirty="0"/>
              <a:t>Click</a:t>
            </a:r>
            <a:r>
              <a:rPr lang="en-US" dirty="0"/>
              <a:t> to edit Master text 40 characters </a:t>
            </a:r>
          </a:p>
        </p:txBody>
      </p:sp>
      <p:grpSp>
        <p:nvGrpSpPr>
          <p:cNvPr id="75" name="Gruppierung 37">
            <a:extLst>
              <a:ext uri="{FF2B5EF4-FFF2-40B4-BE49-F238E27FC236}">
                <a16:creationId xmlns:a16="http://schemas.microsoft.com/office/drawing/2014/main" id="{52733C38-7E30-4DFB-B61C-EFE809D825E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191501" y="3661517"/>
            <a:ext cx="438820" cy="438820"/>
            <a:chOff x="517458" y="4201169"/>
            <a:chExt cx="576064" cy="576064"/>
          </a:xfrm>
        </p:grpSpPr>
        <p:cxnSp>
          <p:nvCxnSpPr>
            <p:cNvPr id="76" name="Gerade Verbindung 38">
              <a:extLst>
                <a:ext uri="{FF2B5EF4-FFF2-40B4-BE49-F238E27FC236}">
                  <a16:creationId xmlns:a16="http://schemas.microsoft.com/office/drawing/2014/main" id="{6DA37553-6FD3-4DA1-8C4A-DD2C5B40F4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5490" y="4201169"/>
              <a:ext cx="0" cy="576064"/>
            </a:xfrm>
            <a:prstGeom prst="line">
              <a:avLst/>
            </a:prstGeom>
            <a:ln w="19050">
              <a:solidFill>
                <a:srgbClr val="008C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39">
              <a:extLst>
                <a:ext uri="{FF2B5EF4-FFF2-40B4-BE49-F238E27FC236}">
                  <a16:creationId xmlns:a16="http://schemas.microsoft.com/office/drawing/2014/main" id="{06424151-7556-4F59-8650-9A1E786F20BA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05490" y="4201169"/>
              <a:ext cx="0" cy="576064"/>
            </a:xfrm>
            <a:prstGeom prst="line">
              <a:avLst/>
            </a:prstGeom>
            <a:ln w="19050">
              <a:solidFill>
                <a:srgbClr val="008C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Content Placeholder 4">
            <a:extLst>
              <a:ext uri="{FF2B5EF4-FFF2-40B4-BE49-F238E27FC236}">
                <a16:creationId xmlns:a16="http://schemas.microsoft.com/office/drawing/2014/main" id="{999A6323-8D2C-44AF-B374-72FCB1B8534E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713178" y="4131829"/>
            <a:ext cx="2962885" cy="2068946"/>
          </a:xfrm>
        </p:spPr>
        <p:txBody>
          <a:bodyPr t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9" name="Textplatzhalter 4">
            <a:extLst>
              <a:ext uri="{FF2B5EF4-FFF2-40B4-BE49-F238E27FC236}">
                <a16:creationId xmlns:a16="http://schemas.microsoft.com/office/drawing/2014/main" id="{29436254-90AA-4E39-BD71-19ED14BA12B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13180" y="3609542"/>
            <a:ext cx="2962884" cy="52228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b="1" i="0" cap="all" spc="100" baseline="0">
                <a:solidFill>
                  <a:schemeClr val="accent2"/>
                </a:solidFill>
                <a:latin typeface="+mj-lt"/>
                <a:ea typeface="Roboto" charset="0"/>
                <a:cs typeface="Roboto" charset="0"/>
              </a:defRPr>
            </a:lvl1pPr>
            <a:lvl2pPr marL="288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2pPr>
            <a:lvl3pPr marL="576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3pPr>
            <a:lvl4pPr marL="864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4pPr>
            <a:lvl5pPr marL="1152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5pPr>
          </a:lstStyle>
          <a:p>
            <a:pPr lvl="0"/>
            <a:r>
              <a:rPr lang="en-US" noProof="0" dirty="0"/>
              <a:t>Click</a:t>
            </a:r>
            <a:r>
              <a:rPr lang="en-US" dirty="0"/>
              <a:t> to edit Master text 40 characters </a:t>
            </a:r>
          </a:p>
        </p:txBody>
      </p:sp>
    </p:spTree>
    <p:extLst>
      <p:ext uri="{BB962C8B-B14F-4D97-AF65-F5344CB8AC3E}">
        <p14:creationId xmlns:p14="http://schemas.microsoft.com/office/powerpoint/2010/main" val="2364823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odbye 01">
    <p:bg>
      <p:bgPr>
        <a:gradFill>
          <a:gsLst>
            <a:gs pos="0">
              <a:srgbClr val="0062A4"/>
            </a:gs>
            <a:gs pos="85000">
              <a:schemeClr val="tx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8F64B3A-AD7C-914B-B977-3EC59B04A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9700" y="303441"/>
            <a:ext cx="935631" cy="499783"/>
          </a:xfrm>
          <a:prstGeom prst="rect">
            <a:avLst/>
          </a:prstGeom>
        </p:spPr>
      </p:pic>
      <p:sp>
        <p:nvSpPr>
          <p:cNvPr id="10" name="Trapez 1">
            <a:extLst>
              <a:ext uri="{FF2B5EF4-FFF2-40B4-BE49-F238E27FC236}">
                <a16:creationId xmlns:a16="http://schemas.microsoft.com/office/drawing/2014/main" id="{E26247D5-7FB8-3249-9F5E-7D09FAEF23E9}"/>
              </a:ext>
            </a:extLst>
          </p:cNvPr>
          <p:cNvSpPr/>
          <p:nvPr userDrawn="1"/>
        </p:nvSpPr>
        <p:spPr>
          <a:xfrm>
            <a:off x="0" y="6382800"/>
            <a:ext cx="12192000" cy="478813"/>
          </a:xfrm>
          <a:custGeom>
            <a:avLst/>
            <a:gdLst>
              <a:gd name="connsiteX0" fmla="*/ 0 w 12192000"/>
              <a:gd name="connsiteY0" fmla="*/ 512762 h 512762"/>
              <a:gd name="connsiteX1" fmla="*/ 128191 w 12192000"/>
              <a:gd name="connsiteY1" fmla="*/ 0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2000"/>
              <a:gd name="connsiteY0" fmla="*/ 512762 h 512762"/>
              <a:gd name="connsiteX1" fmla="*/ 3201 w 12192000"/>
              <a:gd name="connsiteY1" fmla="*/ 256559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5378"/>
              <a:gd name="connsiteY0" fmla="*/ 512762 h 512762"/>
              <a:gd name="connsiteX1" fmla="*/ 3201 w 12195378"/>
              <a:gd name="connsiteY1" fmla="*/ 256559 h 512762"/>
              <a:gd name="connsiteX2" fmla="*/ 12195378 w 12195378"/>
              <a:gd name="connsiteY2" fmla="*/ 0 h 512762"/>
              <a:gd name="connsiteX3" fmla="*/ 12192000 w 12195378"/>
              <a:gd name="connsiteY3" fmla="*/ 512762 h 512762"/>
              <a:gd name="connsiteX4" fmla="*/ 0 w 12195378"/>
              <a:gd name="connsiteY4" fmla="*/ 512762 h 512762"/>
              <a:gd name="connsiteX0" fmla="*/ 0 w 12208020"/>
              <a:gd name="connsiteY0" fmla="*/ 479051 h 479051"/>
              <a:gd name="connsiteX1" fmla="*/ 3201 w 12208020"/>
              <a:gd name="connsiteY1" fmla="*/ 222848 h 479051"/>
              <a:gd name="connsiteX2" fmla="*/ 12208020 w 12208020"/>
              <a:gd name="connsiteY2" fmla="*/ 0 h 479051"/>
              <a:gd name="connsiteX3" fmla="*/ 12192000 w 12208020"/>
              <a:gd name="connsiteY3" fmla="*/ 479051 h 479051"/>
              <a:gd name="connsiteX4" fmla="*/ 0 w 12208020"/>
              <a:gd name="connsiteY4" fmla="*/ 479051 h 479051"/>
              <a:gd name="connsiteX0" fmla="*/ 0 w 12195378"/>
              <a:gd name="connsiteY0" fmla="*/ 491692 h 491692"/>
              <a:gd name="connsiteX1" fmla="*/ 3201 w 12195378"/>
              <a:gd name="connsiteY1" fmla="*/ 235489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7415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3201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5227 w 12192177"/>
              <a:gd name="connsiteY0" fmla="*/ 491692 h 491692"/>
              <a:gd name="connsiteX1" fmla="*/ 0 w 12192177"/>
              <a:gd name="connsiteY1" fmla="*/ 205993 h 491692"/>
              <a:gd name="connsiteX2" fmla="*/ 12192177 w 12192177"/>
              <a:gd name="connsiteY2" fmla="*/ 0 h 491692"/>
              <a:gd name="connsiteX3" fmla="*/ 12188799 w 12192177"/>
              <a:gd name="connsiteY3" fmla="*/ 491692 h 491692"/>
              <a:gd name="connsiteX4" fmla="*/ 5227 w 12192177"/>
              <a:gd name="connsiteY4" fmla="*/ 491692 h 491692"/>
              <a:gd name="connsiteX0" fmla="*/ 5227 w 12192177"/>
              <a:gd name="connsiteY0" fmla="*/ 491692 h 494911"/>
              <a:gd name="connsiteX1" fmla="*/ 0 w 12192177"/>
              <a:gd name="connsiteY1" fmla="*/ 205993 h 494911"/>
              <a:gd name="connsiteX2" fmla="*/ 12192177 w 12192177"/>
              <a:gd name="connsiteY2" fmla="*/ 0 h 494911"/>
              <a:gd name="connsiteX3" fmla="*/ 12192019 w 12192177"/>
              <a:gd name="connsiteY3" fmla="*/ 494911 h 494911"/>
              <a:gd name="connsiteX4" fmla="*/ 5227 w 12192177"/>
              <a:gd name="connsiteY4" fmla="*/ 491692 h 494911"/>
              <a:gd name="connsiteX0" fmla="*/ 5227 w 12192177"/>
              <a:gd name="connsiteY0" fmla="*/ 475594 h 478813"/>
              <a:gd name="connsiteX1" fmla="*/ 0 w 12192177"/>
              <a:gd name="connsiteY1" fmla="*/ 189895 h 478813"/>
              <a:gd name="connsiteX2" fmla="*/ 12192177 w 12192177"/>
              <a:gd name="connsiteY2" fmla="*/ 0 h 478813"/>
              <a:gd name="connsiteX3" fmla="*/ 12192019 w 12192177"/>
              <a:gd name="connsiteY3" fmla="*/ 478813 h 478813"/>
              <a:gd name="connsiteX4" fmla="*/ 5227 w 12192177"/>
              <a:gd name="connsiteY4" fmla="*/ 475594 h 478813"/>
              <a:gd name="connsiteX0" fmla="*/ 22287 w 12209237"/>
              <a:gd name="connsiteY0" fmla="*/ 475594 h 478813"/>
              <a:gd name="connsiteX1" fmla="*/ 0 w 12209237"/>
              <a:gd name="connsiteY1" fmla="*/ 220603 h 478813"/>
              <a:gd name="connsiteX2" fmla="*/ 12209237 w 12209237"/>
              <a:gd name="connsiteY2" fmla="*/ 0 h 478813"/>
              <a:gd name="connsiteX3" fmla="*/ 12209079 w 12209237"/>
              <a:gd name="connsiteY3" fmla="*/ 478813 h 478813"/>
              <a:gd name="connsiteX4" fmla="*/ 22287 w 12209237"/>
              <a:gd name="connsiteY4" fmla="*/ 475594 h 478813"/>
              <a:gd name="connsiteX0" fmla="*/ 1815 w 12188765"/>
              <a:gd name="connsiteY0" fmla="*/ 475594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1815 w 12188765"/>
              <a:gd name="connsiteY4" fmla="*/ 475594 h 478813"/>
              <a:gd name="connsiteX0" fmla="*/ 369 w 12190731"/>
              <a:gd name="connsiteY0" fmla="*/ 479006 h 479006"/>
              <a:gd name="connsiteX1" fmla="*/ 1966 w 12190731"/>
              <a:gd name="connsiteY1" fmla="*/ 183072 h 479006"/>
              <a:gd name="connsiteX2" fmla="*/ 12190731 w 12190731"/>
              <a:gd name="connsiteY2" fmla="*/ 0 h 479006"/>
              <a:gd name="connsiteX3" fmla="*/ 12190573 w 12190731"/>
              <a:gd name="connsiteY3" fmla="*/ 478813 h 479006"/>
              <a:gd name="connsiteX4" fmla="*/ 369 w 12190731"/>
              <a:gd name="connsiteY4" fmla="*/ 479006 h 479006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0 w 12190362"/>
              <a:gd name="connsiteY0" fmla="*/ 475594 h 478813"/>
              <a:gd name="connsiteX1" fmla="*/ 1597 w 12190362"/>
              <a:gd name="connsiteY1" fmla="*/ 183072 h 478813"/>
              <a:gd name="connsiteX2" fmla="*/ 12190362 w 12190362"/>
              <a:gd name="connsiteY2" fmla="*/ 0 h 478813"/>
              <a:gd name="connsiteX3" fmla="*/ 12190204 w 12190362"/>
              <a:gd name="connsiteY3" fmla="*/ 478813 h 478813"/>
              <a:gd name="connsiteX4" fmla="*/ 0 w 12190362"/>
              <a:gd name="connsiteY4" fmla="*/ 475594 h 4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362" h="478813">
                <a:moveTo>
                  <a:pt x="0" y="475594"/>
                </a:moveTo>
                <a:cubicBezTo>
                  <a:pt x="1670" y="482720"/>
                  <a:pt x="3339" y="278305"/>
                  <a:pt x="1597" y="183072"/>
                </a:cubicBezTo>
                <a:lnTo>
                  <a:pt x="12190362" y="0"/>
                </a:lnTo>
                <a:cubicBezTo>
                  <a:pt x="12190309" y="164970"/>
                  <a:pt x="12190257" y="313843"/>
                  <a:pt x="12190204" y="478813"/>
                </a:cubicBezTo>
                <a:lnTo>
                  <a:pt x="0" y="4755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9" name="Gerade Verbindung 11">
            <a:extLst>
              <a:ext uri="{FF2B5EF4-FFF2-40B4-BE49-F238E27FC236}">
                <a16:creationId xmlns:a16="http://schemas.microsoft.com/office/drawing/2014/main" id="{0CD2360C-18FB-4D90-9299-12A728A5ED7B}"/>
              </a:ext>
            </a:extLst>
          </p:cNvPr>
          <p:cNvCxnSpPr>
            <a:cxnSpLocks/>
          </p:cNvCxnSpPr>
          <p:nvPr userDrawn="1"/>
        </p:nvCxnSpPr>
        <p:spPr>
          <a:xfrm flipH="1">
            <a:off x="515938" y="5267694"/>
            <a:ext cx="720000" cy="0"/>
          </a:xfrm>
          <a:prstGeom prst="line">
            <a:avLst/>
          </a:prstGeom>
          <a:ln w="190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platzhalter 1">
            <a:extLst>
              <a:ext uri="{FF2B5EF4-FFF2-40B4-BE49-F238E27FC236}">
                <a16:creationId xmlns:a16="http://schemas.microsoft.com/office/drawing/2014/main" id="{CC5338A9-1A14-4795-BBAF-14C3AD190D15}"/>
              </a:ext>
            </a:extLst>
          </p:cNvPr>
          <p:cNvSpPr txBox="1">
            <a:spLocks/>
          </p:cNvSpPr>
          <p:nvPr userDrawn="1"/>
        </p:nvSpPr>
        <p:spPr>
          <a:xfrm>
            <a:off x="515937" y="4464082"/>
            <a:ext cx="9420226" cy="584775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3800" b="1" kern="120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2450489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odbye 02">
    <p:bg>
      <p:bgPr>
        <a:gradFill>
          <a:gsLst>
            <a:gs pos="0">
              <a:srgbClr val="0062A4"/>
            </a:gs>
            <a:gs pos="85000">
              <a:schemeClr val="tx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8F64B3A-AD7C-914B-B977-3EC59B04A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1338" y="2115861"/>
            <a:ext cx="3482975" cy="1860490"/>
          </a:xfrm>
          <a:prstGeom prst="rect">
            <a:avLst/>
          </a:prstGeom>
        </p:spPr>
      </p:pic>
      <p:sp>
        <p:nvSpPr>
          <p:cNvPr id="10" name="Trapez 1">
            <a:extLst>
              <a:ext uri="{FF2B5EF4-FFF2-40B4-BE49-F238E27FC236}">
                <a16:creationId xmlns:a16="http://schemas.microsoft.com/office/drawing/2014/main" id="{E26247D5-7FB8-3249-9F5E-7D09FAEF23E9}"/>
              </a:ext>
            </a:extLst>
          </p:cNvPr>
          <p:cNvSpPr/>
          <p:nvPr userDrawn="1"/>
        </p:nvSpPr>
        <p:spPr>
          <a:xfrm>
            <a:off x="0" y="6382800"/>
            <a:ext cx="12192000" cy="478813"/>
          </a:xfrm>
          <a:custGeom>
            <a:avLst/>
            <a:gdLst>
              <a:gd name="connsiteX0" fmla="*/ 0 w 12192000"/>
              <a:gd name="connsiteY0" fmla="*/ 512762 h 512762"/>
              <a:gd name="connsiteX1" fmla="*/ 128191 w 12192000"/>
              <a:gd name="connsiteY1" fmla="*/ 0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2000"/>
              <a:gd name="connsiteY0" fmla="*/ 512762 h 512762"/>
              <a:gd name="connsiteX1" fmla="*/ 3201 w 12192000"/>
              <a:gd name="connsiteY1" fmla="*/ 256559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5378"/>
              <a:gd name="connsiteY0" fmla="*/ 512762 h 512762"/>
              <a:gd name="connsiteX1" fmla="*/ 3201 w 12195378"/>
              <a:gd name="connsiteY1" fmla="*/ 256559 h 512762"/>
              <a:gd name="connsiteX2" fmla="*/ 12195378 w 12195378"/>
              <a:gd name="connsiteY2" fmla="*/ 0 h 512762"/>
              <a:gd name="connsiteX3" fmla="*/ 12192000 w 12195378"/>
              <a:gd name="connsiteY3" fmla="*/ 512762 h 512762"/>
              <a:gd name="connsiteX4" fmla="*/ 0 w 12195378"/>
              <a:gd name="connsiteY4" fmla="*/ 512762 h 512762"/>
              <a:gd name="connsiteX0" fmla="*/ 0 w 12208020"/>
              <a:gd name="connsiteY0" fmla="*/ 479051 h 479051"/>
              <a:gd name="connsiteX1" fmla="*/ 3201 w 12208020"/>
              <a:gd name="connsiteY1" fmla="*/ 222848 h 479051"/>
              <a:gd name="connsiteX2" fmla="*/ 12208020 w 12208020"/>
              <a:gd name="connsiteY2" fmla="*/ 0 h 479051"/>
              <a:gd name="connsiteX3" fmla="*/ 12192000 w 12208020"/>
              <a:gd name="connsiteY3" fmla="*/ 479051 h 479051"/>
              <a:gd name="connsiteX4" fmla="*/ 0 w 12208020"/>
              <a:gd name="connsiteY4" fmla="*/ 479051 h 479051"/>
              <a:gd name="connsiteX0" fmla="*/ 0 w 12195378"/>
              <a:gd name="connsiteY0" fmla="*/ 491692 h 491692"/>
              <a:gd name="connsiteX1" fmla="*/ 3201 w 12195378"/>
              <a:gd name="connsiteY1" fmla="*/ 235489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7415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3201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5227 w 12192177"/>
              <a:gd name="connsiteY0" fmla="*/ 491692 h 491692"/>
              <a:gd name="connsiteX1" fmla="*/ 0 w 12192177"/>
              <a:gd name="connsiteY1" fmla="*/ 205993 h 491692"/>
              <a:gd name="connsiteX2" fmla="*/ 12192177 w 12192177"/>
              <a:gd name="connsiteY2" fmla="*/ 0 h 491692"/>
              <a:gd name="connsiteX3" fmla="*/ 12188799 w 12192177"/>
              <a:gd name="connsiteY3" fmla="*/ 491692 h 491692"/>
              <a:gd name="connsiteX4" fmla="*/ 5227 w 12192177"/>
              <a:gd name="connsiteY4" fmla="*/ 491692 h 491692"/>
              <a:gd name="connsiteX0" fmla="*/ 5227 w 12192177"/>
              <a:gd name="connsiteY0" fmla="*/ 491692 h 494911"/>
              <a:gd name="connsiteX1" fmla="*/ 0 w 12192177"/>
              <a:gd name="connsiteY1" fmla="*/ 205993 h 494911"/>
              <a:gd name="connsiteX2" fmla="*/ 12192177 w 12192177"/>
              <a:gd name="connsiteY2" fmla="*/ 0 h 494911"/>
              <a:gd name="connsiteX3" fmla="*/ 12192019 w 12192177"/>
              <a:gd name="connsiteY3" fmla="*/ 494911 h 494911"/>
              <a:gd name="connsiteX4" fmla="*/ 5227 w 12192177"/>
              <a:gd name="connsiteY4" fmla="*/ 491692 h 494911"/>
              <a:gd name="connsiteX0" fmla="*/ 5227 w 12192177"/>
              <a:gd name="connsiteY0" fmla="*/ 475594 h 478813"/>
              <a:gd name="connsiteX1" fmla="*/ 0 w 12192177"/>
              <a:gd name="connsiteY1" fmla="*/ 189895 h 478813"/>
              <a:gd name="connsiteX2" fmla="*/ 12192177 w 12192177"/>
              <a:gd name="connsiteY2" fmla="*/ 0 h 478813"/>
              <a:gd name="connsiteX3" fmla="*/ 12192019 w 12192177"/>
              <a:gd name="connsiteY3" fmla="*/ 478813 h 478813"/>
              <a:gd name="connsiteX4" fmla="*/ 5227 w 12192177"/>
              <a:gd name="connsiteY4" fmla="*/ 475594 h 478813"/>
              <a:gd name="connsiteX0" fmla="*/ 22287 w 12209237"/>
              <a:gd name="connsiteY0" fmla="*/ 475594 h 478813"/>
              <a:gd name="connsiteX1" fmla="*/ 0 w 12209237"/>
              <a:gd name="connsiteY1" fmla="*/ 220603 h 478813"/>
              <a:gd name="connsiteX2" fmla="*/ 12209237 w 12209237"/>
              <a:gd name="connsiteY2" fmla="*/ 0 h 478813"/>
              <a:gd name="connsiteX3" fmla="*/ 12209079 w 12209237"/>
              <a:gd name="connsiteY3" fmla="*/ 478813 h 478813"/>
              <a:gd name="connsiteX4" fmla="*/ 22287 w 12209237"/>
              <a:gd name="connsiteY4" fmla="*/ 475594 h 478813"/>
              <a:gd name="connsiteX0" fmla="*/ 1815 w 12188765"/>
              <a:gd name="connsiteY0" fmla="*/ 475594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1815 w 12188765"/>
              <a:gd name="connsiteY4" fmla="*/ 475594 h 478813"/>
              <a:gd name="connsiteX0" fmla="*/ 369 w 12190731"/>
              <a:gd name="connsiteY0" fmla="*/ 479006 h 479006"/>
              <a:gd name="connsiteX1" fmla="*/ 1966 w 12190731"/>
              <a:gd name="connsiteY1" fmla="*/ 183072 h 479006"/>
              <a:gd name="connsiteX2" fmla="*/ 12190731 w 12190731"/>
              <a:gd name="connsiteY2" fmla="*/ 0 h 479006"/>
              <a:gd name="connsiteX3" fmla="*/ 12190573 w 12190731"/>
              <a:gd name="connsiteY3" fmla="*/ 478813 h 479006"/>
              <a:gd name="connsiteX4" fmla="*/ 369 w 12190731"/>
              <a:gd name="connsiteY4" fmla="*/ 479006 h 479006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0 w 12190362"/>
              <a:gd name="connsiteY0" fmla="*/ 475594 h 478813"/>
              <a:gd name="connsiteX1" fmla="*/ 1597 w 12190362"/>
              <a:gd name="connsiteY1" fmla="*/ 183072 h 478813"/>
              <a:gd name="connsiteX2" fmla="*/ 12190362 w 12190362"/>
              <a:gd name="connsiteY2" fmla="*/ 0 h 478813"/>
              <a:gd name="connsiteX3" fmla="*/ 12190204 w 12190362"/>
              <a:gd name="connsiteY3" fmla="*/ 478813 h 478813"/>
              <a:gd name="connsiteX4" fmla="*/ 0 w 12190362"/>
              <a:gd name="connsiteY4" fmla="*/ 475594 h 4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362" h="478813">
                <a:moveTo>
                  <a:pt x="0" y="475594"/>
                </a:moveTo>
                <a:cubicBezTo>
                  <a:pt x="1670" y="482720"/>
                  <a:pt x="3339" y="278305"/>
                  <a:pt x="1597" y="183072"/>
                </a:cubicBezTo>
                <a:lnTo>
                  <a:pt x="12190362" y="0"/>
                </a:lnTo>
                <a:cubicBezTo>
                  <a:pt x="12190309" y="164970"/>
                  <a:pt x="12190257" y="313843"/>
                  <a:pt x="12190204" y="478813"/>
                </a:cubicBezTo>
                <a:lnTo>
                  <a:pt x="0" y="4755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230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03">
    <p:bg>
      <p:bgPr>
        <a:gradFill>
          <a:gsLst>
            <a:gs pos="0">
              <a:srgbClr val="0062A4"/>
            </a:gs>
            <a:gs pos="85000">
              <a:schemeClr val="tx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platzhalter 1">
            <a:extLst>
              <a:ext uri="{FF2B5EF4-FFF2-40B4-BE49-F238E27FC236}">
                <a16:creationId xmlns:a16="http://schemas.microsoft.com/office/drawing/2014/main" id="{17FB4996-A242-49FA-AB93-B1AA1A4CE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9143"/>
            <a:ext cx="9420225" cy="1169551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>
            <a:lvl1pPr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Chapter title with </a:t>
            </a:r>
            <a:br>
              <a:rPr lang="en-US" noProof="0" dirty="0"/>
            </a:br>
            <a:r>
              <a:rPr lang="en-US" noProof="0" dirty="0"/>
              <a:t>a maximum of approx. 80 characters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8F64B3A-AD7C-914B-B977-3EC59B04A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9700" y="303441"/>
            <a:ext cx="935631" cy="499783"/>
          </a:xfrm>
          <a:prstGeom prst="rect">
            <a:avLst/>
          </a:prstGeom>
        </p:spPr>
      </p:pic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C0AB52FC-F0B3-0C40-B5B6-59133C3BC237}"/>
              </a:ext>
            </a:extLst>
          </p:cNvPr>
          <p:cNvCxnSpPr>
            <a:cxnSpLocks/>
          </p:cNvCxnSpPr>
          <p:nvPr userDrawn="1"/>
        </p:nvCxnSpPr>
        <p:spPr>
          <a:xfrm flipH="1">
            <a:off x="515938" y="5267694"/>
            <a:ext cx="720000" cy="0"/>
          </a:xfrm>
          <a:prstGeom prst="line">
            <a:avLst/>
          </a:prstGeom>
          <a:ln w="190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rapez 1">
            <a:extLst>
              <a:ext uri="{FF2B5EF4-FFF2-40B4-BE49-F238E27FC236}">
                <a16:creationId xmlns:a16="http://schemas.microsoft.com/office/drawing/2014/main" id="{E26247D5-7FB8-3249-9F5E-7D09FAEF23E9}"/>
              </a:ext>
            </a:extLst>
          </p:cNvPr>
          <p:cNvSpPr/>
          <p:nvPr userDrawn="1"/>
        </p:nvSpPr>
        <p:spPr>
          <a:xfrm>
            <a:off x="0" y="6382800"/>
            <a:ext cx="12192000" cy="478813"/>
          </a:xfrm>
          <a:custGeom>
            <a:avLst/>
            <a:gdLst>
              <a:gd name="connsiteX0" fmla="*/ 0 w 12192000"/>
              <a:gd name="connsiteY0" fmla="*/ 512762 h 512762"/>
              <a:gd name="connsiteX1" fmla="*/ 128191 w 12192000"/>
              <a:gd name="connsiteY1" fmla="*/ 0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2000"/>
              <a:gd name="connsiteY0" fmla="*/ 512762 h 512762"/>
              <a:gd name="connsiteX1" fmla="*/ 3201 w 12192000"/>
              <a:gd name="connsiteY1" fmla="*/ 256559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5378"/>
              <a:gd name="connsiteY0" fmla="*/ 512762 h 512762"/>
              <a:gd name="connsiteX1" fmla="*/ 3201 w 12195378"/>
              <a:gd name="connsiteY1" fmla="*/ 256559 h 512762"/>
              <a:gd name="connsiteX2" fmla="*/ 12195378 w 12195378"/>
              <a:gd name="connsiteY2" fmla="*/ 0 h 512762"/>
              <a:gd name="connsiteX3" fmla="*/ 12192000 w 12195378"/>
              <a:gd name="connsiteY3" fmla="*/ 512762 h 512762"/>
              <a:gd name="connsiteX4" fmla="*/ 0 w 12195378"/>
              <a:gd name="connsiteY4" fmla="*/ 512762 h 512762"/>
              <a:gd name="connsiteX0" fmla="*/ 0 w 12208020"/>
              <a:gd name="connsiteY0" fmla="*/ 479051 h 479051"/>
              <a:gd name="connsiteX1" fmla="*/ 3201 w 12208020"/>
              <a:gd name="connsiteY1" fmla="*/ 222848 h 479051"/>
              <a:gd name="connsiteX2" fmla="*/ 12208020 w 12208020"/>
              <a:gd name="connsiteY2" fmla="*/ 0 h 479051"/>
              <a:gd name="connsiteX3" fmla="*/ 12192000 w 12208020"/>
              <a:gd name="connsiteY3" fmla="*/ 479051 h 479051"/>
              <a:gd name="connsiteX4" fmla="*/ 0 w 12208020"/>
              <a:gd name="connsiteY4" fmla="*/ 479051 h 479051"/>
              <a:gd name="connsiteX0" fmla="*/ 0 w 12195378"/>
              <a:gd name="connsiteY0" fmla="*/ 491692 h 491692"/>
              <a:gd name="connsiteX1" fmla="*/ 3201 w 12195378"/>
              <a:gd name="connsiteY1" fmla="*/ 235489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7415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3201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5227 w 12192177"/>
              <a:gd name="connsiteY0" fmla="*/ 491692 h 491692"/>
              <a:gd name="connsiteX1" fmla="*/ 0 w 12192177"/>
              <a:gd name="connsiteY1" fmla="*/ 205993 h 491692"/>
              <a:gd name="connsiteX2" fmla="*/ 12192177 w 12192177"/>
              <a:gd name="connsiteY2" fmla="*/ 0 h 491692"/>
              <a:gd name="connsiteX3" fmla="*/ 12188799 w 12192177"/>
              <a:gd name="connsiteY3" fmla="*/ 491692 h 491692"/>
              <a:gd name="connsiteX4" fmla="*/ 5227 w 12192177"/>
              <a:gd name="connsiteY4" fmla="*/ 491692 h 491692"/>
              <a:gd name="connsiteX0" fmla="*/ 5227 w 12192177"/>
              <a:gd name="connsiteY0" fmla="*/ 491692 h 494911"/>
              <a:gd name="connsiteX1" fmla="*/ 0 w 12192177"/>
              <a:gd name="connsiteY1" fmla="*/ 205993 h 494911"/>
              <a:gd name="connsiteX2" fmla="*/ 12192177 w 12192177"/>
              <a:gd name="connsiteY2" fmla="*/ 0 h 494911"/>
              <a:gd name="connsiteX3" fmla="*/ 12192019 w 12192177"/>
              <a:gd name="connsiteY3" fmla="*/ 494911 h 494911"/>
              <a:gd name="connsiteX4" fmla="*/ 5227 w 12192177"/>
              <a:gd name="connsiteY4" fmla="*/ 491692 h 494911"/>
              <a:gd name="connsiteX0" fmla="*/ 5227 w 12192177"/>
              <a:gd name="connsiteY0" fmla="*/ 475594 h 478813"/>
              <a:gd name="connsiteX1" fmla="*/ 0 w 12192177"/>
              <a:gd name="connsiteY1" fmla="*/ 189895 h 478813"/>
              <a:gd name="connsiteX2" fmla="*/ 12192177 w 12192177"/>
              <a:gd name="connsiteY2" fmla="*/ 0 h 478813"/>
              <a:gd name="connsiteX3" fmla="*/ 12192019 w 12192177"/>
              <a:gd name="connsiteY3" fmla="*/ 478813 h 478813"/>
              <a:gd name="connsiteX4" fmla="*/ 5227 w 12192177"/>
              <a:gd name="connsiteY4" fmla="*/ 475594 h 478813"/>
              <a:gd name="connsiteX0" fmla="*/ 22287 w 12209237"/>
              <a:gd name="connsiteY0" fmla="*/ 475594 h 478813"/>
              <a:gd name="connsiteX1" fmla="*/ 0 w 12209237"/>
              <a:gd name="connsiteY1" fmla="*/ 220603 h 478813"/>
              <a:gd name="connsiteX2" fmla="*/ 12209237 w 12209237"/>
              <a:gd name="connsiteY2" fmla="*/ 0 h 478813"/>
              <a:gd name="connsiteX3" fmla="*/ 12209079 w 12209237"/>
              <a:gd name="connsiteY3" fmla="*/ 478813 h 478813"/>
              <a:gd name="connsiteX4" fmla="*/ 22287 w 12209237"/>
              <a:gd name="connsiteY4" fmla="*/ 475594 h 478813"/>
              <a:gd name="connsiteX0" fmla="*/ 1815 w 12188765"/>
              <a:gd name="connsiteY0" fmla="*/ 475594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1815 w 12188765"/>
              <a:gd name="connsiteY4" fmla="*/ 475594 h 478813"/>
              <a:gd name="connsiteX0" fmla="*/ 369 w 12190731"/>
              <a:gd name="connsiteY0" fmla="*/ 479006 h 479006"/>
              <a:gd name="connsiteX1" fmla="*/ 1966 w 12190731"/>
              <a:gd name="connsiteY1" fmla="*/ 183072 h 479006"/>
              <a:gd name="connsiteX2" fmla="*/ 12190731 w 12190731"/>
              <a:gd name="connsiteY2" fmla="*/ 0 h 479006"/>
              <a:gd name="connsiteX3" fmla="*/ 12190573 w 12190731"/>
              <a:gd name="connsiteY3" fmla="*/ 478813 h 479006"/>
              <a:gd name="connsiteX4" fmla="*/ 369 w 12190731"/>
              <a:gd name="connsiteY4" fmla="*/ 479006 h 479006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0 w 12190362"/>
              <a:gd name="connsiteY0" fmla="*/ 475594 h 478813"/>
              <a:gd name="connsiteX1" fmla="*/ 1597 w 12190362"/>
              <a:gd name="connsiteY1" fmla="*/ 183072 h 478813"/>
              <a:gd name="connsiteX2" fmla="*/ 12190362 w 12190362"/>
              <a:gd name="connsiteY2" fmla="*/ 0 h 478813"/>
              <a:gd name="connsiteX3" fmla="*/ 12190204 w 12190362"/>
              <a:gd name="connsiteY3" fmla="*/ 478813 h 478813"/>
              <a:gd name="connsiteX4" fmla="*/ 0 w 12190362"/>
              <a:gd name="connsiteY4" fmla="*/ 475594 h 4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362" h="478813">
                <a:moveTo>
                  <a:pt x="0" y="475594"/>
                </a:moveTo>
                <a:cubicBezTo>
                  <a:pt x="1670" y="482720"/>
                  <a:pt x="3339" y="278305"/>
                  <a:pt x="1597" y="183072"/>
                </a:cubicBezTo>
                <a:lnTo>
                  <a:pt x="12190362" y="0"/>
                </a:lnTo>
                <a:cubicBezTo>
                  <a:pt x="12190309" y="164970"/>
                  <a:pt x="12190257" y="313843"/>
                  <a:pt x="12190204" y="478813"/>
                </a:cubicBezTo>
                <a:lnTo>
                  <a:pt x="0" y="4755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E80AD087-5BC9-4E14-A53B-A8F0E2F6B2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1448" y="1550589"/>
            <a:ext cx="883204" cy="644487"/>
          </a:xfrm>
          <a:noFill/>
        </p:spPr>
        <p:txBody>
          <a:bodyPr wrap="none" lIns="0" tIns="0" rIns="0" bIns="0">
            <a:noAutofit/>
          </a:bodyPr>
          <a:lstStyle>
            <a:lvl1pPr marL="0" indent="0" fontAlgn="t">
              <a:lnSpc>
                <a:spcPts val="6000"/>
              </a:lnSpc>
              <a:spcAft>
                <a:spcPts val="0"/>
              </a:spcAft>
              <a:buNone/>
              <a:defRPr sz="6000" b="0" i="0" cap="all" spc="100" baseline="0">
                <a:solidFill>
                  <a:srgbClr val="FF9300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01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2A8BF6D0-D3E9-4F39-9273-461AB438C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20329" y="1652217"/>
            <a:ext cx="8415834" cy="564257"/>
          </a:xfrm>
          <a:noFill/>
        </p:spPr>
        <p:txBody>
          <a:bodyPr wrap="square" lIns="0" tIns="0" rIns="0" bIns="0" anchor="b">
            <a:spAutoFit/>
          </a:bodyPr>
          <a:lstStyle>
            <a:lvl1pPr marL="0" indent="0" fontAlgn="t">
              <a:lnSpc>
                <a:spcPts val="2160"/>
              </a:lnSpc>
              <a:spcAft>
                <a:spcPts val="0"/>
              </a:spcAft>
              <a:buNone/>
              <a:defRPr sz="1800" b="0" i="0" cap="none" spc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Agenda topic with </a:t>
            </a:r>
            <a:br>
              <a:rPr lang="en-US" noProof="0" dirty="0"/>
            </a:br>
            <a:r>
              <a:rPr lang="en-US" noProof="0" dirty="0"/>
              <a:t>a maximum of approx. 150 characters</a:t>
            </a: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246700F4-4AF5-491E-B977-834F113ED8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5938" y="3611397"/>
            <a:ext cx="9420224" cy="161583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200"/>
              </a:lnSpc>
              <a:spcAft>
                <a:spcPts val="0"/>
              </a:spcAft>
              <a:buNone/>
              <a:defRPr sz="1200" b="1" i="0" cap="all" spc="10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90 characters</a:t>
            </a:r>
          </a:p>
        </p:txBody>
      </p:sp>
    </p:spTree>
    <p:extLst>
      <p:ext uri="{BB962C8B-B14F-4D97-AF65-F5344CB8AC3E}">
        <p14:creationId xmlns:p14="http://schemas.microsoft.com/office/powerpoint/2010/main" val="122511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04">
    <p:bg>
      <p:bgPr>
        <a:gradFill>
          <a:gsLst>
            <a:gs pos="0">
              <a:srgbClr val="0062A4"/>
            </a:gs>
            <a:gs pos="85000">
              <a:schemeClr val="tx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rapez 1">
            <a:extLst>
              <a:ext uri="{FF2B5EF4-FFF2-40B4-BE49-F238E27FC236}">
                <a16:creationId xmlns:a16="http://schemas.microsoft.com/office/drawing/2014/main" id="{E26247D5-7FB8-3249-9F5E-7D09FAEF23E9}"/>
              </a:ext>
            </a:extLst>
          </p:cNvPr>
          <p:cNvSpPr/>
          <p:nvPr userDrawn="1"/>
        </p:nvSpPr>
        <p:spPr>
          <a:xfrm>
            <a:off x="0" y="6382800"/>
            <a:ext cx="12192000" cy="478813"/>
          </a:xfrm>
          <a:custGeom>
            <a:avLst/>
            <a:gdLst>
              <a:gd name="connsiteX0" fmla="*/ 0 w 12192000"/>
              <a:gd name="connsiteY0" fmla="*/ 512762 h 512762"/>
              <a:gd name="connsiteX1" fmla="*/ 128191 w 12192000"/>
              <a:gd name="connsiteY1" fmla="*/ 0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2000"/>
              <a:gd name="connsiteY0" fmla="*/ 512762 h 512762"/>
              <a:gd name="connsiteX1" fmla="*/ 3201 w 12192000"/>
              <a:gd name="connsiteY1" fmla="*/ 256559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5378"/>
              <a:gd name="connsiteY0" fmla="*/ 512762 h 512762"/>
              <a:gd name="connsiteX1" fmla="*/ 3201 w 12195378"/>
              <a:gd name="connsiteY1" fmla="*/ 256559 h 512762"/>
              <a:gd name="connsiteX2" fmla="*/ 12195378 w 12195378"/>
              <a:gd name="connsiteY2" fmla="*/ 0 h 512762"/>
              <a:gd name="connsiteX3" fmla="*/ 12192000 w 12195378"/>
              <a:gd name="connsiteY3" fmla="*/ 512762 h 512762"/>
              <a:gd name="connsiteX4" fmla="*/ 0 w 12195378"/>
              <a:gd name="connsiteY4" fmla="*/ 512762 h 512762"/>
              <a:gd name="connsiteX0" fmla="*/ 0 w 12208020"/>
              <a:gd name="connsiteY0" fmla="*/ 479051 h 479051"/>
              <a:gd name="connsiteX1" fmla="*/ 3201 w 12208020"/>
              <a:gd name="connsiteY1" fmla="*/ 222848 h 479051"/>
              <a:gd name="connsiteX2" fmla="*/ 12208020 w 12208020"/>
              <a:gd name="connsiteY2" fmla="*/ 0 h 479051"/>
              <a:gd name="connsiteX3" fmla="*/ 12192000 w 12208020"/>
              <a:gd name="connsiteY3" fmla="*/ 479051 h 479051"/>
              <a:gd name="connsiteX4" fmla="*/ 0 w 12208020"/>
              <a:gd name="connsiteY4" fmla="*/ 479051 h 479051"/>
              <a:gd name="connsiteX0" fmla="*/ 0 w 12195378"/>
              <a:gd name="connsiteY0" fmla="*/ 491692 h 491692"/>
              <a:gd name="connsiteX1" fmla="*/ 3201 w 12195378"/>
              <a:gd name="connsiteY1" fmla="*/ 235489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7415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3201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5227 w 12192177"/>
              <a:gd name="connsiteY0" fmla="*/ 491692 h 491692"/>
              <a:gd name="connsiteX1" fmla="*/ 0 w 12192177"/>
              <a:gd name="connsiteY1" fmla="*/ 205993 h 491692"/>
              <a:gd name="connsiteX2" fmla="*/ 12192177 w 12192177"/>
              <a:gd name="connsiteY2" fmla="*/ 0 h 491692"/>
              <a:gd name="connsiteX3" fmla="*/ 12188799 w 12192177"/>
              <a:gd name="connsiteY3" fmla="*/ 491692 h 491692"/>
              <a:gd name="connsiteX4" fmla="*/ 5227 w 12192177"/>
              <a:gd name="connsiteY4" fmla="*/ 491692 h 491692"/>
              <a:gd name="connsiteX0" fmla="*/ 5227 w 12192177"/>
              <a:gd name="connsiteY0" fmla="*/ 491692 h 494911"/>
              <a:gd name="connsiteX1" fmla="*/ 0 w 12192177"/>
              <a:gd name="connsiteY1" fmla="*/ 205993 h 494911"/>
              <a:gd name="connsiteX2" fmla="*/ 12192177 w 12192177"/>
              <a:gd name="connsiteY2" fmla="*/ 0 h 494911"/>
              <a:gd name="connsiteX3" fmla="*/ 12192019 w 12192177"/>
              <a:gd name="connsiteY3" fmla="*/ 494911 h 494911"/>
              <a:gd name="connsiteX4" fmla="*/ 5227 w 12192177"/>
              <a:gd name="connsiteY4" fmla="*/ 491692 h 494911"/>
              <a:gd name="connsiteX0" fmla="*/ 5227 w 12192177"/>
              <a:gd name="connsiteY0" fmla="*/ 475594 h 478813"/>
              <a:gd name="connsiteX1" fmla="*/ 0 w 12192177"/>
              <a:gd name="connsiteY1" fmla="*/ 189895 h 478813"/>
              <a:gd name="connsiteX2" fmla="*/ 12192177 w 12192177"/>
              <a:gd name="connsiteY2" fmla="*/ 0 h 478813"/>
              <a:gd name="connsiteX3" fmla="*/ 12192019 w 12192177"/>
              <a:gd name="connsiteY3" fmla="*/ 478813 h 478813"/>
              <a:gd name="connsiteX4" fmla="*/ 5227 w 12192177"/>
              <a:gd name="connsiteY4" fmla="*/ 475594 h 478813"/>
              <a:gd name="connsiteX0" fmla="*/ 22287 w 12209237"/>
              <a:gd name="connsiteY0" fmla="*/ 475594 h 478813"/>
              <a:gd name="connsiteX1" fmla="*/ 0 w 12209237"/>
              <a:gd name="connsiteY1" fmla="*/ 220603 h 478813"/>
              <a:gd name="connsiteX2" fmla="*/ 12209237 w 12209237"/>
              <a:gd name="connsiteY2" fmla="*/ 0 h 478813"/>
              <a:gd name="connsiteX3" fmla="*/ 12209079 w 12209237"/>
              <a:gd name="connsiteY3" fmla="*/ 478813 h 478813"/>
              <a:gd name="connsiteX4" fmla="*/ 22287 w 12209237"/>
              <a:gd name="connsiteY4" fmla="*/ 475594 h 478813"/>
              <a:gd name="connsiteX0" fmla="*/ 1815 w 12188765"/>
              <a:gd name="connsiteY0" fmla="*/ 475594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1815 w 12188765"/>
              <a:gd name="connsiteY4" fmla="*/ 475594 h 478813"/>
              <a:gd name="connsiteX0" fmla="*/ 369 w 12190731"/>
              <a:gd name="connsiteY0" fmla="*/ 479006 h 479006"/>
              <a:gd name="connsiteX1" fmla="*/ 1966 w 12190731"/>
              <a:gd name="connsiteY1" fmla="*/ 183072 h 479006"/>
              <a:gd name="connsiteX2" fmla="*/ 12190731 w 12190731"/>
              <a:gd name="connsiteY2" fmla="*/ 0 h 479006"/>
              <a:gd name="connsiteX3" fmla="*/ 12190573 w 12190731"/>
              <a:gd name="connsiteY3" fmla="*/ 478813 h 479006"/>
              <a:gd name="connsiteX4" fmla="*/ 369 w 12190731"/>
              <a:gd name="connsiteY4" fmla="*/ 479006 h 479006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0 w 12190362"/>
              <a:gd name="connsiteY0" fmla="*/ 475594 h 478813"/>
              <a:gd name="connsiteX1" fmla="*/ 1597 w 12190362"/>
              <a:gd name="connsiteY1" fmla="*/ 183072 h 478813"/>
              <a:gd name="connsiteX2" fmla="*/ 12190362 w 12190362"/>
              <a:gd name="connsiteY2" fmla="*/ 0 h 478813"/>
              <a:gd name="connsiteX3" fmla="*/ 12190204 w 12190362"/>
              <a:gd name="connsiteY3" fmla="*/ 478813 h 478813"/>
              <a:gd name="connsiteX4" fmla="*/ 0 w 12190362"/>
              <a:gd name="connsiteY4" fmla="*/ 475594 h 4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362" h="478813">
                <a:moveTo>
                  <a:pt x="0" y="475594"/>
                </a:moveTo>
                <a:cubicBezTo>
                  <a:pt x="1670" y="482720"/>
                  <a:pt x="3339" y="278305"/>
                  <a:pt x="1597" y="183072"/>
                </a:cubicBezTo>
                <a:lnTo>
                  <a:pt x="12190362" y="0"/>
                </a:lnTo>
                <a:cubicBezTo>
                  <a:pt x="12190309" y="164970"/>
                  <a:pt x="12190257" y="313843"/>
                  <a:pt x="12190204" y="478813"/>
                </a:cubicBezTo>
                <a:lnTo>
                  <a:pt x="0" y="4755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2FF0394-A171-6144-B8DB-37E35587C3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9700" y="303441"/>
            <a:ext cx="935631" cy="499783"/>
          </a:xfrm>
          <a:prstGeom prst="rect">
            <a:avLst/>
          </a:prstGeom>
        </p:spPr>
      </p:pic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083C9AF5-A775-4DB3-9D17-DD55F5FB9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52282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B2966871-E7D2-425C-AA54-B2B53472915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939" y="2243510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cxnSp>
        <p:nvCxnSpPr>
          <p:cNvPr id="11" name="Gerade Verbindung 6">
            <a:extLst>
              <a:ext uri="{FF2B5EF4-FFF2-40B4-BE49-F238E27FC236}">
                <a16:creationId xmlns:a16="http://schemas.microsoft.com/office/drawing/2014/main" id="{D7F7B41D-5EBA-471A-A788-D09483504B5D}"/>
              </a:ext>
            </a:extLst>
          </p:cNvPr>
          <p:cNvCxnSpPr>
            <a:cxnSpLocks/>
          </p:cNvCxnSpPr>
          <p:nvPr userDrawn="1"/>
        </p:nvCxnSpPr>
        <p:spPr>
          <a:xfrm flipH="1">
            <a:off x="515938" y="3251572"/>
            <a:ext cx="720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23129755-E7D5-4C74-A222-67CBE698549D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5938" y="3608388"/>
            <a:ext cx="9420225" cy="259292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verview">
    <p:bg>
      <p:bgPr>
        <a:gradFill>
          <a:gsLst>
            <a:gs pos="0">
              <a:srgbClr val="0062A4"/>
            </a:gs>
            <a:gs pos="85000">
              <a:schemeClr val="tx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platzhalter 1">
            <a:extLst>
              <a:ext uri="{FF2B5EF4-FFF2-40B4-BE49-F238E27FC236}">
                <a16:creationId xmlns:a16="http://schemas.microsoft.com/office/drawing/2014/main" id="{84858144-D962-4CA7-BEBE-A9333F492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52282"/>
            <a:ext cx="9420223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36" name="Trapez 1">
            <a:extLst>
              <a:ext uri="{FF2B5EF4-FFF2-40B4-BE49-F238E27FC236}">
                <a16:creationId xmlns:a16="http://schemas.microsoft.com/office/drawing/2014/main" id="{E26247D5-7FB8-3249-9F5E-7D09FAEF23E9}"/>
              </a:ext>
            </a:extLst>
          </p:cNvPr>
          <p:cNvSpPr/>
          <p:nvPr userDrawn="1"/>
        </p:nvSpPr>
        <p:spPr>
          <a:xfrm>
            <a:off x="0" y="6382800"/>
            <a:ext cx="12192000" cy="478813"/>
          </a:xfrm>
          <a:custGeom>
            <a:avLst/>
            <a:gdLst>
              <a:gd name="connsiteX0" fmla="*/ 0 w 12192000"/>
              <a:gd name="connsiteY0" fmla="*/ 512762 h 512762"/>
              <a:gd name="connsiteX1" fmla="*/ 128191 w 12192000"/>
              <a:gd name="connsiteY1" fmla="*/ 0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2000"/>
              <a:gd name="connsiteY0" fmla="*/ 512762 h 512762"/>
              <a:gd name="connsiteX1" fmla="*/ 3201 w 12192000"/>
              <a:gd name="connsiteY1" fmla="*/ 256559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5378"/>
              <a:gd name="connsiteY0" fmla="*/ 512762 h 512762"/>
              <a:gd name="connsiteX1" fmla="*/ 3201 w 12195378"/>
              <a:gd name="connsiteY1" fmla="*/ 256559 h 512762"/>
              <a:gd name="connsiteX2" fmla="*/ 12195378 w 12195378"/>
              <a:gd name="connsiteY2" fmla="*/ 0 h 512762"/>
              <a:gd name="connsiteX3" fmla="*/ 12192000 w 12195378"/>
              <a:gd name="connsiteY3" fmla="*/ 512762 h 512762"/>
              <a:gd name="connsiteX4" fmla="*/ 0 w 12195378"/>
              <a:gd name="connsiteY4" fmla="*/ 512762 h 512762"/>
              <a:gd name="connsiteX0" fmla="*/ 0 w 12208020"/>
              <a:gd name="connsiteY0" fmla="*/ 479051 h 479051"/>
              <a:gd name="connsiteX1" fmla="*/ 3201 w 12208020"/>
              <a:gd name="connsiteY1" fmla="*/ 222848 h 479051"/>
              <a:gd name="connsiteX2" fmla="*/ 12208020 w 12208020"/>
              <a:gd name="connsiteY2" fmla="*/ 0 h 479051"/>
              <a:gd name="connsiteX3" fmla="*/ 12192000 w 12208020"/>
              <a:gd name="connsiteY3" fmla="*/ 479051 h 479051"/>
              <a:gd name="connsiteX4" fmla="*/ 0 w 12208020"/>
              <a:gd name="connsiteY4" fmla="*/ 479051 h 479051"/>
              <a:gd name="connsiteX0" fmla="*/ 0 w 12195378"/>
              <a:gd name="connsiteY0" fmla="*/ 491692 h 491692"/>
              <a:gd name="connsiteX1" fmla="*/ 3201 w 12195378"/>
              <a:gd name="connsiteY1" fmla="*/ 235489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7415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3201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5227 w 12192177"/>
              <a:gd name="connsiteY0" fmla="*/ 491692 h 491692"/>
              <a:gd name="connsiteX1" fmla="*/ 0 w 12192177"/>
              <a:gd name="connsiteY1" fmla="*/ 205993 h 491692"/>
              <a:gd name="connsiteX2" fmla="*/ 12192177 w 12192177"/>
              <a:gd name="connsiteY2" fmla="*/ 0 h 491692"/>
              <a:gd name="connsiteX3" fmla="*/ 12188799 w 12192177"/>
              <a:gd name="connsiteY3" fmla="*/ 491692 h 491692"/>
              <a:gd name="connsiteX4" fmla="*/ 5227 w 12192177"/>
              <a:gd name="connsiteY4" fmla="*/ 491692 h 491692"/>
              <a:gd name="connsiteX0" fmla="*/ 5227 w 12192177"/>
              <a:gd name="connsiteY0" fmla="*/ 491692 h 494911"/>
              <a:gd name="connsiteX1" fmla="*/ 0 w 12192177"/>
              <a:gd name="connsiteY1" fmla="*/ 205993 h 494911"/>
              <a:gd name="connsiteX2" fmla="*/ 12192177 w 12192177"/>
              <a:gd name="connsiteY2" fmla="*/ 0 h 494911"/>
              <a:gd name="connsiteX3" fmla="*/ 12192019 w 12192177"/>
              <a:gd name="connsiteY3" fmla="*/ 494911 h 494911"/>
              <a:gd name="connsiteX4" fmla="*/ 5227 w 12192177"/>
              <a:gd name="connsiteY4" fmla="*/ 491692 h 494911"/>
              <a:gd name="connsiteX0" fmla="*/ 5227 w 12192177"/>
              <a:gd name="connsiteY0" fmla="*/ 475594 h 478813"/>
              <a:gd name="connsiteX1" fmla="*/ 0 w 12192177"/>
              <a:gd name="connsiteY1" fmla="*/ 189895 h 478813"/>
              <a:gd name="connsiteX2" fmla="*/ 12192177 w 12192177"/>
              <a:gd name="connsiteY2" fmla="*/ 0 h 478813"/>
              <a:gd name="connsiteX3" fmla="*/ 12192019 w 12192177"/>
              <a:gd name="connsiteY3" fmla="*/ 478813 h 478813"/>
              <a:gd name="connsiteX4" fmla="*/ 5227 w 12192177"/>
              <a:gd name="connsiteY4" fmla="*/ 475594 h 478813"/>
              <a:gd name="connsiteX0" fmla="*/ 22287 w 12209237"/>
              <a:gd name="connsiteY0" fmla="*/ 475594 h 478813"/>
              <a:gd name="connsiteX1" fmla="*/ 0 w 12209237"/>
              <a:gd name="connsiteY1" fmla="*/ 220603 h 478813"/>
              <a:gd name="connsiteX2" fmla="*/ 12209237 w 12209237"/>
              <a:gd name="connsiteY2" fmla="*/ 0 h 478813"/>
              <a:gd name="connsiteX3" fmla="*/ 12209079 w 12209237"/>
              <a:gd name="connsiteY3" fmla="*/ 478813 h 478813"/>
              <a:gd name="connsiteX4" fmla="*/ 22287 w 12209237"/>
              <a:gd name="connsiteY4" fmla="*/ 475594 h 478813"/>
              <a:gd name="connsiteX0" fmla="*/ 1815 w 12188765"/>
              <a:gd name="connsiteY0" fmla="*/ 475594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1815 w 12188765"/>
              <a:gd name="connsiteY4" fmla="*/ 475594 h 478813"/>
              <a:gd name="connsiteX0" fmla="*/ 369 w 12190731"/>
              <a:gd name="connsiteY0" fmla="*/ 479006 h 479006"/>
              <a:gd name="connsiteX1" fmla="*/ 1966 w 12190731"/>
              <a:gd name="connsiteY1" fmla="*/ 183072 h 479006"/>
              <a:gd name="connsiteX2" fmla="*/ 12190731 w 12190731"/>
              <a:gd name="connsiteY2" fmla="*/ 0 h 479006"/>
              <a:gd name="connsiteX3" fmla="*/ 12190573 w 12190731"/>
              <a:gd name="connsiteY3" fmla="*/ 478813 h 479006"/>
              <a:gd name="connsiteX4" fmla="*/ 369 w 12190731"/>
              <a:gd name="connsiteY4" fmla="*/ 479006 h 479006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0 w 12190362"/>
              <a:gd name="connsiteY0" fmla="*/ 475594 h 478813"/>
              <a:gd name="connsiteX1" fmla="*/ 1597 w 12190362"/>
              <a:gd name="connsiteY1" fmla="*/ 183072 h 478813"/>
              <a:gd name="connsiteX2" fmla="*/ 12190362 w 12190362"/>
              <a:gd name="connsiteY2" fmla="*/ 0 h 478813"/>
              <a:gd name="connsiteX3" fmla="*/ 12190204 w 12190362"/>
              <a:gd name="connsiteY3" fmla="*/ 478813 h 478813"/>
              <a:gd name="connsiteX4" fmla="*/ 0 w 12190362"/>
              <a:gd name="connsiteY4" fmla="*/ 475594 h 4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362" h="478813">
                <a:moveTo>
                  <a:pt x="0" y="475594"/>
                </a:moveTo>
                <a:cubicBezTo>
                  <a:pt x="1670" y="482720"/>
                  <a:pt x="3339" y="278305"/>
                  <a:pt x="1597" y="183072"/>
                </a:cubicBezTo>
                <a:lnTo>
                  <a:pt x="12190362" y="0"/>
                </a:lnTo>
                <a:cubicBezTo>
                  <a:pt x="12190309" y="164970"/>
                  <a:pt x="12190257" y="313843"/>
                  <a:pt x="12190204" y="478813"/>
                </a:cubicBezTo>
                <a:lnTo>
                  <a:pt x="0" y="4755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2FF0394-A171-6144-B8DB-37E35587C3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9700" y="303441"/>
            <a:ext cx="935631" cy="499783"/>
          </a:xfrm>
          <a:prstGeom prst="rect">
            <a:avLst/>
          </a:prstGeom>
        </p:spPr>
      </p:pic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3545AB9A-F186-4699-94B0-FC0674BFC92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939" y="2243510"/>
            <a:ext cx="9420222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cxnSp>
        <p:nvCxnSpPr>
          <p:cNvPr id="55" name="Gerade Verbindung 6">
            <a:extLst>
              <a:ext uri="{FF2B5EF4-FFF2-40B4-BE49-F238E27FC236}">
                <a16:creationId xmlns:a16="http://schemas.microsoft.com/office/drawing/2014/main" id="{01D879D4-E807-45F0-A7C4-5BA0B34D2C3C}"/>
              </a:ext>
            </a:extLst>
          </p:cNvPr>
          <p:cNvCxnSpPr>
            <a:cxnSpLocks/>
          </p:cNvCxnSpPr>
          <p:nvPr userDrawn="1"/>
        </p:nvCxnSpPr>
        <p:spPr>
          <a:xfrm flipH="1">
            <a:off x="515938" y="3251572"/>
            <a:ext cx="720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ung 37">
            <a:extLst>
              <a:ext uri="{FF2B5EF4-FFF2-40B4-BE49-F238E27FC236}">
                <a16:creationId xmlns:a16="http://schemas.microsoft.com/office/drawing/2014/main" id="{341FE4B8-8584-4D0A-A1E7-7F594822B58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5936" y="3661517"/>
            <a:ext cx="438820" cy="438820"/>
            <a:chOff x="517458" y="4201169"/>
            <a:chExt cx="576064" cy="576064"/>
          </a:xfrm>
        </p:grpSpPr>
        <p:cxnSp>
          <p:nvCxnSpPr>
            <p:cNvPr id="38" name="Gerade Verbindung 38">
              <a:extLst>
                <a:ext uri="{FF2B5EF4-FFF2-40B4-BE49-F238E27FC236}">
                  <a16:creationId xmlns:a16="http://schemas.microsoft.com/office/drawing/2014/main" id="{A4A31CEA-99BC-4F9B-9E75-AB5F5A4FBA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5490" y="4201169"/>
              <a:ext cx="0" cy="5760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9">
              <a:extLst>
                <a:ext uri="{FF2B5EF4-FFF2-40B4-BE49-F238E27FC236}">
                  <a16:creationId xmlns:a16="http://schemas.microsoft.com/office/drawing/2014/main" id="{5D0E132B-F829-48D6-B4BA-B2F94A274665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05490" y="4201169"/>
              <a:ext cx="0" cy="5760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Content Placeholder 4">
            <a:extLst>
              <a:ext uri="{FF2B5EF4-FFF2-40B4-BE49-F238E27FC236}">
                <a16:creationId xmlns:a16="http://schemas.microsoft.com/office/drawing/2014/main" id="{9F988DE9-192E-4819-B06E-066646E52A32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1037613" y="4131829"/>
            <a:ext cx="2962885" cy="2068946"/>
          </a:xfrm>
        </p:spPr>
        <p:txBody>
          <a:bodyPr tIns="18288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2" name="Textplatzhalter 4">
            <a:extLst>
              <a:ext uri="{FF2B5EF4-FFF2-40B4-BE49-F238E27FC236}">
                <a16:creationId xmlns:a16="http://schemas.microsoft.com/office/drawing/2014/main" id="{B2A1D3F3-13D4-4F97-970B-E704AD8BE86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37615" y="3609542"/>
            <a:ext cx="2962884" cy="52228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b="1" i="0" cap="all" spc="100" baseline="0">
                <a:solidFill>
                  <a:schemeClr val="bg1"/>
                </a:solidFill>
                <a:latin typeface="+mj-lt"/>
                <a:ea typeface="Roboto" charset="0"/>
                <a:cs typeface="Roboto" charset="0"/>
              </a:defRPr>
            </a:lvl1pPr>
            <a:lvl2pPr marL="288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2pPr>
            <a:lvl3pPr marL="576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3pPr>
            <a:lvl4pPr marL="864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4pPr>
            <a:lvl5pPr marL="1152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5pPr>
          </a:lstStyle>
          <a:p>
            <a:pPr lvl="0"/>
            <a:r>
              <a:rPr lang="en-US" noProof="0" dirty="0"/>
              <a:t>Click</a:t>
            </a:r>
            <a:r>
              <a:rPr lang="en-US" dirty="0"/>
              <a:t> to edit Master text 40 characters </a:t>
            </a:r>
          </a:p>
        </p:txBody>
      </p:sp>
      <p:grpSp>
        <p:nvGrpSpPr>
          <p:cNvPr id="43" name="Gruppierung 37">
            <a:extLst>
              <a:ext uri="{FF2B5EF4-FFF2-40B4-BE49-F238E27FC236}">
                <a16:creationId xmlns:a16="http://schemas.microsoft.com/office/drawing/2014/main" id="{1C10DA41-6375-45D0-BBCD-18E1CDE1E32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46505" y="3661517"/>
            <a:ext cx="438820" cy="438820"/>
            <a:chOff x="517458" y="4201169"/>
            <a:chExt cx="576064" cy="576064"/>
          </a:xfrm>
        </p:grpSpPr>
        <p:cxnSp>
          <p:nvCxnSpPr>
            <p:cNvPr id="44" name="Gerade Verbindung 38">
              <a:extLst>
                <a:ext uri="{FF2B5EF4-FFF2-40B4-BE49-F238E27FC236}">
                  <a16:creationId xmlns:a16="http://schemas.microsoft.com/office/drawing/2014/main" id="{F4B747E4-8973-46A2-B6C6-DA178A23E7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5490" y="4201169"/>
              <a:ext cx="0" cy="5760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39">
              <a:extLst>
                <a:ext uri="{FF2B5EF4-FFF2-40B4-BE49-F238E27FC236}">
                  <a16:creationId xmlns:a16="http://schemas.microsoft.com/office/drawing/2014/main" id="{15C28522-9944-4EB2-A9A0-5576E4402D4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05490" y="4201169"/>
              <a:ext cx="0" cy="5760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Content Placeholder 4">
            <a:extLst>
              <a:ext uri="{FF2B5EF4-FFF2-40B4-BE49-F238E27FC236}">
                <a16:creationId xmlns:a16="http://schemas.microsoft.com/office/drawing/2014/main" id="{EBC98EB4-448F-41DF-9338-DF44FD454E0D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4868182" y="4131829"/>
            <a:ext cx="2962885" cy="2068946"/>
          </a:xfrm>
        </p:spPr>
        <p:txBody>
          <a:bodyPr tIns="18288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7" name="Textplatzhalter 4">
            <a:extLst>
              <a:ext uri="{FF2B5EF4-FFF2-40B4-BE49-F238E27FC236}">
                <a16:creationId xmlns:a16="http://schemas.microsoft.com/office/drawing/2014/main" id="{1D7B2627-E1D1-4422-A2B3-0035B76AD00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868184" y="3609542"/>
            <a:ext cx="2962884" cy="52228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b="1" i="0" cap="all" spc="100" baseline="0">
                <a:solidFill>
                  <a:schemeClr val="bg1"/>
                </a:solidFill>
                <a:latin typeface="+mj-lt"/>
                <a:ea typeface="Roboto" charset="0"/>
                <a:cs typeface="Roboto" charset="0"/>
              </a:defRPr>
            </a:lvl1pPr>
            <a:lvl2pPr marL="288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2pPr>
            <a:lvl3pPr marL="576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3pPr>
            <a:lvl4pPr marL="864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4pPr>
            <a:lvl5pPr marL="1152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5pPr>
          </a:lstStyle>
          <a:p>
            <a:pPr lvl="0"/>
            <a:r>
              <a:rPr lang="en-US" noProof="0" dirty="0"/>
              <a:t>Click</a:t>
            </a:r>
            <a:r>
              <a:rPr lang="en-US" dirty="0"/>
              <a:t> to edit Master text 40 characters </a:t>
            </a:r>
          </a:p>
        </p:txBody>
      </p:sp>
      <p:grpSp>
        <p:nvGrpSpPr>
          <p:cNvPr id="49" name="Gruppierung 37">
            <a:extLst>
              <a:ext uri="{FF2B5EF4-FFF2-40B4-BE49-F238E27FC236}">
                <a16:creationId xmlns:a16="http://schemas.microsoft.com/office/drawing/2014/main" id="{825E945F-A756-402D-8877-D47F2B1AB9B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191501" y="3661517"/>
            <a:ext cx="438820" cy="438820"/>
            <a:chOff x="517458" y="4201169"/>
            <a:chExt cx="576064" cy="576064"/>
          </a:xfrm>
        </p:grpSpPr>
        <p:cxnSp>
          <p:nvCxnSpPr>
            <p:cNvPr id="50" name="Gerade Verbindung 38">
              <a:extLst>
                <a:ext uri="{FF2B5EF4-FFF2-40B4-BE49-F238E27FC236}">
                  <a16:creationId xmlns:a16="http://schemas.microsoft.com/office/drawing/2014/main" id="{41FC26F7-560E-4006-8EA5-97254885F9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5490" y="4201169"/>
              <a:ext cx="0" cy="5760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39">
              <a:extLst>
                <a:ext uri="{FF2B5EF4-FFF2-40B4-BE49-F238E27FC236}">
                  <a16:creationId xmlns:a16="http://schemas.microsoft.com/office/drawing/2014/main" id="{0F054E1F-4786-4CC8-ABC5-BDB2D90D4AA6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05490" y="4201169"/>
              <a:ext cx="0" cy="5760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Content Placeholder 4">
            <a:extLst>
              <a:ext uri="{FF2B5EF4-FFF2-40B4-BE49-F238E27FC236}">
                <a16:creationId xmlns:a16="http://schemas.microsoft.com/office/drawing/2014/main" id="{3F0B5A58-FE9A-4C61-8120-14ACC47FC5C5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8713178" y="4131829"/>
            <a:ext cx="2962885" cy="2068946"/>
          </a:xfrm>
        </p:spPr>
        <p:txBody>
          <a:bodyPr tIns="18288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3" name="Textplatzhalter 4">
            <a:extLst>
              <a:ext uri="{FF2B5EF4-FFF2-40B4-BE49-F238E27FC236}">
                <a16:creationId xmlns:a16="http://schemas.microsoft.com/office/drawing/2014/main" id="{748B971A-75A4-47F7-8556-EAD7FA7BC4E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713180" y="3609542"/>
            <a:ext cx="2962884" cy="52228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b="1" i="0" cap="all" spc="100" baseline="0">
                <a:solidFill>
                  <a:schemeClr val="bg1"/>
                </a:solidFill>
                <a:latin typeface="+mj-lt"/>
                <a:ea typeface="Roboto" charset="0"/>
                <a:cs typeface="Roboto" charset="0"/>
              </a:defRPr>
            </a:lvl1pPr>
            <a:lvl2pPr marL="288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2pPr>
            <a:lvl3pPr marL="576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3pPr>
            <a:lvl4pPr marL="864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4pPr>
            <a:lvl5pPr marL="1152000" indent="0">
              <a:buNone/>
              <a:defRPr b="0" i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defRPr>
            </a:lvl5pPr>
          </a:lstStyle>
          <a:p>
            <a:pPr lvl="0"/>
            <a:r>
              <a:rPr lang="en-US" noProof="0" dirty="0"/>
              <a:t>Click</a:t>
            </a:r>
            <a:r>
              <a:rPr lang="en-US" dirty="0"/>
              <a:t> to edit Master text 40 characters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 1">
            <a:extLst>
              <a:ext uri="{FF2B5EF4-FFF2-40B4-BE49-F238E27FC236}">
                <a16:creationId xmlns:a16="http://schemas.microsoft.com/office/drawing/2014/main" id="{E26247D5-7FB8-3249-9F5E-7D09FAEF23E9}"/>
              </a:ext>
            </a:extLst>
          </p:cNvPr>
          <p:cNvSpPr/>
          <p:nvPr userDrawn="1"/>
        </p:nvSpPr>
        <p:spPr>
          <a:xfrm>
            <a:off x="0" y="6382800"/>
            <a:ext cx="12192000" cy="478813"/>
          </a:xfrm>
          <a:custGeom>
            <a:avLst/>
            <a:gdLst>
              <a:gd name="connsiteX0" fmla="*/ 0 w 12192000"/>
              <a:gd name="connsiteY0" fmla="*/ 512762 h 512762"/>
              <a:gd name="connsiteX1" fmla="*/ 128191 w 12192000"/>
              <a:gd name="connsiteY1" fmla="*/ 0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2000"/>
              <a:gd name="connsiteY0" fmla="*/ 512762 h 512762"/>
              <a:gd name="connsiteX1" fmla="*/ 3201 w 12192000"/>
              <a:gd name="connsiteY1" fmla="*/ 256559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5378"/>
              <a:gd name="connsiteY0" fmla="*/ 512762 h 512762"/>
              <a:gd name="connsiteX1" fmla="*/ 3201 w 12195378"/>
              <a:gd name="connsiteY1" fmla="*/ 256559 h 512762"/>
              <a:gd name="connsiteX2" fmla="*/ 12195378 w 12195378"/>
              <a:gd name="connsiteY2" fmla="*/ 0 h 512762"/>
              <a:gd name="connsiteX3" fmla="*/ 12192000 w 12195378"/>
              <a:gd name="connsiteY3" fmla="*/ 512762 h 512762"/>
              <a:gd name="connsiteX4" fmla="*/ 0 w 12195378"/>
              <a:gd name="connsiteY4" fmla="*/ 512762 h 512762"/>
              <a:gd name="connsiteX0" fmla="*/ 0 w 12208020"/>
              <a:gd name="connsiteY0" fmla="*/ 479051 h 479051"/>
              <a:gd name="connsiteX1" fmla="*/ 3201 w 12208020"/>
              <a:gd name="connsiteY1" fmla="*/ 222848 h 479051"/>
              <a:gd name="connsiteX2" fmla="*/ 12208020 w 12208020"/>
              <a:gd name="connsiteY2" fmla="*/ 0 h 479051"/>
              <a:gd name="connsiteX3" fmla="*/ 12192000 w 12208020"/>
              <a:gd name="connsiteY3" fmla="*/ 479051 h 479051"/>
              <a:gd name="connsiteX4" fmla="*/ 0 w 12208020"/>
              <a:gd name="connsiteY4" fmla="*/ 479051 h 479051"/>
              <a:gd name="connsiteX0" fmla="*/ 0 w 12195378"/>
              <a:gd name="connsiteY0" fmla="*/ 491692 h 491692"/>
              <a:gd name="connsiteX1" fmla="*/ 3201 w 12195378"/>
              <a:gd name="connsiteY1" fmla="*/ 235489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7415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3201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5227 w 12192177"/>
              <a:gd name="connsiteY0" fmla="*/ 491692 h 491692"/>
              <a:gd name="connsiteX1" fmla="*/ 0 w 12192177"/>
              <a:gd name="connsiteY1" fmla="*/ 205993 h 491692"/>
              <a:gd name="connsiteX2" fmla="*/ 12192177 w 12192177"/>
              <a:gd name="connsiteY2" fmla="*/ 0 h 491692"/>
              <a:gd name="connsiteX3" fmla="*/ 12188799 w 12192177"/>
              <a:gd name="connsiteY3" fmla="*/ 491692 h 491692"/>
              <a:gd name="connsiteX4" fmla="*/ 5227 w 12192177"/>
              <a:gd name="connsiteY4" fmla="*/ 491692 h 491692"/>
              <a:gd name="connsiteX0" fmla="*/ 5227 w 12192177"/>
              <a:gd name="connsiteY0" fmla="*/ 491692 h 494911"/>
              <a:gd name="connsiteX1" fmla="*/ 0 w 12192177"/>
              <a:gd name="connsiteY1" fmla="*/ 205993 h 494911"/>
              <a:gd name="connsiteX2" fmla="*/ 12192177 w 12192177"/>
              <a:gd name="connsiteY2" fmla="*/ 0 h 494911"/>
              <a:gd name="connsiteX3" fmla="*/ 12192019 w 12192177"/>
              <a:gd name="connsiteY3" fmla="*/ 494911 h 494911"/>
              <a:gd name="connsiteX4" fmla="*/ 5227 w 12192177"/>
              <a:gd name="connsiteY4" fmla="*/ 491692 h 494911"/>
              <a:gd name="connsiteX0" fmla="*/ 5227 w 12192177"/>
              <a:gd name="connsiteY0" fmla="*/ 475594 h 478813"/>
              <a:gd name="connsiteX1" fmla="*/ 0 w 12192177"/>
              <a:gd name="connsiteY1" fmla="*/ 189895 h 478813"/>
              <a:gd name="connsiteX2" fmla="*/ 12192177 w 12192177"/>
              <a:gd name="connsiteY2" fmla="*/ 0 h 478813"/>
              <a:gd name="connsiteX3" fmla="*/ 12192019 w 12192177"/>
              <a:gd name="connsiteY3" fmla="*/ 478813 h 478813"/>
              <a:gd name="connsiteX4" fmla="*/ 5227 w 12192177"/>
              <a:gd name="connsiteY4" fmla="*/ 475594 h 478813"/>
              <a:gd name="connsiteX0" fmla="*/ 22287 w 12209237"/>
              <a:gd name="connsiteY0" fmla="*/ 475594 h 478813"/>
              <a:gd name="connsiteX1" fmla="*/ 0 w 12209237"/>
              <a:gd name="connsiteY1" fmla="*/ 220603 h 478813"/>
              <a:gd name="connsiteX2" fmla="*/ 12209237 w 12209237"/>
              <a:gd name="connsiteY2" fmla="*/ 0 h 478813"/>
              <a:gd name="connsiteX3" fmla="*/ 12209079 w 12209237"/>
              <a:gd name="connsiteY3" fmla="*/ 478813 h 478813"/>
              <a:gd name="connsiteX4" fmla="*/ 22287 w 12209237"/>
              <a:gd name="connsiteY4" fmla="*/ 475594 h 478813"/>
              <a:gd name="connsiteX0" fmla="*/ 1815 w 12188765"/>
              <a:gd name="connsiteY0" fmla="*/ 475594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1815 w 12188765"/>
              <a:gd name="connsiteY4" fmla="*/ 475594 h 478813"/>
              <a:gd name="connsiteX0" fmla="*/ 369 w 12190731"/>
              <a:gd name="connsiteY0" fmla="*/ 479006 h 479006"/>
              <a:gd name="connsiteX1" fmla="*/ 1966 w 12190731"/>
              <a:gd name="connsiteY1" fmla="*/ 183072 h 479006"/>
              <a:gd name="connsiteX2" fmla="*/ 12190731 w 12190731"/>
              <a:gd name="connsiteY2" fmla="*/ 0 h 479006"/>
              <a:gd name="connsiteX3" fmla="*/ 12190573 w 12190731"/>
              <a:gd name="connsiteY3" fmla="*/ 478813 h 479006"/>
              <a:gd name="connsiteX4" fmla="*/ 369 w 12190731"/>
              <a:gd name="connsiteY4" fmla="*/ 479006 h 479006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0 w 12190362"/>
              <a:gd name="connsiteY0" fmla="*/ 475594 h 478813"/>
              <a:gd name="connsiteX1" fmla="*/ 1597 w 12190362"/>
              <a:gd name="connsiteY1" fmla="*/ 183072 h 478813"/>
              <a:gd name="connsiteX2" fmla="*/ 12190362 w 12190362"/>
              <a:gd name="connsiteY2" fmla="*/ 0 h 478813"/>
              <a:gd name="connsiteX3" fmla="*/ 12190204 w 12190362"/>
              <a:gd name="connsiteY3" fmla="*/ 478813 h 478813"/>
              <a:gd name="connsiteX4" fmla="*/ 0 w 12190362"/>
              <a:gd name="connsiteY4" fmla="*/ 475594 h 4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362" h="478813">
                <a:moveTo>
                  <a:pt x="0" y="475594"/>
                </a:moveTo>
                <a:cubicBezTo>
                  <a:pt x="1670" y="482720"/>
                  <a:pt x="3339" y="278305"/>
                  <a:pt x="1597" y="183072"/>
                </a:cubicBezTo>
                <a:lnTo>
                  <a:pt x="12190362" y="0"/>
                </a:lnTo>
                <a:cubicBezTo>
                  <a:pt x="12190309" y="164970"/>
                  <a:pt x="12190257" y="313843"/>
                  <a:pt x="12190204" y="478813"/>
                </a:cubicBezTo>
                <a:lnTo>
                  <a:pt x="0" y="475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Textfeld 28">
            <a:extLst>
              <a:ext uri="{FF2B5EF4-FFF2-40B4-BE49-F238E27FC236}">
                <a16:creationId xmlns:a16="http://schemas.microsoft.com/office/drawing/2014/main" id="{14B60836-9087-4AD6-9086-550A4A54CF90}"/>
              </a:ext>
            </a:extLst>
          </p:cNvPr>
          <p:cNvSpPr txBox="1"/>
          <p:nvPr userDrawn="1"/>
        </p:nvSpPr>
        <p:spPr>
          <a:xfrm>
            <a:off x="515939" y="6611938"/>
            <a:ext cx="3484562" cy="128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© 2021 Bruker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CD0720ED-B30A-489C-868F-1E3770C64D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accent2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20" name="Titelplatzhalter 1">
            <a:extLst>
              <a:ext uri="{FF2B5EF4-FFF2-40B4-BE49-F238E27FC236}">
                <a16:creationId xmlns:a16="http://schemas.microsoft.com/office/drawing/2014/main" id="{3E75399A-3469-48C5-8D5D-795897533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Click to edit Speaker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E5C0D93-75D2-470E-BEAC-980E29256F9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15939" y="2110121"/>
            <a:ext cx="1655063" cy="1656437"/>
          </a:xfrm>
          <a:prstGeom prst="ellipse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photo</a:t>
            </a:r>
            <a:endParaRPr lang="en-US" dirty="0"/>
          </a:p>
        </p:txBody>
      </p:sp>
      <p:sp>
        <p:nvSpPr>
          <p:cNvPr id="32" name="Datumsplatzhalter 3">
            <a:extLst>
              <a:ext uri="{FF2B5EF4-FFF2-40B4-BE49-F238E27FC236}">
                <a16:creationId xmlns:a16="http://schemas.microsoft.com/office/drawing/2014/main" id="{00795C72-6037-4414-A9AA-8EABFD5EE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C23B8707-6DFE-4CCC-A527-5480EDD47F8A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33" name="Foliennummernplatzhalter 5">
            <a:extLst>
              <a:ext uri="{FF2B5EF4-FFF2-40B4-BE49-F238E27FC236}">
                <a16:creationId xmlns:a16="http://schemas.microsoft.com/office/drawing/2014/main" id="{26C1FEE9-7E78-4B32-8D5C-41F614B32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B0B5D3E9-39DE-48AB-BEB8-46A01F6FC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35" name="Datumsplatzhalter 3">
            <a:extLst>
              <a:ext uri="{FF2B5EF4-FFF2-40B4-BE49-F238E27FC236}">
                <a16:creationId xmlns:a16="http://schemas.microsoft.com/office/drawing/2014/main" id="{59EC7D28-177E-4734-A34E-453116A47B54}"/>
              </a:ext>
            </a:extLst>
          </p:cNvPr>
          <p:cNvSpPr txBox="1">
            <a:spLocks/>
          </p:cNvSpPr>
          <p:nvPr userDrawn="1"/>
        </p:nvSpPr>
        <p:spPr>
          <a:xfrm>
            <a:off x="11320272" y="6608530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36" name="Datumsplatzhalter 3">
            <a:extLst>
              <a:ext uri="{FF2B5EF4-FFF2-40B4-BE49-F238E27FC236}">
                <a16:creationId xmlns:a16="http://schemas.microsoft.com/office/drawing/2014/main" id="{A17D453C-7BFB-402F-8F5E-D8F923A121AF}"/>
              </a:ext>
            </a:extLst>
          </p:cNvPr>
          <p:cNvSpPr txBox="1">
            <a:spLocks/>
          </p:cNvSpPr>
          <p:nvPr userDrawn="1"/>
        </p:nvSpPr>
        <p:spPr>
          <a:xfrm>
            <a:off x="10276570" y="6611112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0C06816A-2C2A-4EE3-B111-9F24E0DBF189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043517" y="3252250"/>
            <a:ext cx="4142232" cy="2948525"/>
          </a:xfrm>
        </p:spPr>
        <p:txBody>
          <a:bodyPr tIns="182880" numCol="1" spcCol="35661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Content Placeholder 4">
            <a:extLst>
              <a:ext uri="{FF2B5EF4-FFF2-40B4-BE49-F238E27FC236}">
                <a16:creationId xmlns:a16="http://schemas.microsoft.com/office/drawing/2014/main" id="{4EC038A3-ABF3-4A85-898C-78E58B7C8FA0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3043517" y="2633934"/>
            <a:ext cx="8632546" cy="615679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5000"/>
              <a:buFont typeface="Roboto Light" panose="02000000000000000000" pitchFamily="2" charset="0"/>
              <a:buNone/>
              <a:tabLst/>
              <a:defRPr/>
            </a:pPr>
            <a:r>
              <a:rPr lang="en-US" dirty="0"/>
              <a:t>Click to edit Speaker subtitle with a maximum of </a:t>
            </a:r>
            <a:br>
              <a:rPr lang="en-US" dirty="0"/>
            </a:br>
            <a:r>
              <a:rPr lang="en-US" dirty="0"/>
              <a:t>approx. 140 characters in maximum two lines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6E27D23D-2F60-448E-9C9F-ED028A571E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1839" y="2718930"/>
            <a:ext cx="355235" cy="438820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3801F0B3-DA41-4A84-ABAB-471E9240B15A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7533831" y="3252250"/>
            <a:ext cx="4142232" cy="2948525"/>
          </a:xfrm>
        </p:spPr>
        <p:txBody>
          <a:bodyPr tIns="182880" numCol="1" spcCol="35661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9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 1">
            <a:extLst>
              <a:ext uri="{FF2B5EF4-FFF2-40B4-BE49-F238E27FC236}">
                <a16:creationId xmlns:a16="http://schemas.microsoft.com/office/drawing/2014/main" id="{E26247D5-7FB8-3249-9F5E-7D09FAEF23E9}"/>
              </a:ext>
            </a:extLst>
          </p:cNvPr>
          <p:cNvSpPr/>
          <p:nvPr userDrawn="1"/>
        </p:nvSpPr>
        <p:spPr>
          <a:xfrm>
            <a:off x="0" y="6382800"/>
            <a:ext cx="12192000" cy="478813"/>
          </a:xfrm>
          <a:custGeom>
            <a:avLst/>
            <a:gdLst>
              <a:gd name="connsiteX0" fmla="*/ 0 w 12192000"/>
              <a:gd name="connsiteY0" fmla="*/ 512762 h 512762"/>
              <a:gd name="connsiteX1" fmla="*/ 128191 w 12192000"/>
              <a:gd name="connsiteY1" fmla="*/ 0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2000"/>
              <a:gd name="connsiteY0" fmla="*/ 512762 h 512762"/>
              <a:gd name="connsiteX1" fmla="*/ 3201 w 12192000"/>
              <a:gd name="connsiteY1" fmla="*/ 256559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5378"/>
              <a:gd name="connsiteY0" fmla="*/ 512762 h 512762"/>
              <a:gd name="connsiteX1" fmla="*/ 3201 w 12195378"/>
              <a:gd name="connsiteY1" fmla="*/ 256559 h 512762"/>
              <a:gd name="connsiteX2" fmla="*/ 12195378 w 12195378"/>
              <a:gd name="connsiteY2" fmla="*/ 0 h 512762"/>
              <a:gd name="connsiteX3" fmla="*/ 12192000 w 12195378"/>
              <a:gd name="connsiteY3" fmla="*/ 512762 h 512762"/>
              <a:gd name="connsiteX4" fmla="*/ 0 w 12195378"/>
              <a:gd name="connsiteY4" fmla="*/ 512762 h 512762"/>
              <a:gd name="connsiteX0" fmla="*/ 0 w 12208020"/>
              <a:gd name="connsiteY0" fmla="*/ 479051 h 479051"/>
              <a:gd name="connsiteX1" fmla="*/ 3201 w 12208020"/>
              <a:gd name="connsiteY1" fmla="*/ 222848 h 479051"/>
              <a:gd name="connsiteX2" fmla="*/ 12208020 w 12208020"/>
              <a:gd name="connsiteY2" fmla="*/ 0 h 479051"/>
              <a:gd name="connsiteX3" fmla="*/ 12192000 w 12208020"/>
              <a:gd name="connsiteY3" fmla="*/ 479051 h 479051"/>
              <a:gd name="connsiteX4" fmla="*/ 0 w 12208020"/>
              <a:gd name="connsiteY4" fmla="*/ 479051 h 479051"/>
              <a:gd name="connsiteX0" fmla="*/ 0 w 12195378"/>
              <a:gd name="connsiteY0" fmla="*/ 491692 h 491692"/>
              <a:gd name="connsiteX1" fmla="*/ 3201 w 12195378"/>
              <a:gd name="connsiteY1" fmla="*/ 235489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7415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3201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5227 w 12192177"/>
              <a:gd name="connsiteY0" fmla="*/ 491692 h 491692"/>
              <a:gd name="connsiteX1" fmla="*/ 0 w 12192177"/>
              <a:gd name="connsiteY1" fmla="*/ 205993 h 491692"/>
              <a:gd name="connsiteX2" fmla="*/ 12192177 w 12192177"/>
              <a:gd name="connsiteY2" fmla="*/ 0 h 491692"/>
              <a:gd name="connsiteX3" fmla="*/ 12188799 w 12192177"/>
              <a:gd name="connsiteY3" fmla="*/ 491692 h 491692"/>
              <a:gd name="connsiteX4" fmla="*/ 5227 w 12192177"/>
              <a:gd name="connsiteY4" fmla="*/ 491692 h 491692"/>
              <a:gd name="connsiteX0" fmla="*/ 5227 w 12192177"/>
              <a:gd name="connsiteY0" fmla="*/ 491692 h 494911"/>
              <a:gd name="connsiteX1" fmla="*/ 0 w 12192177"/>
              <a:gd name="connsiteY1" fmla="*/ 205993 h 494911"/>
              <a:gd name="connsiteX2" fmla="*/ 12192177 w 12192177"/>
              <a:gd name="connsiteY2" fmla="*/ 0 h 494911"/>
              <a:gd name="connsiteX3" fmla="*/ 12192019 w 12192177"/>
              <a:gd name="connsiteY3" fmla="*/ 494911 h 494911"/>
              <a:gd name="connsiteX4" fmla="*/ 5227 w 12192177"/>
              <a:gd name="connsiteY4" fmla="*/ 491692 h 494911"/>
              <a:gd name="connsiteX0" fmla="*/ 5227 w 12192177"/>
              <a:gd name="connsiteY0" fmla="*/ 475594 h 478813"/>
              <a:gd name="connsiteX1" fmla="*/ 0 w 12192177"/>
              <a:gd name="connsiteY1" fmla="*/ 189895 h 478813"/>
              <a:gd name="connsiteX2" fmla="*/ 12192177 w 12192177"/>
              <a:gd name="connsiteY2" fmla="*/ 0 h 478813"/>
              <a:gd name="connsiteX3" fmla="*/ 12192019 w 12192177"/>
              <a:gd name="connsiteY3" fmla="*/ 478813 h 478813"/>
              <a:gd name="connsiteX4" fmla="*/ 5227 w 12192177"/>
              <a:gd name="connsiteY4" fmla="*/ 475594 h 478813"/>
              <a:gd name="connsiteX0" fmla="*/ 22287 w 12209237"/>
              <a:gd name="connsiteY0" fmla="*/ 475594 h 478813"/>
              <a:gd name="connsiteX1" fmla="*/ 0 w 12209237"/>
              <a:gd name="connsiteY1" fmla="*/ 220603 h 478813"/>
              <a:gd name="connsiteX2" fmla="*/ 12209237 w 12209237"/>
              <a:gd name="connsiteY2" fmla="*/ 0 h 478813"/>
              <a:gd name="connsiteX3" fmla="*/ 12209079 w 12209237"/>
              <a:gd name="connsiteY3" fmla="*/ 478813 h 478813"/>
              <a:gd name="connsiteX4" fmla="*/ 22287 w 12209237"/>
              <a:gd name="connsiteY4" fmla="*/ 475594 h 478813"/>
              <a:gd name="connsiteX0" fmla="*/ 1815 w 12188765"/>
              <a:gd name="connsiteY0" fmla="*/ 475594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1815 w 12188765"/>
              <a:gd name="connsiteY4" fmla="*/ 475594 h 478813"/>
              <a:gd name="connsiteX0" fmla="*/ 369 w 12190731"/>
              <a:gd name="connsiteY0" fmla="*/ 479006 h 479006"/>
              <a:gd name="connsiteX1" fmla="*/ 1966 w 12190731"/>
              <a:gd name="connsiteY1" fmla="*/ 183072 h 479006"/>
              <a:gd name="connsiteX2" fmla="*/ 12190731 w 12190731"/>
              <a:gd name="connsiteY2" fmla="*/ 0 h 479006"/>
              <a:gd name="connsiteX3" fmla="*/ 12190573 w 12190731"/>
              <a:gd name="connsiteY3" fmla="*/ 478813 h 479006"/>
              <a:gd name="connsiteX4" fmla="*/ 369 w 12190731"/>
              <a:gd name="connsiteY4" fmla="*/ 479006 h 479006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0 w 12190362"/>
              <a:gd name="connsiteY0" fmla="*/ 475594 h 478813"/>
              <a:gd name="connsiteX1" fmla="*/ 1597 w 12190362"/>
              <a:gd name="connsiteY1" fmla="*/ 183072 h 478813"/>
              <a:gd name="connsiteX2" fmla="*/ 12190362 w 12190362"/>
              <a:gd name="connsiteY2" fmla="*/ 0 h 478813"/>
              <a:gd name="connsiteX3" fmla="*/ 12190204 w 12190362"/>
              <a:gd name="connsiteY3" fmla="*/ 478813 h 478813"/>
              <a:gd name="connsiteX4" fmla="*/ 0 w 12190362"/>
              <a:gd name="connsiteY4" fmla="*/ 475594 h 4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362" h="478813">
                <a:moveTo>
                  <a:pt x="0" y="475594"/>
                </a:moveTo>
                <a:cubicBezTo>
                  <a:pt x="1670" y="482720"/>
                  <a:pt x="3339" y="278305"/>
                  <a:pt x="1597" y="183072"/>
                </a:cubicBezTo>
                <a:lnTo>
                  <a:pt x="12190362" y="0"/>
                </a:lnTo>
                <a:cubicBezTo>
                  <a:pt x="12190309" y="164970"/>
                  <a:pt x="12190257" y="313843"/>
                  <a:pt x="12190204" y="478813"/>
                </a:cubicBezTo>
                <a:lnTo>
                  <a:pt x="0" y="475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Textfeld 28">
            <a:extLst>
              <a:ext uri="{FF2B5EF4-FFF2-40B4-BE49-F238E27FC236}">
                <a16:creationId xmlns:a16="http://schemas.microsoft.com/office/drawing/2014/main" id="{14B60836-9087-4AD6-9086-550A4A54CF90}"/>
              </a:ext>
            </a:extLst>
          </p:cNvPr>
          <p:cNvSpPr txBox="1"/>
          <p:nvPr userDrawn="1"/>
        </p:nvSpPr>
        <p:spPr>
          <a:xfrm>
            <a:off x="515939" y="6611938"/>
            <a:ext cx="3484562" cy="128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© 2021 Bruker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CD0720ED-B30A-489C-868F-1E3770C64D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accent2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20" name="Titelplatzhalter 1">
            <a:extLst>
              <a:ext uri="{FF2B5EF4-FFF2-40B4-BE49-F238E27FC236}">
                <a16:creationId xmlns:a16="http://schemas.microsoft.com/office/drawing/2014/main" id="{3E75399A-3469-48C5-8D5D-795897533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Click to edit Speaker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E5C0D93-75D2-470E-BEAC-980E29256F9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37617" y="1592263"/>
            <a:ext cx="1655063" cy="1656437"/>
          </a:xfrm>
          <a:prstGeom prst="ellipse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photo</a:t>
            </a:r>
            <a:endParaRPr lang="en-US" dirty="0"/>
          </a:p>
        </p:txBody>
      </p:sp>
      <p:sp>
        <p:nvSpPr>
          <p:cNvPr id="32" name="Datumsplatzhalter 3">
            <a:extLst>
              <a:ext uri="{FF2B5EF4-FFF2-40B4-BE49-F238E27FC236}">
                <a16:creationId xmlns:a16="http://schemas.microsoft.com/office/drawing/2014/main" id="{00795C72-6037-4414-A9AA-8EABFD5EE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3C2A1374-9593-46A1-B154-F76B3AE6ABB7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33" name="Foliennummernplatzhalter 5">
            <a:extLst>
              <a:ext uri="{FF2B5EF4-FFF2-40B4-BE49-F238E27FC236}">
                <a16:creationId xmlns:a16="http://schemas.microsoft.com/office/drawing/2014/main" id="{26C1FEE9-7E78-4B32-8D5C-41F614B32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B0B5D3E9-39DE-48AB-BEB8-46A01F6FC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35" name="Datumsplatzhalter 3">
            <a:extLst>
              <a:ext uri="{FF2B5EF4-FFF2-40B4-BE49-F238E27FC236}">
                <a16:creationId xmlns:a16="http://schemas.microsoft.com/office/drawing/2014/main" id="{59EC7D28-177E-4734-A34E-453116A47B54}"/>
              </a:ext>
            </a:extLst>
          </p:cNvPr>
          <p:cNvSpPr txBox="1">
            <a:spLocks/>
          </p:cNvSpPr>
          <p:nvPr userDrawn="1"/>
        </p:nvSpPr>
        <p:spPr>
          <a:xfrm>
            <a:off x="11320272" y="6608530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36" name="Datumsplatzhalter 3">
            <a:extLst>
              <a:ext uri="{FF2B5EF4-FFF2-40B4-BE49-F238E27FC236}">
                <a16:creationId xmlns:a16="http://schemas.microsoft.com/office/drawing/2014/main" id="{A17D453C-7BFB-402F-8F5E-D8F923A121AF}"/>
              </a:ext>
            </a:extLst>
          </p:cNvPr>
          <p:cNvSpPr txBox="1">
            <a:spLocks/>
          </p:cNvSpPr>
          <p:nvPr userDrawn="1"/>
        </p:nvSpPr>
        <p:spPr>
          <a:xfrm>
            <a:off x="10276570" y="6611112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0C06816A-2C2A-4EE3-B111-9F24E0DBF189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037617" y="4226704"/>
            <a:ext cx="4878996" cy="1974071"/>
          </a:xfrm>
        </p:spPr>
        <p:txBody>
          <a:bodyPr tIns="182880" numCol="1" spcCol="35661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4" name="Content Placeholder 4">
            <a:extLst>
              <a:ext uri="{FF2B5EF4-FFF2-40B4-BE49-F238E27FC236}">
                <a16:creationId xmlns:a16="http://schemas.microsoft.com/office/drawing/2014/main" id="{4EC038A3-ABF3-4A85-898C-78E58B7C8FA0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1037617" y="3608388"/>
            <a:ext cx="4878996" cy="615679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5000"/>
              <a:buFont typeface="Roboto Light" panose="02000000000000000000" pitchFamily="2" charset="0"/>
              <a:buNone/>
              <a:tabLst/>
              <a:defRPr/>
            </a:pPr>
            <a:r>
              <a:rPr lang="en-US" dirty="0"/>
              <a:t>Click to edit Speaker subtitle with a maximum of approx. 75 characters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6E27D23D-2F60-448E-9C9F-ED028A571E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9" y="3693384"/>
            <a:ext cx="355235" cy="438820"/>
          </a:xfrm>
          <a:prstGeom prst="rect">
            <a:avLst/>
          </a:prstGeom>
        </p:spPr>
      </p:pic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2A3E1AD-99F5-4236-904C-0B0D0E290F1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797067" y="1593176"/>
            <a:ext cx="1655063" cy="1656437"/>
          </a:xfrm>
          <a:prstGeom prst="ellipse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photo</a:t>
            </a:r>
            <a:endParaRPr lang="en-US" dirty="0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7FBE273-80AF-4BA7-8B64-A0C36DDCC6F5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6797067" y="4227617"/>
            <a:ext cx="4878996" cy="1974071"/>
          </a:xfrm>
        </p:spPr>
        <p:txBody>
          <a:bodyPr tIns="182880" numCol="1" spcCol="35661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C010EE5-600C-47CC-B2F6-C413785A833B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6797067" y="3609301"/>
            <a:ext cx="4878996" cy="615679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5000"/>
              <a:buFont typeface="Roboto Light" panose="02000000000000000000" pitchFamily="2" charset="0"/>
              <a:buNone/>
              <a:tabLst/>
              <a:defRPr/>
            </a:pPr>
            <a:r>
              <a:rPr lang="en-US" dirty="0"/>
              <a:t>Click to edit Speaker subtitle with a maximum of approx. 75 characters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E4B47471-19AD-4255-9D13-280630652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5389" y="3694297"/>
            <a:ext cx="355235" cy="43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4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55AF049-1A04-0B41-8C7F-8ECF3DCCF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34078C-7FBC-B64A-8960-73EC40F65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592263"/>
            <a:ext cx="11160125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3D3178-EEA7-F14F-B445-AD3445D8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C35BB4A7-2709-437D-B679-6A94455C8499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471455-7B1E-974E-97CF-D882DA2F5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83C45-15EC-4BBF-9A77-FB4959B0C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33422AC0-9F04-4E2E-BF0C-1F2949B8376E}"/>
              </a:ext>
            </a:extLst>
          </p:cNvPr>
          <p:cNvSpPr txBox="1">
            <a:spLocks/>
          </p:cNvSpPr>
          <p:nvPr userDrawn="1"/>
        </p:nvSpPr>
        <p:spPr>
          <a:xfrm>
            <a:off x="11320272" y="6608530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25" name="Textfeld 28">
            <a:extLst>
              <a:ext uri="{FF2B5EF4-FFF2-40B4-BE49-F238E27FC236}">
                <a16:creationId xmlns:a16="http://schemas.microsoft.com/office/drawing/2014/main" id="{A148E23E-C311-4D87-84E1-1D714023A921}"/>
              </a:ext>
            </a:extLst>
          </p:cNvPr>
          <p:cNvSpPr txBox="1"/>
          <p:nvPr userDrawn="1"/>
        </p:nvSpPr>
        <p:spPr>
          <a:xfrm>
            <a:off x="515939" y="6611112"/>
            <a:ext cx="3484562" cy="128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© 2021 Bruker</a:t>
            </a:r>
          </a:p>
        </p:txBody>
      </p:sp>
      <p:pic>
        <p:nvPicPr>
          <p:cNvPr id="26" name="Grafik 13">
            <a:extLst>
              <a:ext uri="{FF2B5EF4-FFF2-40B4-BE49-F238E27FC236}">
                <a16:creationId xmlns:a16="http://schemas.microsoft.com/office/drawing/2014/main" id="{D33FB346-AF83-4E34-85CD-3F7F5F9EB0B8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9700" y="305256"/>
            <a:ext cx="935631" cy="499003"/>
          </a:xfrm>
          <a:prstGeom prst="rect">
            <a:avLst/>
          </a:prstGeom>
        </p:spPr>
      </p:pic>
      <p:cxnSp>
        <p:nvCxnSpPr>
          <p:cNvPr id="29" name="Gerade Verbindung 6">
            <a:extLst>
              <a:ext uri="{FF2B5EF4-FFF2-40B4-BE49-F238E27FC236}">
                <a16:creationId xmlns:a16="http://schemas.microsoft.com/office/drawing/2014/main" id="{E567DDE8-77D0-4CAF-9CE9-9A6C18F6B438}"/>
              </a:ext>
            </a:extLst>
          </p:cNvPr>
          <p:cNvCxnSpPr>
            <a:cxnSpLocks/>
          </p:cNvCxnSpPr>
          <p:nvPr userDrawn="1"/>
        </p:nvCxnSpPr>
        <p:spPr>
          <a:xfrm flipH="1">
            <a:off x="515938" y="1304925"/>
            <a:ext cx="720000" cy="0"/>
          </a:xfrm>
          <a:prstGeom prst="line">
            <a:avLst/>
          </a:prstGeom>
          <a:ln w="19050">
            <a:solidFill>
              <a:srgbClr val="008C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CBB12B7C-65D0-4ED1-8456-60928FF555D7}"/>
              </a:ext>
            </a:extLst>
          </p:cNvPr>
          <p:cNvSpPr txBox="1">
            <a:spLocks/>
          </p:cNvSpPr>
          <p:nvPr userDrawn="1"/>
        </p:nvSpPr>
        <p:spPr>
          <a:xfrm>
            <a:off x="10276570" y="6611112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7" name="MSIPCMContentMarking" descr="{&quot;HashCode&quot;:-527952489,&quot;Placement&quot;:&quot;Footer&quot;,&quot;Top&quot;:522.0343,&quot;Left&quot;:436.052979,&quot;SlideWidth&quot;:960,&quot;SlideHeight&quot;:540}">
            <a:extLst>
              <a:ext uri="{FF2B5EF4-FFF2-40B4-BE49-F238E27FC236}">
                <a16:creationId xmlns:a16="http://schemas.microsoft.com/office/drawing/2014/main" id="{CDDD619B-4F86-4465-B759-4E19D695ECCD}"/>
              </a:ext>
            </a:extLst>
          </p:cNvPr>
          <p:cNvSpPr txBox="1"/>
          <p:nvPr userDrawn="1"/>
        </p:nvSpPr>
        <p:spPr>
          <a:xfrm>
            <a:off x="5537873" y="6629836"/>
            <a:ext cx="1116254" cy="228163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</a:rPr>
              <a:t>-Bruker Confidential-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4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649" r:id="rId2"/>
    <p:sldLayoutId id="2147483722" r:id="rId3"/>
    <p:sldLayoutId id="2147483660" r:id="rId4"/>
    <p:sldLayoutId id="2147483663" r:id="rId5"/>
    <p:sldLayoutId id="2147483680" r:id="rId6"/>
    <p:sldLayoutId id="2147483678" r:id="rId7"/>
    <p:sldLayoutId id="2147483724" r:id="rId8"/>
    <p:sldLayoutId id="2147483725" r:id="rId9"/>
    <p:sldLayoutId id="2147483681" r:id="rId10"/>
    <p:sldLayoutId id="2147483650" r:id="rId11"/>
    <p:sldLayoutId id="2147483702" r:id="rId12"/>
    <p:sldLayoutId id="2147483710" r:id="rId13"/>
    <p:sldLayoutId id="2147483711" r:id="rId14"/>
    <p:sldLayoutId id="2147483664" r:id="rId15"/>
    <p:sldLayoutId id="2147483703" r:id="rId16"/>
    <p:sldLayoutId id="2147483665" r:id="rId17"/>
    <p:sldLayoutId id="2147483706" r:id="rId18"/>
    <p:sldLayoutId id="2147483666" r:id="rId19"/>
    <p:sldLayoutId id="2147483707" r:id="rId20"/>
    <p:sldLayoutId id="2147483716" r:id="rId21"/>
    <p:sldLayoutId id="2147483718" r:id="rId22"/>
    <p:sldLayoutId id="2147483744" r:id="rId23"/>
    <p:sldLayoutId id="2147483669" r:id="rId24"/>
    <p:sldLayoutId id="2147483668" r:id="rId25"/>
    <p:sldLayoutId id="214748367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  <p:sldLayoutId id="2147483737" r:id="rId38"/>
    <p:sldLayoutId id="2147483738" r:id="rId39"/>
    <p:sldLayoutId id="2147483739" r:id="rId40"/>
    <p:sldLayoutId id="2147483740" r:id="rId41"/>
    <p:sldLayoutId id="2147483741" r:id="rId42"/>
    <p:sldLayoutId id="2147483742" r:id="rId43"/>
    <p:sldLayoutId id="2147483743" r:id="rId44"/>
    <p:sldLayoutId id="2147483700" r:id="rId45"/>
    <p:sldLayoutId id="2147483701" r:id="rId4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400" b="1" kern="1200" dirty="0">
          <a:solidFill>
            <a:schemeClr val="tx1"/>
          </a:solidFill>
          <a:latin typeface="+mj-lt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+mn-lt"/>
          <a:ea typeface="Roboto Light" charset="0"/>
          <a:cs typeface="Roboto Light" charset="0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lang="de-DE" sz="1800" b="0" i="0" kern="1200" dirty="0" smtClean="0">
          <a:solidFill>
            <a:schemeClr val="tx1"/>
          </a:solidFill>
          <a:latin typeface="+mn-lt"/>
          <a:ea typeface="Roboto Light" charset="0"/>
          <a:cs typeface="Roboto Light" charset="0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+mn-lt"/>
          <a:ea typeface="Source Sans Pro Light" panose="020B0403030403020204" pitchFamily="34" charset="0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+mn-lt"/>
          <a:ea typeface="Source Sans Pro Light" panose="020B0403030403020204" pitchFamily="34" charset="0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+mn-lt"/>
          <a:ea typeface="Source Sans Pro Light" panose="020B04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87" userDrawn="1">
          <p15:clr>
            <a:srgbClr val="A4A3A4"/>
          </p15:clr>
        </p15:guide>
        <p15:guide id="4" pos="325" userDrawn="1">
          <p15:clr>
            <a:srgbClr val="A4A3A4"/>
          </p15:clr>
        </p15:guide>
        <p15:guide id="5" pos="7355" userDrawn="1">
          <p15:clr>
            <a:srgbClr val="A4A3A4"/>
          </p15:clr>
        </p15:guide>
        <p15:guide id="6" pos="3727" userDrawn="1">
          <p15:clr>
            <a:srgbClr val="A4A3A4"/>
          </p15:clr>
        </p15:guide>
        <p15:guide id="7" pos="3953" userDrawn="1">
          <p15:clr>
            <a:srgbClr val="A4A3A4"/>
          </p15:clr>
        </p15:guide>
        <p15:guide id="8" pos="2741" userDrawn="1">
          <p15:clr>
            <a:srgbClr val="A4A3A4"/>
          </p15:clr>
        </p15:guide>
        <p15:guide id="9" pos="4935" userDrawn="1">
          <p15:clr>
            <a:srgbClr val="A4A3A4"/>
          </p15:clr>
        </p15:guide>
        <p15:guide id="10" pos="5160" userDrawn="1">
          <p15:clr>
            <a:srgbClr val="A4A3A4"/>
          </p15:clr>
        </p15:guide>
        <p15:guide id="11" pos="2520" userDrawn="1">
          <p15:clr>
            <a:srgbClr val="A4A3A4"/>
          </p15:clr>
        </p15:guide>
        <p15:guide id="12" orient="horz" pos="822" userDrawn="1">
          <p15:clr>
            <a:srgbClr val="A4A3A4"/>
          </p15:clr>
        </p15:guide>
        <p15:guide id="13" orient="horz" pos="2273" userDrawn="1">
          <p15:clr>
            <a:srgbClr val="A4A3A4"/>
          </p15:clr>
        </p15:guide>
        <p15:guide id="14" orient="horz" pos="1003" userDrawn="1">
          <p15:clr>
            <a:srgbClr val="A4A3A4"/>
          </p15:clr>
        </p15:guide>
        <p15:guide id="15" orient="horz" pos="2047" userDrawn="1">
          <p15:clr>
            <a:srgbClr val="A4A3A4"/>
          </p15:clr>
        </p15:guide>
        <p15:guide id="16" orient="horz" pos="3906" userDrawn="1">
          <p15:clr>
            <a:srgbClr val="A4A3A4"/>
          </p15:clr>
        </p15:guide>
        <p15:guide id="17" orient="horz" pos="4020" userDrawn="1">
          <p15:clr>
            <a:srgbClr val="A4A3A4"/>
          </p15:clr>
        </p15:guide>
        <p15:guide id="18" orient="horz" pos="4133" userDrawn="1">
          <p15:clr>
            <a:srgbClr val="A4A3A4"/>
          </p15:clr>
        </p15:guide>
        <p15:guide id="20" pos="625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0C2782C-5DE9-46AC-B1ED-9E884A654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65" y="3690258"/>
            <a:ext cx="11929635" cy="3385542"/>
          </a:xfrm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altLang="de-DE"/>
              <a:t>NDACC-IRWG-TCCON-COCCON annual meeting 2023 </a:t>
            </a:r>
            <a:r>
              <a:rPr lang="en-US" altLang="de-DE" sz="2400"/>
              <a:t>12 - 16 June, Spa, Belgium</a:t>
            </a:r>
            <a:br>
              <a:rPr lang="en-US" altLang="de-DE"/>
            </a:br>
            <a:br>
              <a:rPr lang="en-US" altLang="de-DE"/>
            </a:br>
            <a:r>
              <a:rPr lang="en-US" altLang="de-DE"/>
              <a:t>Bruker Optics News</a:t>
            </a:r>
            <a:br>
              <a:rPr lang="en-US" altLang="de-DE"/>
            </a:br>
            <a:br>
              <a:rPr lang="en-US" altLang="de-DE" sz="4400" b="1">
                <a:solidFill>
                  <a:srgbClr val="0071BC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</a:b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BA3E077-D88B-4777-B95B-540224F5624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5939" y="1592263"/>
            <a:ext cx="9420224" cy="161583"/>
          </a:xfrm>
        </p:spPr>
        <p:txBody>
          <a:bodyPr/>
          <a:lstStyle/>
          <a:p>
            <a:r>
              <a:rPr lang="en-US"/>
              <a:t>BRUKER OPTICS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4823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0B267C-4794-4CA9-A618-A2EC86D03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838033"/>
            <a:ext cx="9420225" cy="332399"/>
          </a:xfrm>
        </p:spPr>
        <p:txBody>
          <a:bodyPr/>
          <a:lstStyle/>
          <a:p>
            <a:r>
              <a:rPr lang="en-US" altLang="de-DE">
                <a:solidFill>
                  <a:schemeClr val="tx1"/>
                </a:solidFill>
                <a:ea typeface="ＭＳ Ｐゴシック" panose="020B0600070205080204" pitchFamily="34" charset="-128"/>
              </a:rPr>
              <a:t>Important sales information</a:t>
            </a:r>
            <a:endParaRPr lang="en-US" dirty="0"/>
          </a:p>
        </p:txBody>
      </p:sp>
      <p:sp>
        <p:nvSpPr>
          <p:cNvPr id="48" name="Datumsplatzhalter 47">
            <a:extLst>
              <a:ext uri="{FF2B5EF4-FFF2-40B4-BE49-F238E27FC236}">
                <a16:creationId xmlns:a16="http://schemas.microsoft.com/office/drawing/2014/main" id="{8C2489AB-9E1A-4FC7-BB9B-3D388AE1B9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8D85B3-8BD0-4403-8375-A043CCD58C26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50" name="Foliennummernplatzhalter 49">
            <a:extLst>
              <a:ext uri="{FF2B5EF4-FFF2-40B4-BE49-F238E27FC236}">
                <a16:creationId xmlns:a16="http://schemas.microsoft.com/office/drawing/2014/main" id="{082F9A9F-0F83-4B1A-B54D-0A15B0AB6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20213A-032B-FE42-940A-86A4C9AC44D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9" name="Fußzeilenplatzhalter 48">
            <a:extLst>
              <a:ext uri="{FF2B5EF4-FFF2-40B4-BE49-F238E27FC236}">
                <a16:creationId xmlns:a16="http://schemas.microsoft.com/office/drawing/2014/main" id="{1D0C51AA-1A39-4861-9886-4004B2374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</p:spPr>
        <p:txBody>
          <a:bodyPr/>
          <a:lstStyle/>
          <a:p>
            <a:r>
              <a:rPr lang="nb-NO"/>
              <a:t>NDACC-IRWG-TCCON-COCCON annual meeting</a:t>
            </a:r>
            <a:endParaRPr lang="en-US" dirty="0"/>
          </a:p>
        </p:txBody>
      </p:sp>
      <p:grpSp>
        <p:nvGrpSpPr>
          <p:cNvPr id="16" name="Group 7">
            <a:extLst>
              <a:ext uri="{FF2B5EF4-FFF2-40B4-BE49-F238E27FC236}">
                <a16:creationId xmlns:a16="http://schemas.microsoft.com/office/drawing/2014/main" id="{BF7FD576-7651-C107-525B-0A81D9707DB3}"/>
              </a:ext>
            </a:extLst>
          </p:cNvPr>
          <p:cNvGrpSpPr>
            <a:grpSpLocks/>
          </p:cNvGrpSpPr>
          <p:nvPr/>
        </p:nvGrpSpPr>
        <p:grpSpPr bwMode="auto">
          <a:xfrm>
            <a:off x="613875" y="1822676"/>
            <a:ext cx="3013145" cy="1487336"/>
            <a:chOff x="4312" y="1205"/>
            <a:chExt cx="1814" cy="907"/>
          </a:xfrm>
        </p:grpSpPr>
        <p:sp>
          <p:nvSpPr>
            <p:cNvPr id="17" name="AutoShape 69">
              <a:extLst>
                <a:ext uri="{FF2B5EF4-FFF2-40B4-BE49-F238E27FC236}">
                  <a16:creationId xmlns:a16="http://schemas.microsoft.com/office/drawing/2014/main" id="{3B6438DF-746E-A4AB-3CB0-E450DD3FA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2" y="1205"/>
              <a:ext cx="1814" cy="907"/>
            </a:xfrm>
            <a:prstGeom prst="roundRect">
              <a:avLst>
                <a:gd name="adj" fmla="val 6403"/>
              </a:avLst>
            </a:prstGeom>
            <a:solidFill>
              <a:srgbClr val="D8E2E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506275">
                <a:defRPr/>
              </a:pPr>
              <a:endParaRPr lang="en-US" sz="991">
                <a:latin typeface="Arial" charset="0"/>
              </a:endParaRPr>
            </a:p>
          </p:txBody>
        </p:sp>
        <p:sp>
          <p:nvSpPr>
            <p:cNvPr id="18" name="Text Box 9">
              <a:extLst>
                <a:ext uri="{FF2B5EF4-FFF2-40B4-BE49-F238E27FC236}">
                  <a16:creationId xmlns:a16="http://schemas.microsoft.com/office/drawing/2014/main" id="{890CA38B-0BC0-1C53-7E78-2E374C4BC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3" y="1314"/>
              <a:ext cx="1773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692" tIns="19018" rIns="38692" bIns="1901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de-DE" sz="1983" b="1">
                  <a:solidFill>
                    <a:srgbClr val="0071BC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rPr>
                <a:t>IFS125 HR source chamber I</a:t>
              </a:r>
              <a:endParaRPr lang="en-US" altLang="de-DE" sz="1983" dirty="0">
                <a:latin typeface="Verdan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pic>
        <p:nvPicPr>
          <p:cNvPr id="20" name="Picture 7" descr="IFS125front_geschnitten">
            <a:extLst>
              <a:ext uri="{FF2B5EF4-FFF2-40B4-BE49-F238E27FC236}">
                <a16:creationId xmlns:a16="http://schemas.microsoft.com/office/drawing/2014/main" id="{275C6594-ED79-3137-9B5F-98E1AEC3F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0" t="16058" r="12190"/>
          <a:stretch>
            <a:fillRect/>
          </a:stretch>
        </p:blipFill>
        <p:spPr bwMode="auto">
          <a:xfrm>
            <a:off x="1296236" y="2650796"/>
            <a:ext cx="1512982" cy="118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A72DD84D-CD05-F3FB-1B31-8DE2B8F17E1D}"/>
              </a:ext>
            </a:extLst>
          </p:cNvPr>
          <p:cNvSpPr>
            <a:spLocks/>
          </p:cNvSpPr>
          <p:nvPr/>
        </p:nvSpPr>
        <p:spPr bwMode="auto">
          <a:xfrm>
            <a:off x="4635281" y="1709823"/>
            <a:ext cx="7347442" cy="83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87425" indent="-9874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139950" indent="-822325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292475" indent="-6572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610100" indent="-658813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927725" indent="-658813" defTabSz="263525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63849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68421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72993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77565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0" hangingPunct="0">
              <a:spcBef>
                <a:spcPts val="826"/>
              </a:spcBef>
              <a:buClr>
                <a:srgbClr val="FF0000"/>
              </a:buClr>
              <a:buNone/>
            </a:pPr>
            <a:r>
              <a:rPr lang="en-US" altLang="de-DE" sz="1600">
                <a:solidFill>
                  <a:srgbClr val="FF0000"/>
                </a:solidFill>
                <a:latin typeface="+mn-lt"/>
              </a:rPr>
              <a:t>Standard:</a:t>
            </a:r>
            <a:r>
              <a:rPr lang="en-US" altLang="de-DE" sz="1600">
                <a:latin typeface="+mn-lt"/>
              </a:rPr>
              <a:t> Small source chamber in line with scanner arm.Up to 3 internal sources. One focussed entrance port available. </a:t>
            </a:r>
            <a:br>
              <a:rPr lang="en-US" altLang="de-DE" sz="1600">
                <a:latin typeface="+mn-lt"/>
              </a:rPr>
            </a:br>
            <a:r>
              <a:rPr lang="en-US" altLang="de-DE" sz="1600">
                <a:latin typeface="+mn-lt"/>
                <a:sym typeface="Wingdings" panose="05000000000000000000" pitchFamily="2" charset="2"/>
              </a:rPr>
              <a:t> </a:t>
            </a:r>
            <a:r>
              <a:rPr lang="en-US" altLang="de-DE" sz="1600" b="1">
                <a:latin typeface="+mn-lt"/>
                <a:sym typeface="Wingdings" panose="05000000000000000000" pitchFamily="2" charset="2"/>
              </a:rPr>
              <a:t>never</a:t>
            </a:r>
            <a:r>
              <a:rPr lang="en-US" altLang="de-DE" sz="1600">
                <a:latin typeface="+mn-lt"/>
                <a:sym typeface="Wingdings" panose="05000000000000000000" pitchFamily="2" charset="2"/>
              </a:rPr>
              <a:t> used by atmospheric researchers</a:t>
            </a:r>
            <a:endParaRPr lang="en-US" altLang="de-DE" sz="1600" dirty="0">
              <a:latin typeface="+mn-lt"/>
            </a:endParaRPr>
          </a:p>
          <a:p>
            <a:pPr marL="0" indent="0" eaLnBrk="0" hangingPunct="0">
              <a:spcBef>
                <a:spcPts val="826"/>
              </a:spcBef>
              <a:buClr>
                <a:srgbClr val="FF0000"/>
              </a:buClr>
              <a:buNone/>
            </a:pPr>
            <a:endParaRPr lang="en-US" altLang="de-DE" sz="1600" dirty="0"/>
          </a:p>
          <a:p>
            <a:pPr marL="0" indent="0"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None/>
            </a:pPr>
            <a:endParaRPr lang="en-US" altLang="de-DE" sz="16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</a:pPr>
            <a:endParaRPr lang="en-US" altLang="de-DE" sz="16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</a:pPr>
            <a:endParaRPr lang="en-US" altLang="de-DE" sz="1600" dirty="0"/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</a:pPr>
            <a:endParaRPr lang="en-US" altLang="de-DE" sz="1600" dirty="0"/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</a:pPr>
            <a:endParaRPr lang="en-US" altLang="de-DE" sz="1600" dirty="0"/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1D01E7E2-A743-98EA-67D4-42581B0E896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5938" y="296863"/>
            <a:ext cx="9420225" cy="134937"/>
          </a:xfrm>
        </p:spPr>
        <p:txBody>
          <a:bodyPr/>
          <a:lstStyle/>
          <a:p>
            <a:r>
              <a:rPr lang="en-US" altLang="de-DE"/>
              <a:t>NDACC-IRWG-TCCON-COCCON annual meeting 2023</a:t>
            </a:r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BFC758-11DD-2F38-B0BD-871CAACB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380" y="2600571"/>
            <a:ext cx="4027086" cy="38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84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E3D1D0-E519-63EF-D474-B4027370E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51" y="2895940"/>
            <a:ext cx="5386649" cy="3472189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950B267C-4794-4CA9-A618-A2EC86D03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838033"/>
            <a:ext cx="9420225" cy="332399"/>
          </a:xfrm>
        </p:spPr>
        <p:txBody>
          <a:bodyPr/>
          <a:lstStyle/>
          <a:p>
            <a:r>
              <a:rPr lang="en-US" altLang="de-DE">
                <a:solidFill>
                  <a:schemeClr val="tx1"/>
                </a:solidFill>
                <a:ea typeface="ＭＳ Ｐゴシック" panose="020B0600070205080204" pitchFamily="34" charset="-128"/>
              </a:rPr>
              <a:t>Important sales information</a:t>
            </a:r>
            <a:endParaRPr lang="en-US" dirty="0"/>
          </a:p>
        </p:txBody>
      </p:sp>
      <p:sp>
        <p:nvSpPr>
          <p:cNvPr id="48" name="Datumsplatzhalter 47">
            <a:extLst>
              <a:ext uri="{FF2B5EF4-FFF2-40B4-BE49-F238E27FC236}">
                <a16:creationId xmlns:a16="http://schemas.microsoft.com/office/drawing/2014/main" id="{8C2489AB-9E1A-4FC7-BB9B-3D388AE1B9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8D85B3-8BD0-4403-8375-A043CCD58C26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50" name="Foliennummernplatzhalter 49">
            <a:extLst>
              <a:ext uri="{FF2B5EF4-FFF2-40B4-BE49-F238E27FC236}">
                <a16:creationId xmlns:a16="http://schemas.microsoft.com/office/drawing/2014/main" id="{082F9A9F-0F83-4B1A-B54D-0A15B0AB6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20213A-032B-FE42-940A-86A4C9AC44D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9" name="Fußzeilenplatzhalter 48">
            <a:extLst>
              <a:ext uri="{FF2B5EF4-FFF2-40B4-BE49-F238E27FC236}">
                <a16:creationId xmlns:a16="http://schemas.microsoft.com/office/drawing/2014/main" id="{1D0C51AA-1A39-4861-9886-4004B2374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</p:spPr>
        <p:txBody>
          <a:bodyPr/>
          <a:lstStyle/>
          <a:p>
            <a:r>
              <a:rPr lang="nb-NO"/>
              <a:t>NDACC-IRWG-TCCON-COCCON annual meeting</a:t>
            </a:r>
            <a:endParaRPr lang="en-US" dirty="0"/>
          </a:p>
        </p:txBody>
      </p:sp>
      <p:grpSp>
        <p:nvGrpSpPr>
          <p:cNvPr id="16" name="Group 7">
            <a:extLst>
              <a:ext uri="{FF2B5EF4-FFF2-40B4-BE49-F238E27FC236}">
                <a16:creationId xmlns:a16="http://schemas.microsoft.com/office/drawing/2014/main" id="{BF7FD576-7651-C107-525B-0A81D9707DB3}"/>
              </a:ext>
            </a:extLst>
          </p:cNvPr>
          <p:cNvGrpSpPr>
            <a:grpSpLocks/>
          </p:cNvGrpSpPr>
          <p:nvPr/>
        </p:nvGrpSpPr>
        <p:grpSpPr bwMode="auto">
          <a:xfrm>
            <a:off x="613875" y="1822676"/>
            <a:ext cx="3013145" cy="1487336"/>
            <a:chOff x="4312" y="1205"/>
            <a:chExt cx="1814" cy="907"/>
          </a:xfrm>
        </p:grpSpPr>
        <p:sp>
          <p:nvSpPr>
            <p:cNvPr id="17" name="AutoShape 69">
              <a:extLst>
                <a:ext uri="{FF2B5EF4-FFF2-40B4-BE49-F238E27FC236}">
                  <a16:creationId xmlns:a16="http://schemas.microsoft.com/office/drawing/2014/main" id="{3B6438DF-746E-A4AB-3CB0-E450DD3FA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2" y="1205"/>
              <a:ext cx="1814" cy="907"/>
            </a:xfrm>
            <a:prstGeom prst="roundRect">
              <a:avLst>
                <a:gd name="adj" fmla="val 6403"/>
              </a:avLst>
            </a:prstGeom>
            <a:solidFill>
              <a:srgbClr val="D8E2E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506275">
                <a:defRPr/>
              </a:pPr>
              <a:endParaRPr lang="en-US" sz="991">
                <a:latin typeface="Arial" charset="0"/>
              </a:endParaRPr>
            </a:p>
          </p:txBody>
        </p:sp>
        <p:sp>
          <p:nvSpPr>
            <p:cNvPr id="18" name="Text Box 9">
              <a:extLst>
                <a:ext uri="{FF2B5EF4-FFF2-40B4-BE49-F238E27FC236}">
                  <a16:creationId xmlns:a16="http://schemas.microsoft.com/office/drawing/2014/main" id="{890CA38B-0BC0-1C53-7E78-2E374C4BC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3" y="1314"/>
              <a:ext cx="1773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692" tIns="19018" rIns="38692" bIns="1901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de-DE" sz="1983" b="1">
                  <a:solidFill>
                    <a:srgbClr val="0071BC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rPr>
                <a:t>IFS125 HR source chamber II</a:t>
              </a:r>
              <a:endParaRPr lang="en-US" altLang="de-DE" sz="1983" dirty="0">
                <a:latin typeface="Verdan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pic>
        <p:nvPicPr>
          <p:cNvPr id="20" name="Picture 7" descr="IFS125front_geschnitten">
            <a:extLst>
              <a:ext uri="{FF2B5EF4-FFF2-40B4-BE49-F238E27FC236}">
                <a16:creationId xmlns:a16="http://schemas.microsoft.com/office/drawing/2014/main" id="{275C6594-ED79-3137-9B5F-98E1AEC3F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0" t="16058" r="12190"/>
          <a:stretch>
            <a:fillRect/>
          </a:stretch>
        </p:blipFill>
        <p:spPr bwMode="auto">
          <a:xfrm>
            <a:off x="1296236" y="2650796"/>
            <a:ext cx="1512982" cy="118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A72DD84D-CD05-F3FB-1B31-8DE2B8F17E1D}"/>
              </a:ext>
            </a:extLst>
          </p:cNvPr>
          <p:cNvSpPr>
            <a:spLocks/>
          </p:cNvSpPr>
          <p:nvPr/>
        </p:nvSpPr>
        <p:spPr bwMode="auto">
          <a:xfrm>
            <a:off x="4635281" y="1247605"/>
            <a:ext cx="7347442" cy="49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87425" indent="-9874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139950" indent="-822325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292475" indent="-6572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610100" indent="-658813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927725" indent="-658813" defTabSz="263525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63849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68421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72993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77565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0" hangingPunct="0">
              <a:spcBef>
                <a:spcPts val="826"/>
              </a:spcBef>
              <a:buClr>
                <a:srgbClr val="FF0000"/>
              </a:buClr>
              <a:buNone/>
            </a:pPr>
            <a:r>
              <a:rPr lang="en-US" altLang="de-DE" sz="1600">
                <a:solidFill>
                  <a:srgbClr val="00B050"/>
                </a:solidFill>
                <a:latin typeface="+mn-lt"/>
              </a:rPr>
              <a:t>Large source chamber W124/HU:</a:t>
            </a:r>
            <a:r>
              <a:rPr lang="en-US" altLang="de-DE" sz="1600">
                <a:latin typeface="+mn-lt"/>
              </a:rPr>
              <a:t> Large source chamber 90° with scanner arm.Up to 3 internal sources. Focussed entrance ports available. Possibility to activate one large </a:t>
            </a:r>
            <a:r>
              <a:rPr lang="en-US" altLang="de-DE" sz="1600">
                <a:solidFill>
                  <a:srgbClr val="AFC800"/>
                </a:solidFill>
                <a:latin typeface="+mn-lt"/>
              </a:rPr>
              <a:t>parallel beam input </a:t>
            </a:r>
            <a:r>
              <a:rPr lang="en-US" altLang="de-DE" sz="1600">
                <a:latin typeface="+mn-lt"/>
              </a:rPr>
              <a:t>for</a:t>
            </a:r>
            <a:r>
              <a:rPr lang="en-US" altLang="de-DE" sz="1600">
                <a:solidFill>
                  <a:srgbClr val="AFC800"/>
                </a:solidFill>
                <a:latin typeface="+mn-lt"/>
              </a:rPr>
              <a:t> </a:t>
            </a:r>
            <a:r>
              <a:rPr lang="en-US" altLang="de-DE" sz="1600">
                <a:latin typeface="+mn-lt"/>
              </a:rPr>
              <a:t>suntracker operation. Available from left </a:t>
            </a:r>
            <a:r>
              <a:rPr lang="en-US" altLang="de-DE" sz="1600" b="1">
                <a:latin typeface="+mn-lt"/>
              </a:rPr>
              <a:t>or</a:t>
            </a:r>
            <a:r>
              <a:rPr lang="en-US" altLang="de-DE" sz="1600">
                <a:latin typeface="+mn-lt"/>
              </a:rPr>
              <a:t> right side (</a:t>
            </a:r>
            <a:r>
              <a:rPr lang="en-US" altLang="de-DE" sz="1600">
                <a:solidFill>
                  <a:srgbClr val="66FF66"/>
                </a:solidFill>
                <a:latin typeface="+mn-lt"/>
              </a:rPr>
              <a:t>W108/HR2</a:t>
            </a:r>
            <a:r>
              <a:rPr lang="en-US" altLang="de-DE" sz="1600">
                <a:latin typeface="+mn-lt"/>
              </a:rPr>
              <a:t> vs </a:t>
            </a:r>
            <a:r>
              <a:rPr lang="en-US" altLang="de-DE" sz="1600">
                <a:solidFill>
                  <a:srgbClr val="AFC800"/>
                </a:solidFill>
                <a:latin typeface="+mn-lt"/>
              </a:rPr>
              <a:t>W108/HL2</a:t>
            </a:r>
            <a:r>
              <a:rPr lang="en-US" altLang="de-DE" sz="1600">
                <a:latin typeface="+mn-lt"/>
              </a:rPr>
              <a:t>).</a:t>
            </a:r>
            <a:br>
              <a:rPr lang="en-US" altLang="de-DE" sz="1600">
                <a:latin typeface="+mn-lt"/>
              </a:rPr>
            </a:br>
            <a:r>
              <a:rPr lang="en-US" altLang="de-DE" sz="1600">
                <a:latin typeface="+mn-lt"/>
                <a:sym typeface="Wingdings" panose="05000000000000000000" pitchFamily="2" charset="2"/>
              </a:rPr>
              <a:t> Frequently used</a:t>
            </a:r>
            <a:br>
              <a:rPr lang="en-US" altLang="de-DE" sz="1600">
                <a:latin typeface="+mn-lt"/>
              </a:rPr>
            </a:br>
            <a:endParaRPr lang="en-US" altLang="de-DE" sz="1600" dirty="0">
              <a:latin typeface="+mn-lt"/>
            </a:endParaRPr>
          </a:p>
          <a:p>
            <a:pPr marL="0" indent="0"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None/>
            </a:pPr>
            <a:endParaRPr lang="en-US" altLang="de-DE" sz="1600" dirty="0">
              <a:latin typeface="+mn-lt"/>
            </a:endParaRPr>
          </a:p>
          <a:p>
            <a:pPr marL="0" indent="0"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None/>
            </a:pPr>
            <a:endParaRPr lang="en-US" altLang="de-DE" sz="1600" dirty="0">
              <a:latin typeface="+mn-lt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</a:pPr>
            <a:endParaRPr lang="en-US" altLang="de-DE" sz="1600" dirty="0">
              <a:latin typeface="+mn-lt"/>
            </a:endParaRPr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1D01E7E2-A743-98EA-67D4-42581B0E896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5938" y="296863"/>
            <a:ext cx="9420225" cy="134937"/>
          </a:xfrm>
        </p:spPr>
        <p:txBody>
          <a:bodyPr/>
          <a:lstStyle/>
          <a:p>
            <a:r>
              <a:rPr lang="en-US" altLang="de-DE"/>
              <a:t>NDACC-IRWG-TCCON-COCCON annual meeting 2023</a:t>
            </a:r>
            <a:endParaRPr lang="de-DE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B583DD-20CE-6048-F93A-9B7D192852BA}"/>
              </a:ext>
            </a:extLst>
          </p:cNvPr>
          <p:cNvGrpSpPr/>
          <p:nvPr/>
        </p:nvGrpSpPr>
        <p:grpSpPr>
          <a:xfrm>
            <a:off x="7285055" y="3429000"/>
            <a:ext cx="3871774" cy="2892183"/>
            <a:chOff x="7285055" y="3429000"/>
            <a:chExt cx="3871774" cy="28921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7D063F-6895-9D4C-CC19-357F36BB7F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3877" b="4447"/>
            <a:stretch/>
          </p:blipFill>
          <p:spPr>
            <a:xfrm>
              <a:off x="7285055" y="3577213"/>
              <a:ext cx="3871774" cy="248390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028DFB4-B81E-16DD-DBE8-E443825794D7}"/>
                </a:ext>
              </a:extLst>
            </p:cNvPr>
            <p:cNvSpPr/>
            <p:nvPr/>
          </p:nvSpPr>
          <p:spPr>
            <a:xfrm>
              <a:off x="7580323" y="3429000"/>
              <a:ext cx="3576506" cy="2892183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B37D500-6460-B160-672E-F7D71C934A06}"/>
              </a:ext>
            </a:extLst>
          </p:cNvPr>
          <p:cNvSpPr/>
          <p:nvPr/>
        </p:nvSpPr>
        <p:spPr>
          <a:xfrm>
            <a:off x="5144770" y="5979327"/>
            <a:ext cx="385117" cy="381072"/>
          </a:xfrm>
          <a:prstGeom prst="rect">
            <a:avLst/>
          </a:prstGeom>
          <a:noFill/>
          <a:ln w="38100">
            <a:solidFill>
              <a:srgbClr val="AF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95CADB-F4BC-E5E8-C647-5BE23EB1B7B3}"/>
              </a:ext>
            </a:extLst>
          </p:cNvPr>
          <p:cNvSpPr/>
          <p:nvPr/>
        </p:nvSpPr>
        <p:spPr>
          <a:xfrm>
            <a:off x="8886803" y="3402369"/>
            <a:ext cx="2167277" cy="864328"/>
          </a:xfrm>
          <a:prstGeom prst="rect">
            <a:avLst/>
          </a:prstGeom>
          <a:noFill/>
          <a:ln w="38100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66FF66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B1CD1A-7995-B3D6-4CF6-8464BAACE5B9}"/>
              </a:ext>
            </a:extLst>
          </p:cNvPr>
          <p:cNvSpPr/>
          <p:nvPr/>
        </p:nvSpPr>
        <p:spPr>
          <a:xfrm>
            <a:off x="8886802" y="5483486"/>
            <a:ext cx="2055518" cy="864328"/>
          </a:xfrm>
          <a:prstGeom prst="rect">
            <a:avLst/>
          </a:prstGeom>
          <a:noFill/>
          <a:ln w="38100">
            <a:solidFill>
              <a:srgbClr val="AF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CC2337E-4B4E-CA55-3F90-05607CDB4AC9}"/>
              </a:ext>
            </a:extLst>
          </p:cNvPr>
          <p:cNvCxnSpPr/>
          <p:nvPr/>
        </p:nvCxnSpPr>
        <p:spPr>
          <a:xfrm flipV="1">
            <a:off x="5974080" y="4572000"/>
            <a:ext cx="1483360" cy="9114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938F3F67-D093-420D-56EE-AE7E7C97F9E4}"/>
              </a:ext>
            </a:extLst>
          </p:cNvPr>
          <p:cNvSpPr>
            <a:spLocks/>
          </p:cNvSpPr>
          <p:nvPr/>
        </p:nvSpPr>
        <p:spPr bwMode="auto">
          <a:xfrm>
            <a:off x="9850880" y="3398856"/>
            <a:ext cx="1311778" cy="6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987425" indent="-9874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139950" indent="-822325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292475" indent="-6572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610100" indent="-658813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927725" indent="-658813" defTabSz="263525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63849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68421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72993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77565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0" hangingPunct="0">
              <a:spcBef>
                <a:spcPts val="826"/>
              </a:spcBef>
              <a:buClr>
                <a:srgbClr val="FF0000"/>
              </a:buClr>
              <a:buNone/>
            </a:pPr>
            <a:r>
              <a:rPr lang="en-US" altLang="de-DE" sz="1600">
                <a:latin typeface="+mn-lt"/>
              </a:rPr>
              <a:t>W108/HR2</a:t>
            </a:r>
            <a:endParaRPr lang="en-US" altLang="de-DE" sz="1600" dirty="0">
              <a:latin typeface="+mn-lt"/>
            </a:endParaRP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1C317330-E5EF-843C-8A96-A045F1A1BAC6}"/>
              </a:ext>
            </a:extLst>
          </p:cNvPr>
          <p:cNvSpPr>
            <a:spLocks/>
          </p:cNvSpPr>
          <p:nvPr/>
        </p:nvSpPr>
        <p:spPr bwMode="auto">
          <a:xfrm>
            <a:off x="9684690" y="5998317"/>
            <a:ext cx="1311778" cy="6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987425" indent="-9874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139950" indent="-822325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292475" indent="-6572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610100" indent="-658813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927725" indent="-658813" defTabSz="263525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63849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68421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72993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77565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0" hangingPunct="0">
              <a:spcBef>
                <a:spcPts val="826"/>
              </a:spcBef>
              <a:buClr>
                <a:srgbClr val="FF0000"/>
              </a:buClr>
              <a:buNone/>
            </a:pPr>
            <a:r>
              <a:rPr lang="en-US" altLang="de-DE" sz="1600">
                <a:latin typeface="+mn-lt"/>
              </a:rPr>
              <a:t>W108/HL2</a:t>
            </a:r>
            <a:endParaRPr lang="en-US" altLang="de-DE" sz="1600" dirty="0">
              <a:latin typeface="+mn-lt"/>
            </a:endParaRP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53B35F63-4D11-8A93-28CD-E69EBDE26A48}"/>
              </a:ext>
            </a:extLst>
          </p:cNvPr>
          <p:cNvSpPr>
            <a:spLocks/>
          </p:cNvSpPr>
          <p:nvPr/>
        </p:nvSpPr>
        <p:spPr bwMode="auto">
          <a:xfrm>
            <a:off x="6268545" y="3431405"/>
            <a:ext cx="1311778" cy="6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987425" indent="-9874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139950" indent="-822325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292475" indent="-6572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610100" indent="-658813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927725" indent="-658813" defTabSz="263525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63849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68421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72993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77565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0" hangingPunct="0">
              <a:spcBef>
                <a:spcPts val="826"/>
              </a:spcBef>
              <a:buClr>
                <a:srgbClr val="FF0000"/>
              </a:buClr>
              <a:buNone/>
            </a:pPr>
            <a:r>
              <a:rPr lang="en-US" altLang="de-DE" sz="1600">
                <a:latin typeface="+mn-lt"/>
              </a:rPr>
              <a:t>W124/HU</a:t>
            </a:r>
            <a:endParaRPr lang="en-US" altLang="de-DE" sz="1600" dirty="0">
              <a:latin typeface="+mn-lt"/>
            </a:endParaRPr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D7BAECE5-456C-08D6-BE65-73FC47CC6EFA}"/>
              </a:ext>
            </a:extLst>
          </p:cNvPr>
          <p:cNvSpPr>
            <a:spLocks/>
          </p:cNvSpPr>
          <p:nvPr/>
        </p:nvSpPr>
        <p:spPr bwMode="auto">
          <a:xfrm>
            <a:off x="4831863" y="5012667"/>
            <a:ext cx="1311778" cy="6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987425" indent="-9874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139950" indent="-822325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292475" indent="-6572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610100" indent="-658813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927725" indent="-658813" defTabSz="263525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63849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68421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72993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77565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0" hangingPunct="0">
              <a:spcBef>
                <a:spcPts val="826"/>
              </a:spcBef>
              <a:buClr>
                <a:srgbClr val="FF0000"/>
              </a:buClr>
              <a:buNone/>
            </a:pPr>
            <a:r>
              <a:rPr lang="en-US" altLang="de-DE" sz="1600">
                <a:latin typeface="+mn-lt"/>
              </a:rPr>
              <a:t>W124/HU</a:t>
            </a:r>
            <a:endParaRPr lang="en-US" altLang="de-DE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811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8ADEA81-6576-E8BB-6F40-0A17B2007FE3}"/>
              </a:ext>
            </a:extLst>
          </p:cNvPr>
          <p:cNvGrpSpPr/>
          <p:nvPr/>
        </p:nvGrpSpPr>
        <p:grpSpPr>
          <a:xfrm>
            <a:off x="1071348" y="2965688"/>
            <a:ext cx="4776600" cy="3660473"/>
            <a:chOff x="802641" y="3044854"/>
            <a:chExt cx="4776600" cy="366047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9255559-8CEE-60B1-6238-7C1964E32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2641" y="3044854"/>
              <a:ext cx="4776600" cy="366047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B37D500-6460-B160-672E-F7D71C934A06}"/>
                </a:ext>
              </a:extLst>
            </p:cNvPr>
            <p:cNvSpPr/>
            <p:nvPr/>
          </p:nvSpPr>
          <p:spPr>
            <a:xfrm>
              <a:off x="4658838" y="5776056"/>
              <a:ext cx="516063" cy="381072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Titel 5">
            <a:extLst>
              <a:ext uri="{FF2B5EF4-FFF2-40B4-BE49-F238E27FC236}">
                <a16:creationId xmlns:a16="http://schemas.microsoft.com/office/drawing/2014/main" id="{950B267C-4794-4CA9-A618-A2EC86D03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838033"/>
            <a:ext cx="9420225" cy="332399"/>
          </a:xfrm>
        </p:spPr>
        <p:txBody>
          <a:bodyPr/>
          <a:lstStyle/>
          <a:p>
            <a:r>
              <a:rPr lang="en-US" altLang="de-DE">
                <a:solidFill>
                  <a:schemeClr val="tx1"/>
                </a:solidFill>
                <a:ea typeface="ＭＳ Ｐゴシック" panose="020B0600070205080204" pitchFamily="34" charset="-128"/>
              </a:rPr>
              <a:t>Important sales information</a:t>
            </a:r>
            <a:endParaRPr lang="en-US" dirty="0"/>
          </a:p>
        </p:txBody>
      </p:sp>
      <p:sp>
        <p:nvSpPr>
          <p:cNvPr id="48" name="Datumsplatzhalter 47">
            <a:extLst>
              <a:ext uri="{FF2B5EF4-FFF2-40B4-BE49-F238E27FC236}">
                <a16:creationId xmlns:a16="http://schemas.microsoft.com/office/drawing/2014/main" id="{8C2489AB-9E1A-4FC7-BB9B-3D388AE1B9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8D85B3-8BD0-4403-8375-A043CCD58C26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50" name="Foliennummernplatzhalter 49">
            <a:extLst>
              <a:ext uri="{FF2B5EF4-FFF2-40B4-BE49-F238E27FC236}">
                <a16:creationId xmlns:a16="http://schemas.microsoft.com/office/drawing/2014/main" id="{082F9A9F-0F83-4B1A-B54D-0A15B0AB6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20213A-032B-FE42-940A-86A4C9AC44D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9" name="Fußzeilenplatzhalter 48">
            <a:extLst>
              <a:ext uri="{FF2B5EF4-FFF2-40B4-BE49-F238E27FC236}">
                <a16:creationId xmlns:a16="http://schemas.microsoft.com/office/drawing/2014/main" id="{1D0C51AA-1A39-4861-9886-4004B2374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</p:spPr>
        <p:txBody>
          <a:bodyPr/>
          <a:lstStyle/>
          <a:p>
            <a:r>
              <a:rPr lang="nb-NO"/>
              <a:t>NDACC-IRWG-TCCON-COCCON annual meeting</a:t>
            </a:r>
            <a:endParaRPr lang="en-US" dirty="0"/>
          </a:p>
        </p:txBody>
      </p:sp>
      <p:grpSp>
        <p:nvGrpSpPr>
          <p:cNvPr id="16" name="Group 7">
            <a:extLst>
              <a:ext uri="{FF2B5EF4-FFF2-40B4-BE49-F238E27FC236}">
                <a16:creationId xmlns:a16="http://schemas.microsoft.com/office/drawing/2014/main" id="{BF7FD576-7651-C107-525B-0A81D9707DB3}"/>
              </a:ext>
            </a:extLst>
          </p:cNvPr>
          <p:cNvGrpSpPr>
            <a:grpSpLocks/>
          </p:cNvGrpSpPr>
          <p:nvPr/>
        </p:nvGrpSpPr>
        <p:grpSpPr bwMode="auto">
          <a:xfrm>
            <a:off x="613875" y="1822676"/>
            <a:ext cx="3013145" cy="1487336"/>
            <a:chOff x="4312" y="1205"/>
            <a:chExt cx="1814" cy="907"/>
          </a:xfrm>
        </p:grpSpPr>
        <p:sp>
          <p:nvSpPr>
            <p:cNvPr id="17" name="AutoShape 69">
              <a:extLst>
                <a:ext uri="{FF2B5EF4-FFF2-40B4-BE49-F238E27FC236}">
                  <a16:creationId xmlns:a16="http://schemas.microsoft.com/office/drawing/2014/main" id="{3B6438DF-746E-A4AB-3CB0-E450DD3FA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2" y="1205"/>
              <a:ext cx="1814" cy="907"/>
            </a:xfrm>
            <a:prstGeom prst="roundRect">
              <a:avLst>
                <a:gd name="adj" fmla="val 6403"/>
              </a:avLst>
            </a:prstGeom>
            <a:solidFill>
              <a:srgbClr val="D8E2E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506275">
                <a:defRPr/>
              </a:pPr>
              <a:endParaRPr lang="en-US" sz="991">
                <a:latin typeface="Arial" charset="0"/>
              </a:endParaRPr>
            </a:p>
          </p:txBody>
        </p:sp>
        <p:sp>
          <p:nvSpPr>
            <p:cNvPr id="18" name="Text Box 9">
              <a:extLst>
                <a:ext uri="{FF2B5EF4-FFF2-40B4-BE49-F238E27FC236}">
                  <a16:creationId xmlns:a16="http://schemas.microsoft.com/office/drawing/2014/main" id="{890CA38B-0BC0-1C53-7E78-2E374C4BC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3" y="1314"/>
              <a:ext cx="1773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692" tIns="19018" rIns="38692" bIns="1901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de-DE" sz="1983" b="1">
                  <a:solidFill>
                    <a:srgbClr val="0071BC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rPr>
                <a:t>IFS125 HR source chamber III</a:t>
              </a:r>
              <a:endParaRPr lang="en-US" altLang="de-DE" sz="1983" dirty="0">
                <a:latin typeface="Verdan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pic>
        <p:nvPicPr>
          <p:cNvPr id="20" name="Picture 7" descr="IFS125front_geschnitten">
            <a:extLst>
              <a:ext uri="{FF2B5EF4-FFF2-40B4-BE49-F238E27FC236}">
                <a16:creationId xmlns:a16="http://schemas.microsoft.com/office/drawing/2014/main" id="{275C6594-ED79-3137-9B5F-98E1AEC3F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0" t="16058" r="12190"/>
          <a:stretch>
            <a:fillRect/>
          </a:stretch>
        </p:blipFill>
        <p:spPr bwMode="auto">
          <a:xfrm>
            <a:off x="1296236" y="2650796"/>
            <a:ext cx="1512982" cy="118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A72DD84D-CD05-F3FB-1B31-8DE2B8F17E1D}"/>
              </a:ext>
            </a:extLst>
          </p:cNvPr>
          <p:cNvSpPr>
            <a:spLocks/>
          </p:cNvSpPr>
          <p:nvPr/>
        </p:nvSpPr>
        <p:spPr bwMode="auto">
          <a:xfrm>
            <a:off x="4635281" y="1247605"/>
            <a:ext cx="7347442" cy="499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987425" indent="-9874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139950" indent="-822325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292475" indent="-6572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610100" indent="-658813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927725" indent="-658813" defTabSz="263525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63849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68421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72993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77565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0" hangingPunct="0">
              <a:spcBef>
                <a:spcPts val="826"/>
              </a:spcBef>
              <a:buClr>
                <a:srgbClr val="FF0000"/>
              </a:buClr>
              <a:buNone/>
            </a:pPr>
            <a:r>
              <a:rPr lang="en-US" altLang="de-DE" sz="1600">
                <a:solidFill>
                  <a:srgbClr val="0000FF"/>
                </a:solidFill>
                <a:latin typeface="+mn-lt"/>
              </a:rPr>
              <a:t>Large source chamber W124/HUL:</a:t>
            </a:r>
            <a:r>
              <a:rPr lang="en-US" altLang="de-DE" sz="1600">
                <a:latin typeface="+mn-lt"/>
              </a:rPr>
              <a:t> Large source chamber in line with scanner arm.Up to 3 internal sources. Focussed entrance port available. Possibility to activate one large </a:t>
            </a:r>
            <a:r>
              <a:rPr lang="en-US" altLang="de-DE" sz="1600">
                <a:solidFill>
                  <a:srgbClr val="00B0F0"/>
                </a:solidFill>
                <a:latin typeface="+mn-lt"/>
              </a:rPr>
              <a:t>parallel beam input </a:t>
            </a:r>
            <a:r>
              <a:rPr lang="en-US" altLang="de-DE" sz="1600">
                <a:latin typeface="+mn-lt"/>
              </a:rPr>
              <a:t>for</a:t>
            </a:r>
            <a:r>
              <a:rPr lang="en-US" altLang="de-DE" sz="1600">
                <a:solidFill>
                  <a:srgbClr val="AFC800"/>
                </a:solidFill>
                <a:latin typeface="+mn-lt"/>
              </a:rPr>
              <a:t> </a:t>
            </a:r>
            <a:r>
              <a:rPr lang="en-US" altLang="de-DE" sz="1600">
                <a:latin typeface="+mn-lt"/>
              </a:rPr>
              <a:t>suntracker operation. Available from left </a:t>
            </a:r>
            <a:r>
              <a:rPr lang="en-US" altLang="de-DE" sz="1600" b="1">
                <a:latin typeface="+mn-lt"/>
              </a:rPr>
              <a:t>or</a:t>
            </a:r>
            <a:r>
              <a:rPr lang="en-US" altLang="de-DE" sz="1600">
                <a:latin typeface="+mn-lt"/>
              </a:rPr>
              <a:t> right side (</a:t>
            </a:r>
            <a:r>
              <a:rPr lang="en-US" altLang="de-DE" sz="1600">
                <a:solidFill>
                  <a:srgbClr val="00B0F0"/>
                </a:solidFill>
                <a:latin typeface="+mn-lt"/>
              </a:rPr>
              <a:t>W108/HR5</a:t>
            </a:r>
            <a:r>
              <a:rPr lang="en-US" altLang="de-DE" sz="1600">
                <a:latin typeface="+mn-lt"/>
              </a:rPr>
              <a:t> vs </a:t>
            </a:r>
            <a:r>
              <a:rPr lang="en-US" altLang="de-DE" sz="1600">
                <a:solidFill>
                  <a:srgbClr val="7030A0"/>
                </a:solidFill>
                <a:latin typeface="+mn-lt"/>
              </a:rPr>
              <a:t>W108/HL5</a:t>
            </a:r>
            <a:r>
              <a:rPr lang="en-US" altLang="de-DE" sz="1600">
                <a:latin typeface="+mn-lt"/>
              </a:rPr>
              <a:t>).</a:t>
            </a:r>
            <a:br>
              <a:rPr lang="en-US" altLang="de-DE" sz="1600">
                <a:latin typeface="+mn-lt"/>
              </a:rPr>
            </a:br>
            <a:r>
              <a:rPr lang="en-US" altLang="de-DE" sz="1600">
                <a:latin typeface="+mn-lt"/>
                <a:sym typeface="Wingdings" panose="05000000000000000000" pitchFamily="2" charset="2"/>
              </a:rPr>
              <a:t> not well known</a:t>
            </a:r>
            <a:br>
              <a:rPr lang="en-US" altLang="de-DE" sz="1600">
                <a:latin typeface="+mn-lt"/>
              </a:rPr>
            </a:br>
            <a:endParaRPr lang="en-US" altLang="de-DE" sz="1600" dirty="0">
              <a:latin typeface="+mn-lt"/>
            </a:endParaRPr>
          </a:p>
          <a:p>
            <a:pPr marL="0" indent="0"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None/>
            </a:pPr>
            <a:endParaRPr lang="en-US" altLang="de-DE" sz="1600" dirty="0">
              <a:latin typeface="+mn-lt"/>
            </a:endParaRPr>
          </a:p>
          <a:p>
            <a:pPr marL="0" indent="0"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None/>
            </a:pPr>
            <a:endParaRPr lang="en-US" altLang="de-DE" sz="1600" dirty="0">
              <a:latin typeface="+mn-lt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</a:pPr>
            <a:endParaRPr lang="en-US" altLang="de-DE" sz="1600" dirty="0">
              <a:latin typeface="+mn-lt"/>
            </a:endParaRPr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1D01E7E2-A743-98EA-67D4-42581B0E896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5938" y="296863"/>
            <a:ext cx="9420225" cy="134937"/>
          </a:xfrm>
        </p:spPr>
        <p:txBody>
          <a:bodyPr/>
          <a:lstStyle/>
          <a:p>
            <a:r>
              <a:rPr lang="en-US" altLang="de-DE"/>
              <a:t>NDACC-IRWG-TCCON-COCCON annual meeting 2023</a:t>
            </a:r>
            <a:endParaRPr lang="de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28DFB4-B81E-16DD-DBE8-E443825794D7}"/>
              </a:ext>
            </a:extLst>
          </p:cNvPr>
          <p:cNvSpPr/>
          <p:nvPr/>
        </p:nvSpPr>
        <p:spPr>
          <a:xfrm>
            <a:off x="8031327" y="2431702"/>
            <a:ext cx="2798665" cy="388948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7BC011-2B11-BB14-3DD6-A854532E6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541654" y="3053334"/>
            <a:ext cx="3649634" cy="259102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8B1CD1A-7995-B3D6-4CF6-8464BAACE5B9}"/>
              </a:ext>
            </a:extLst>
          </p:cNvPr>
          <p:cNvSpPr/>
          <p:nvPr/>
        </p:nvSpPr>
        <p:spPr>
          <a:xfrm>
            <a:off x="7988433" y="4760200"/>
            <a:ext cx="1225904" cy="101585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95CADB-F4BC-E5E8-C647-5BE23EB1B7B3}"/>
              </a:ext>
            </a:extLst>
          </p:cNvPr>
          <p:cNvSpPr/>
          <p:nvPr/>
        </p:nvSpPr>
        <p:spPr>
          <a:xfrm>
            <a:off x="9726805" y="3708756"/>
            <a:ext cx="1142818" cy="86432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66FF66"/>
              </a:solidFill>
            </a:endParaRP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1A9AF8A8-BBFA-DE1C-4C55-2DE13BDE8123}"/>
              </a:ext>
            </a:extLst>
          </p:cNvPr>
          <p:cNvSpPr>
            <a:spLocks/>
          </p:cNvSpPr>
          <p:nvPr/>
        </p:nvSpPr>
        <p:spPr bwMode="auto">
          <a:xfrm>
            <a:off x="10889290" y="3871179"/>
            <a:ext cx="1311778" cy="6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987425" indent="-9874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139950" indent="-822325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292475" indent="-6572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610100" indent="-658813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927725" indent="-658813" defTabSz="263525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63849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68421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72993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77565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0" hangingPunct="0">
              <a:spcBef>
                <a:spcPts val="826"/>
              </a:spcBef>
              <a:buClr>
                <a:srgbClr val="FF0000"/>
              </a:buClr>
              <a:buNone/>
            </a:pPr>
            <a:r>
              <a:rPr lang="en-US" altLang="de-DE" sz="1600">
                <a:latin typeface="+mn-lt"/>
              </a:rPr>
              <a:t>W108/HR5</a:t>
            </a:r>
            <a:endParaRPr lang="en-US" altLang="de-DE" sz="1600" dirty="0">
              <a:latin typeface="+mn-lt"/>
            </a:endParaRP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D3CA27A4-B9D2-45D6-9D2F-BE6A5A569AAD}"/>
              </a:ext>
            </a:extLst>
          </p:cNvPr>
          <p:cNvSpPr>
            <a:spLocks/>
          </p:cNvSpPr>
          <p:nvPr/>
        </p:nvSpPr>
        <p:spPr bwMode="auto">
          <a:xfrm>
            <a:off x="6574850" y="5225217"/>
            <a:ext cx="1631756" cy="6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987425" indent="-9874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139950" indent="-822325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292475" indent="-6572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610100" indent="-658813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927725" indent="-658813" defTabSz="263525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63849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68421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72993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77565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0" hangingPunct="0">
              <a:spcBef>
                <a:spcPts val="826"/>
              </a:spcBef>
              <a:buClr>
                <a:srgbClr val="FF0000"/>
              </a:buClr>
              <a:buNone/>
            </a:pPr>
            <a:r>
              <a:rPr lang="en-US" altLang="de-DE" sz="1600">
                <a:latin typeface="+mn-lt"/>
              </a:rPr>
              <a:t>W108/HL5</a:t>
            </a:r>
            <a:br>
              <a:rPr lang="en-US" altLang="de-DE" sz="1600">
                <a:latin typeface="+mn-lt"/>
              </a:rPr>
            </a:br>
            <a:r>
              <a:rPr lang="en-US" altLang="de-DE" sz="1200">
                <a:latin typeface="+mn-lt"/>
              </a:rPr>
              <a:t>(not in opposite</a:t>
            </a:r>
            <a:br>
              <a:rPr lang="en-US" altLang="de-DE" sz="1200">
                <a:latin typeface="+mn-lt"/>
              </a:rPr>
            </a:br>
            <a:r>
              <a:rPr lang="en-US" altLang="de-DE" sz="1200">
                <a:latin typeface="+mn-lt"/>
              </a:rPr>
              <a:t> to W108/HR2!)</a:t>
            </a:r>
            <a:endParaRPr lang="en-US" altLang="de-DE" sz="1200" dirty="0">
              <a:latin typeface="+mn-lt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4EB4D0F-13A2-2299-E917-4CEF0EBE65BE}"/>
              </a:ext>
            </a:extLst>
          </p:cNvPr>
          <p:cNvCxnSpPr/>
          <p:nvPr/>
        </p:nvCxnSpPr>
        <p:spPr>
          <a:xfrm flipV="1">
            <a:off x="5974080" y="4572000"/>
            <a:ext cx="1483360" cy="9114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7B625199-92A1-932F-0D66-9AADED341CF8}"/>
              </a:ext>
            </a:extLst>
          </p:cNvPr>
          <p:cNvSpPr>
            <a:spLocks/>
          </p:cNvSpPr>
          <p:nvPr/>
        </p:nvSpPr>
        <p:spPr bwMode="auto">
          <a:xfrm>
            <a:off x="6759179" y="2760298"/>
            <a:ext cx="1311778" cy="6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987425" indent="-9874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139950" indent="-822325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292475" indent="-6572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610100" indent="-658813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927725" indent="-658813" defTabSz="263525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63849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68421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72993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77565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0" hangingPunct="0">
              <a:spcBef>
                <a:spcPts val="826"/>
              </a:spcBef>
              <a:buClr>
                <a:srgbClr val="FF0000"/>
              </a:buClr>
              <a:buNone/>
            </a:pPr>
            <a:r>
              <a:rPr lang="en-US" altLang="de-DE" sz="1600">
                <a:latin typeface="+mn-lt"/>
              </a:rPr>
              <a:t>W124/HUL</a:t>
            </a:r>
            <a:endParaRPr lang="en-US" altLang="de-DE" sz="1600" dirty="0">
              <a:latin typeface="+mn-lt"/>
            </a:endParaRPr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FAB2275E-5C5C-4CBF-4726-98CF48D14E3A}"/>
              </a:ext>
            </a:extLst>
          </p:cNvPr>
          <p:cNvSpPr>
            <a:spLocks/>
          </p:cNvSpPr>
          <p:nvPr/>
        </p:nvSpPr>
        <p:spPr bwMode="auto">
          <a:xfrm>
            <a:off x="3223849" y="6222590"/>
            <a:ext cx="1311778" cy="6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987425" indent="-9874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139950" indent="-822325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292475" indent="-6572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610100" indent="-658813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927725" indent="-658813" defTabSz="263525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63849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68421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72993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77565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0" hangingPunct="0">
              <a:spcBef>
                <a:spcPts val="826"/>
              </a:spcBef>
              <a:buClr>
                <a:srgbClr val="FF0000"/>
              </a:buClr>
              <a:buNone/>
            </a:pPr>
            <a:r>
              <a:rPr lang="en-US" altLang="de-DE" sz="1600">
                <a:latin typeface="+mn-lt"/>
              </a:rPr>
              <a:t>W124/HUL</a:t>
            </a:r>
            <a:endParaRPr lang="en-US" altLang="de-DE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5855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8ADEA81-6576-E8BB-6F40-0A17B2007FE3}"/>
              </a:ext>
            </a:extLst>
          </p:cNvPr>
          <p:cNvGrpSpPr/>
          <p:nvPr/>
        </p:nvGrpSpPr>
        <p:grpSpPr>
          <a:xfrm>
            <a:off x="1071348" y="2965688"/>
            <a:ext cx="4776600" cy="3660473"/>
            <a:chOff x="802641" y="3044854"/>
            <a:chExt cx="4776600" cy="366047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9255559-8CEE-60B1-6238-7C1964E32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2641" y="3044854"/>
              <a:ext cx="4776600" cy="366047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B37D500-6460-B160-672E-F7D71C934A06}"/>
                </a:ext>
              </a:extLst>
            </p:cNvPr>
            <p:cNvSpPr/>
            <p:nvPr/>
          </p:nvSpPr>
          <p:spPr>
            <a:xfrm>
              <a:off x="4658838" y="5776056"/>
              <a:ext cx="516063" cy="381072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Titel 5">
            <a:extLst>
              <a:ext uri="{FF2B5EF4-FFF2-40B4-BE49-F238E27FC236}">
                <a16:creationId xmlns:a16="http://schemas.microsoft.com/office/drawing/2014/main" id="{950B267C-4794-4CA9-A618-A2EC86D03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838033"/>
            <a:ext cx="9420225" cy="332399"/>
          </a:xfrm>
        </p:spPr>
        <p:txBody>
          <a:bodyPr/>
          <a:lstStyle/>
          <a:p>
            <a:r>
              <a:rPr lang="en-US" altLang="de-DE">
                <a:solidFill>
                  <a:schemeClr val="tx1"/>
                </a:solidFill>
                <a:ea typeface="ＭＳ Ｐゴシック" panose="020B0600070205080204" pitchFamily="34" charset="-128"/>
              </a:rPr>
              <a:t>Important sales information</a:t>
            </a:r>
            <a:endParaRPr lang="en-US" dirty="0"/>
          </a:p>
        </p:txBody>
      </p:sp>
      <p:sp>
        <p:nvSpPr>
          <p:cNvPr id="48" name="Datumsplatzhalter 47">
            <a:extLst>
              <a:ext uri="{FF2B5EF4-FFF2-40B4-BE49-F238E27FC236}">
                <a16:creationId xmlns:a16="http://schemas.microsoft.com/office/drawing/2014/main" id="{8C2489AB-9E1A-4FC7-BB9B-3D388AE1B9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8D85B3-8BD0-4403-8375-A043CCD58C26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50" name="Foliennummernplatzhalter 49">
            <a:extLst>
              <a:ext uri="{FF2B5EF4-FFF2-40B4-BE49-F238E27FC236}">
                <a16:creationId xmlns:a16="http://schemas.microsoft.com/office/drawing/2014/main" id="{082F9A9F-0F83-4B1A-B54D-0A15B0AB6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20213A-032B-FE42-940A-86A4C9AC44D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9" name="Fußzeilenplatzhalter 48">
            <a:extLst>
              <a:ext uri="{FF2B5EF4-FFF2-40B4-BE49-F238E27FC236}">
                <a16:creationId xmlns:a16="http://schemas.microsoft.com/office/drawing/2014/main" id="{1D0C51AA-1A39-4861-9886-4004B2374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</p:spPr>
        <p:txBody>
          <a:bodyPr/>
          <a:lstStyle/>
          <a:p>
            <a:r>
              <a:rPr lang="nb-NO"/>
              <a:t>NDACC-IRWG-TCCON-COCCON annual meeting</a:t>
            </a:r>
            <a:endParaRPr lang="en-US" dirty="0"/>
          </a:p>
        </p:txBody>
      </p:sp>
      <p:grpSp>
        <p:nvGrpSpPr>
          <p:cNvPr id="16" name="Group 7">
            <a:extLst>
              <a:ext uri="{FF2B5EF4-FFF2-40B4-BE49-F238E27FC236}">
                <a16:creationId xmlns:a16="http://schemas.microsoft.com/office/drawing/2014/main" id="{BF7FD576-7651-C107-525B-0A81D9707DB3}"/>
              </a:ext>
            </a:extLst>
          </p:cNvPr>
          <p:cNvGrpSpPr>
            <a:grpSpLocks/>
          </p:cNvGrpSpPr>
          <p:nvPr/>
        </p:nvGrpSpPr>
        <p:grpSpPr bwMode="auto">
          <a:xfrm>
            <a:off x="613875" y="1822676"/>
            <a:ext cx="3013145" cy="1487336"/>
            <a:chOff x="4312" y="1205"/>
            <a:chExt cx="1814" cy="907"/>
          </a:xfrm>
        </p:grpSpPr>
        <p:sp>
          <p:nvSpPr>
            <p:cNvPr id="17" name="AutoShape 69">
              <a:extLst>
                <a:ext uri="{FF2B5EF4-FFF2-40B4-BE49-F238E27FC236}">
                  <a16:creationId xmlns:a16="http://schemas.microsoft.com/office/drawing/2014/main" id="{3B6438DF-746E-A4AB-3CB0-E450DD3FA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2" y="1205"/>
              <a:ext cx="1814" cy="907"/>
            </a:xfrm>
            <a:prstGeom prst="roundRect">
              <a:avLst>
                <a:gd name="adj" fmla="val 6403"/>
              </a:avLst>
            </a:prstGeom>
            <a:solidFill>
              <a:srgbClr val="D8E2E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506275">
                <a:defRPr/>
              </a:pPr>
              <a:endParaRPr lang="en-US" sz="991">
                <a:latin typeface="Arial" charset="0"/>
              </a:endParaRPr>
            </a:p>
          </p:txBody>
        </p:sp>
        <p:sp>
          <p:nvSpPr>
            <p:cNvPr id="18" name="Text Box 9">
              <a:extLst>
                <a:ext uri="{FF2B5EF4-FFF2-40B4-BE49-F238E27FC236}">
                  <a16:creationId xmlns:a16="http://schemas.microsoft.com/office/drawing/2014/main" id="{890CA38B-0BC0-1C53-7E78-2E374C4BC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3" y="1314"/>
              <a:ext cx="1773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692" tIns="19018" rIns="38692" bIns="1901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de-DE" sz="1983" b="1">
                  <a:solidFill>
                    <a:srgbClr val="0071BC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rPr>
                <a:t>IFS125 HR source chamber summary</a:t>
              </a:r>
              <a:endParaRPr lang="en-US" altLang="de-DE" sz="1983" dirty="0">
                <a:latin typeface="Verdan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pic>
        <p:nvPicPr>
          <p:cNvPr id="20" name="Picture 7" descr="IFS125front_geschnitten">
            <a:extLst>
              <a:ext uri="{FF2B5EF4-FFF2-40B4-BE49-F238E27FC236}">
                <a16:creationId xmlns:a16="http://schemas.microsoft.com/office/drawing/2014/main" id="{275C6594-ED79-3137-9B5F-98E1AEC3F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0" t="16058" r="12190"/>
          <a:stretch>
            <a:fillRect/>
          </a:stretch>
        </p:blipFill>
        <p:spPr bwMode="auto">
          <a:xfrm>
            <a:off x="1296236" y="2650796"/>
            <a:ext cx="1512982" cy="118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A72DD84D-CD05-F3FB-1B31-8DE2B8F17E1D}"/>
              </a:ext>
            </a:extLst>
          </p:cNvPr>
          <p:cNvSpPr>
            <a:spLocks/>
          </p:cNvSpPr>
          <p:nvPr/>
        </p:nvSpPr>
        <p:spPr bwMode="auto">
          <a:xfrm>
            <a:off x="4635281" y="1247605"/>
            <a:ext cx="7347442" cy="499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987425" indent="-9874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139950" indent="-822325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292475" indent="-6572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610100" indent="-658813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927725" indent="-658813" defTabSz="263525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63849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68421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72993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77565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None/>
            </a:pPr>
            <a:endParaRPr lang="en-US" altLang="de-DE" sz="1600" dirty="0"/>
          </a:p>
          <a:p>
            <a:pPr marL="0" indent="0"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None/>
            </a:pPr>
            <a:endParaRPr lang="en-US" altLang="de-DE" sz="1600" dirty="0"/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</a:pPr>
            <a:endParaRPr lang="en-US" altLang="de-DE" sz="1600" dirty="0"/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1D01E7E2-A743-98EA-67D4-42581B0E896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5938" y="296863"/>
            <a:ext cx="9420225" cy="134937"/>
          </a:xfrm>
        </p:spPr>
        <p:txBody>
          <a:bodyPr/>
          <a:lstStyle/>
          <a:p>
            <a:r>
              <a:rPr lang="en-US" altLang="de-DE"/>
              <a:t>NDACC-IRWG-TCCON-COCCON annual meeting 2023</a:t>
            </a:r>
            <a:endParaRPr lang="de-DE" dirty="0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7091A619-1F40-6A53-E5F5-111E18AAE42D}"/>
              </a:ext>
            </a:extLst>
          </p:cNvPr>
          <p:cNvSpPr>
            <a:spLocks/>
          </p:cNvSpPr>
          <p:nvPr/>
        </p:nvSpPr>
        <p:spPr bwMode="auto">
          <a:xfrm>
            <a:off x="3727290" y="1137760"/>
            <a:ext cx="8733948" cy="188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87425" indent="-9874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139950" indent="-822325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292475" indent="-6572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610100" indent="-658813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927725" indent="-658813" defTabSz="263525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63849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68421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72993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77565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hangingPunct="0">
              <a:spcBef>
                <a:spcPts val="826"/>
              </a:spcBef>
              <a:buClr>
                <a:srgbClr val="0488E2"/>
              </a:buClr>
              <a:buFont typeface="Verdana" panose="020B0604030504040204" pitchFamily="34" charset="0"/>
              <a:buChar char="•"/>
            </a:pPr>
            <a:r>
              <a:rPr lang="en-US" altLang="de-DE" sz="1600">
                <a:latin typeface="+mn-lt"/>
              </a:rPr>
              <a:t>2 large source chambers for suntracker operation</a:t>
            </a:r>
          </a:p>
          <a:p>
            <a:pPr eaLnBrk="0" hangingPunct="0">
              <a:spcBef>
                <a:spcPts val="826"/>
              </a:spcBef>
              <a:buClr>
                <a:srgbClr val="0488E2"/>
              </a:buClr>
              <a:buFont typeface="Verdana" panose="020B0604030504040204" pitchFamily="34" charset="0"/>
              <a:buChar char="•"/>
            </a:pPr>
            <a:r>
              <a:rPr lang="en-US" altLang="de-DE" sz="1600">
                <a:latin typeface="+mn-lt"/>
              </a:rPr>
              <a:t>Each having two input option for large parallel beam</a:t>
            </a:r>
          </a:p>
          <a:p>
            <a:pPr marL="0" indent="0" eaLnBrk="0" hangingPunct="0">
              <a:spcBef>
                <a:spcPts val="826"/>
              </a:spcBef>
              <a:buClr>
                <a:srgbClr val="0488E2"/>
              </a:buClr>
              <a:buNone/>
            </a:pPr>
            <a:r>
              <a:rPr lang="en-US" altLang="de-DE" sz="1600">
                <a:latin typeface="+mn-lt"/>
                <a:ea typeface="ＭＳ Ｐゴシック" panose="020B0600070205080204" pitchFamily="34" charset="-128"/>
                <a:sym typeface="Wingdings" panose="05000000000000000000" pitchFamily="2" charset="2"/>
              </a:rPr>
              <a:t>	 4 coupling option for suntracker tube</a:t>
            </a:r>
            <a:endParaRPr lang="en-US" altLang="de-DE" sz="1600">
              <a:latin typeface="+mn-lt"/>
              <a:ea typeface="ＭＳ Ｐゴシック" panose="020B0600070205080204" pitchFamily="34" charset="-128"/>
            </a:endParaRPr>
          </a:p>
          <a:p>
            <a:pPr eaLnBrk="0" hangingPunct="0">
              <a:spcBef>
                <a:spcPts val="826"/>
              </a:spcBef>
              <a:buClr>
                <a:srgbClr val="0488E2"/>
              </a:buClr>
              <a:buFont typeface="Verdana" panose="020B0604030504040204" pitchFamily="34" charset="0"/>
              <a:buChar char="•"/>
            </a:pPr>
            <a:r>
              <a:rPr lang="en-US" altLang="de-DE" sz="1600">
                <a:latin typeface="+mn-lt"/>
                <a:ea typeface="ＭＳ Ｐゴシック" panose="020B0600070205080204" pitchFamily="34" charset="-128"/>
              </a:rPr>
              <a:t>Each can be operated with CamTracker option </a:t>
            </a:r>
            <a:br>
              <a:rPr lang="en-US" altLang="de-DE" sz="1600">
                <a:latin typeface="+mn-lt"/>
                <a:ea typeface="ＭＳ Ｐゴシック" panose="020B0600070205080204" pitchFamily="34" charset="-128"/>
              </a:rPr>
            </a:br>
            <a:r>
              <a:rPr lang="en-US" altLang="de-DE" sz="1600">
                <a:latin typeface="+mn-lt"/>
                <a:ea typeface="ＭＳ Ｐゴシック" panose="020B0600070205080204" pitchFamily="34" charset="-128"/>
              </a:rPr>
              <a:t>or with quadrant diode operation</a:t>
            </a:r>
          </a:p>
          <a:p>
            <a:pPr eaLnBrk="0" hangingPunct="0">
              <a:spcBef>
                <a:spcPts val="826"/>
              </a:spcBef>
              <a:buClr>
                <a:srgbClr val="0488E2"/>
              </a:buClr>
              <a:buFont typeface="Verdana" panose="020B0604030504040204" pitchFamily="34" charset="0"/>
              <a:buChar char="•"/>
            </a:pPr>
            <a:r>
              <a:rPr lang="en-US" altLang="de-DE" sz="1600">
                <a:latin typeface="+mn-lt"/>
                <a:ea typeface="ＭＳ Ｐゴシック" panose="020B0600070205080204" pitchFamily="34" charset="-128"/>
              </a:rPr>
              <a:t>Important for space requirement</a:t>
            </a:r>
          </a:p>
          <a:p>
            <a:pPr eaLnBrk="0" hangingPunct="0">
              <a:spcBef>
                <a:spcPts val="826"/>
              </a:spcBef>
              <a:buClr>
                <a:srgbClr val="0488E2"/>
              </a:buClr>
              <a:buFont typeface="Verdana" panose="020B0604030504040204" pitchFamily="34" charset="0"/>
              <a:buChar char="•"/>
            </a:pPr>
            <a:endParaRPr lang="en-US" altLang="de-DE" sz="1600">
              <a:latin typeface="+mn-lt"/>
            </a:endParaRPr>
          </a:p>
          <a:p>
            <a:pPr marL="0" indent="0" eaLnBrk="0" hangingPunct="0">
              <a:spcBef>
                <a:spcPts val="826"/>
              </a:spcBef>
              <a:buClr>
                <a:srgbClr val="0488E2"/>
              </a:buClr>
              <a:buNone/>
            </a:pPr>
            <a:endParaRPr lang="en-US" altLang="de-DE" sz="1600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EF0474-520B-0AB6-A7C4-F765577DAA0C}"/>
              </a:ext>
            </a:extLst>
          </p:cNvPr>
          <p:cNvSpPr/>
          <p:nvPr/>
        </p:nvSpPr>
        <p:spPr>
          <a:xfrm>
            <a:off x="4523205" y="6072594"/>
            <a:ext cx="516063" cy="38107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A065042-C78A-1673-CB93-C82ABAACFBEB}"/>
              </a:ext>
            </a:extLst>
          </p:cNvPr>
          <p:cNvGrpSpPr/>
          <p:nvPr/>
        </p:nvGrpSpPr>
        <p:grpSpPr>
          <a:xfrm>
            <a:off x="6305421" y="3088948"/>
            <a:ext cx="5386649" cy="3472189"/>
            <a:chOff x="6805351" y="3138923"/>
            <a:chExt cx="5386649" cy="34721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A8729DB-5B70-53BC-F933-E560F340B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5351" y="3138923"/>
              <a:ext cx="5386649" cy="347218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D659EC7-99B7-856F-BBB3-FD1D57A81AE0}"/>
                </a:ext>
              </a:extLst>
            </p:cNvPr>
            <p:cNvSpPr/>
            <p:nvPr/>
          </p:nvSpPr>
          <p:spPr>
            <a:xfrm>
              <a:off x="11200578" y="6151974"/>
              <a:ext cx="385117" cy="381072"/>
            </a:xfrm>
            <a:prstGeom prst="rect">
              <a:avLst/>
            </a:prstGeom>
            <a:noFill/>
            <a:ln w="38100">
              <a:solidFill>
                <a:srgbClr val="AF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1C2A104-156D-BE9F-7D14-9806C74CF107}"/>
                </a:ext>
              </a:extLst>
            </p:cNvPr>
            <p:cNvSpPr/>
            <p:nvPr/>
          </p:nvSpPr>
          <p:spPr>
            <a:xfrm>
              <a:off x="11232396" y="5621085"/>
              <a:ext cx="385117" cy="381072"/>
            </a:xfrm>
            <a:prstGeom prst="rect">
              <a:avLst/>
            </a:prstGeom>
            <a:noFill/>
            <a:ln w="38100">
              <a:solidFill>
                <a:srgbClr val="66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418C59B0-B966-E6DB-926F-CA431F30E133}"/>
              </a:ext>
            </a:extLst>
          </p:cNvPr>
          <p:cNvSpPr>
            <a:spLocks/>
          </p:cNvSpPr>
          <p:nvPr/>
        </p:nvSpPr>
        <p:spPr bwMode="auto">
          <a:xfrm>
            <a:off x="11100190" y="6307224"/>
            <a:ext cx="1311778" cy="6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987425" indent="-9874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139950" indent="-822325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292475" indent="-6572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610100" indent="-658813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927725" indent="-658813" defTabSz="263525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63849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68421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72993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77565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0" hangingPunct="0">
              <a:spcBef>
                <a:spcPts val="826"/>
              </a:spcBef>
              <a:buClr>
                <a:srgbClr val="FF0000"/>
              </a:buClr>
              <a:buNone/>
            </a:pPr>
            <a:r>
              <a:rPr lang="en-US" altLang="de-DE" sz="1600">
                <a:highlight>
                  <a:srgbClr val="AFC800"/>
                </a:highlight>
                <a:latin typeface="+mn-lt"/>
              </a:rPr>
              <a:t>1</a:t>
            </a:r>
            <a:endParaRPr lang="en-US" altLang="de-DE" sz="1600" dirty="0">
              <a:highlight>
                <a:srgbClr val="AFC800"/>
              </a:highlight>
              <a:latin typeface="+mn-lt"/>
            </a:endParaRPr>
          </a:p>
        </p:txBody>
      </p:sp>
      <p:sp>
        <p:nvSpPr>
          <p:cNvPr id="29" name="Inhaltsplatzhalter 2">
            <a:extLst>
              <a:ext uri="{FF2B5EF4-FFF2-40B4-BE49-F238E27FC236}">
                <a16:creationId xmlns:a16="http://schemas.microsoft.com/office/drawing/2014/main" id="{E8E8D50A-3467-0DA4-00CF-8D8D0683D295}"/>
              </a:ext>
            </a:extLst>
          </p:cNvPr>
          <p:cNvSpPr>
            <a:spLocks/>
          </p:cNvSpPr>
          <p:nvPr/>
        </p:nvSpPr>
        <p:spPr bwMode="auto">
          <a:xfrm>
            <a:off x="11075882" y="5318351"/>
            <a:ext cx="1311778" cy="6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987425" indent="-9874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139950" indent="-822325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292475" indent="-6572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610100" indent="-658813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927725" indent="-658813" defTabSz="263525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63849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68421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72993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77565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0" hangingPunct="0">
              <a:spcBef>
                <a:spcPts val="826"/>
              </a:spcBef>
              <a:buClr>
                <a:srgbClr val="FF0000"/>
              </a:buClr>
              <a:buNone/>
            </a:pPr>
            <a:r>
              <a:rPr lang="en-US" altLang="de-DE" sz="1600">
                <a:highlight>
                  <a:srgbClr val="00FF00"/>
                </a:highlight>
                <a:latin typeface="+mn-lt"/>
              </a:rPr>
              <a:t>2</a:t>
            </a:r>
            <a:endParaRPr lang="en-US" altLang="de-DE" sz="1600" dirty="0">
              <a:highlight>
                <a:srgbClr val="00FF00"/>
              </a:highlight>
              <a:latin typeface="+mn-lt"/>
            </a:endParaRPr>
          </a:p>
        </p:txBody>
      </p: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7F5BEB7D-BF93-F86B-116F-7576CE4B41E9}"/>
              </a:ext>
            </a:extLst>
          </p:cNvPr>
          <p:cNvSpPr>
            <a:spLocks/>
          </p:cNvSpPr>
          <p:nvPr/>
        </p:nvSpPr>
        <p:spPr bwMode="auto">
          <a:xfrm>
            <a:off x="5458033" y="5784126"/>
            <a:ext cx="1311778" cy="6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987425" indent="-9874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139950" indent="-822325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292475" indent="-6572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610100" indent="-658813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927725" indent="-658813" defTabSz="263525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63849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68421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72993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77565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0" hangingPunct="0">
              <a:spcBef>
                <a:spcPts val="826"/>
              </a:spcBef>
              <a:buClr>
                <a:srgbClr val="FF0000"/>
              </a:buClr>
              <a:buNone/>
            </a:pPr>
            <a:r>
              <a:rPr lang="en-US" altLang="de-DE" sz="1600">
                <a:highlight>
                  <a:srgbClr val="008CEB"/>
                </a:highlight>
                <a:latin typeface="+mn-lt"/>
              </a:rPr>
              <a:t>3</a:t>
            </a:r>
            <a:endParaRPr lang="en-US" altLang="de-DE" sz="1600" dirty="0">
              <a:highlight>
                <a:srgbClr val="008CEB"/>
              </a:highlight>
              <a:latin typeface="+mn-lt"/>
            </a:endParaRPr>
          </a:p>
        </p:txBody>
      </p:sp>
      <p:sp>
        <p:nvSpPr>
          <p:cNvPr id="31" name="Inhaltsplatzhalter 2">
            <a:extLst>
              <a:ext uri="{FF2B5EF4-FFF2-40B4-BE49-F238E27FC236}">
                <a16:creationId xmlns:a16="http://schemas.microsoft.com/office/drawing/2014/main" id="{07F9E586-29AF-5B33-10BC-7E4533BD3D0A}"/>
              </a:ext>
            </a:extLst>
          </p:cNvPr>
          <p:cNvSpPr>
            <a:spLocks/>
          </p:cNvSpPr>
          <p:nvPr/>
        </p:nvSpPr>
        <p:spPr bwMode="auto">
          <a:xfrm>
            <a:off x="4131830" y="6179183"/>
            <a:ext cx="1311778" cy="6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987425" indent="-9874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139950" indent="-822325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292475" indent="-6572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610100" indent="-658813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927725" indent="-658813" defTabSz="263525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63849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68421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72993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77565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0" hangingPunct="0">
              <a:spcBef>
                <a:spcPts val="826"/>
              </a:spcBef>
              <a:buClr>
                <a:srgbClr val="FF0000"/>
              </a:buClr>
              <a:buNone/>
            </a:pPr>
            <a:r>
              <a:rPr lang="en-US" altLang="de-DE" sz="1600">
                <a:highlight>
                  <a:srgbClr val="800080"/>
                </a:highlight>
                <a:latin typeface="+mn-lt"/>
              </a:rPr>
              <a:t>4</a:t>
            </a:r>
            <a:endParaRPr lang="en-US" altLang="de-DE" sz="1600" dirty="0">
              <a:highlight>
                <a:srgbClr val="800080"/>
              </a:highlight>
              <a:latin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6DD746-E54A-51B9-9C46-91D38CCC8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8465" y="1190857"/>
            <a:ext cx="953171" cy="182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37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0B267C-4794-4CA9-A618-A2EC86D03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838033"/>
            <a:ext cx="9420225" cy="332399"/>
          </a:xfrm>
        </p:spPr>
        <p:txBody>
          <a:bodyPr/>
          <a:lstStyle/>
          <a:p>
            <a:r>
              <a:rPr lang="en-US" altLang="de-DE">
                <a:solidFill>
                  <a:schemeClr val="tx1"/>
                </a:solidFill>
                <a:ea typeface="ＭＳ Ｐゴシック" panose="020B0600070205080204" pitchFamily="34" charset="-128"/>
              </a:rPr>
              <a:t>Important sales information</a:t>
            </a:r>
            <a:endParaRPr lang="en-US" dirty="0"/>
          </a:p>
        </p:txBody>
      </p:sp>
      <p:sp>
        <p:nvSpPr>
          <p:cNvPr id="48" name="Datumsplatzhalter 47">
            <a:extLst>
              <a:ext uri="{FF2B5EF4-FFF2-40B4-BE49-F238E27FC236}">
                <a16:creationId xmlns:a16="http://schemas.microsoft.com/office/drawing/2014/main" id="{8C2489AB-9E1A-4FC7-BB9B-3D388AE1B9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8D85B3-8BD0-4403-8375-A043CCD58C26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50" name="Foliennummernplatzhalter 49">
            <a:extLst>
              <a:ext uri="{FF2B5EF4-FFF2-40B4-BE49-F238E27FC236}">
                <a16:creationId xmlns:a16="http://schemas.microsoft.com/office/drawing/2014/main" id="{082F9A9F-0F83-4B1A-B54D-0A15B0AB6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20213A-032B-FE42-940A-86A4C9AC44D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9" name="Fußzeilenplatzhalter 48">
            <a:extLst>
              <a:ext uri="{FF2B5EF4-FFF2-40B4-BE49-F238E27FC236}">
                <a16:creationId xmlns:a16="http://schemas.microsoft.com/office/drawing/2014/main" id="{1D0C51AA-1A39-4861-9886-4004B2374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</p:spPr>
        <p:txBody>
          <a:bodyPr/>
          <a:lstStyle/>
          <a:p>
            <a:r>
              <a:rPr lang="nb-NO"/>
              <a:t>NDACC-IRWG-TCCON-COCCON annual meeting</a:t>
            </a:r>
            <a:endParaRPr lang="en-US" dirty="0"/>
          </a:p>
        </p:txBody>
      </p:sp>
      <p:grpSp>
        <p:nvGrpSpPr>
          <p:cNvPr id="16" name="Group 7">
            <a:extLst>
              <a:ext uri="{FF2B5EF4-FFF2-40B4-BE49-F238E27FC236}">
                <a16:creationId xmlns:a16="http://schemas.microsoft.com/office/drawing/2014/main" id="{BF7FD576-7651-C107-525B-0A81D9707DB3}"/>
              </a:ext>
            </a:extLst>
          </p:cNvPr>
          <p:cNvGrpSpPr>
            <a:grpSpLocks/>
          </p:cNvGrpSpPr>
          <p:nvPr/>
        </p:nvGrpSpPr>
        <p:grpSpPr bwMode="auto">
          <a:xfrm>
            <a:off x="613875" y="1822676"/>
            <a:ext cx="3013145" cy="1487336"/>
            <a:chOff x="4312" y="1205"/>
            <a:chExt cx="1814" cy="907"/>
          </a:xfrm>
        </p:grpSpPr>
        <p:sp>
          <p:nvSpPr>
            <p:cNvPr id="17" name="AutoShape 69">
              <a:extLst>
                <a:ext uri="{FF2B5EF4-FFF2-40B4-BE49-F238E27FC236}">
                  <a16:creationId xmlns:a16="http://schemas.microsoft.com/office/drawing/2014/main" id="{3B6438DF-746E-A4AB-3CB0-E450DD3FA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2" y="1205"/>
              <a:ext cx="1814" cy="907"/>
            </a:xfrm>
            <a:prstGeom prst="roundRect">
              <a:avLst>
                <a:gd name="adj" fmla="val 6403"/>
              </a:avLst>
            </a:prstGeom>
            <a:solidFill>
              <a:srgbClr val="D8E2E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506275">
                <a:defRPr/>
              </a:pPr>
              <a:endParaRPr lang="en-US" sz="991">
                <a:latin typeface="Arial" charset="0"/>
              </a:endParaRPr>
            </a:p>
          </p:txBody>
        </p:sp>
        <p:sp>
          <p:nvSpPr>
            <p:cNvPr id="18" name="Text Box 9">
              <a:extLst>
                <a:ext uri="{FF2B5EF4-FFF2-40B4-BE49-F238E27FC236}">
                  <a16:creationId xmlns:a16="http://schemas.microsoft.com/office/drawing/2014/main" id="{890CA38B-0BC0-1C53-7E78-2E374C4BC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3" y="1314"/>
              <a:ext cx="177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692" tIns="19018" rIns="38692" bIns="1901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de-DE" sz="1983" b="1">
                  <a:solidFill>
                    <a:srgbClr val="0071BC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rPr>
                <a:t>HCl cell TCCON</a:t>
              </a:r>
              <a:endParaRPr lang="en-US" altLang="de-DE" sz="1983" dirty="0">
                <a:latin typeface="Verdan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pic>
        <p:nvPicPr>
          <p:cNvPr id="20" name="Picture 7" descr="IFS125front_geschnitten">
            <a:extLst>
              <a:ext uri="{FF2B5EF4-FFF2-40B4-BE49-F238E27FC236}">
                <a16:creationId xmlns:a16="http://schemas.microsoft.com/office/drawing/2014/main" id="{275C6594-ED79-3137-9B5F-98E1AEC3F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0" t="16058" r="12190"/>
          <a:stretch>
            <a:fillRect/>
          </a:stretch>
        </p:blipFill>
        <p:spPr bwMode="auto">
          <a:xfrm>
            <a:off x="1296236" y="2650796"/>
            <a:ext cx="1512982" cy="118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A72DD84D-CD05-F3FB-1B31-8DE2B8F17E1D}"/>
              </a:ext>
            </a:extLst>
          </p:cNvPr>
          <p:cNvSpPr>
            <a:spLocks/>
          </p:cNvSpPr>
          <p:nvPr/>
        </p:nvSpPr>
        <p:spPr bwMode="auto">
          <a:xfrm>
            <a:off x="4635281" y="1247605"/>
            <a:ext cx="7347442" cy="499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987425" indent="-9874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139950" indent="-822325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292475" indent="-6572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610100" indent="-658813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927725" indent="-658813" defTabSz="263525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63849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68421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72993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77565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None/>
            </a:pPr>
            <a:endParaRPr lang="en-US" altLang="de-DE" sz="1600" dirty="0"/>
          </a:p>
          <a:p>
            <a:pPr marL="0" indent="0"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None/>
            </a:pPr>
            <a:endParaRPr lang="en-US" altLang="de-DE" sz="1600" dirty="0"/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</a:pPr>
            <a:endParaRPr lang="en-US" altLang="de-DE" sz="1600" dirty="0"/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1D01E7E2-A743-98EA-67D4-42581B0E896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5938" y="296863"/>
            <a:ext cx="9420225" cy="134937"/>
          </a:xfrm>
        </p:spPr>
        <p:txBody>
          <a:bodyPr/>
          <a:lstStyle/>
          <a:p>
            <a:r>
              <a:rPr lang="en-US" altLang="de-DE"/>
              <a:t>NDACC-IRWG-TCCON-COCCON annual meeting 2023</a:t>
            </a:r>
            <a:endParaRPr lang="de-DE" dirty="0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7091A619-1F40-6A53-E5F5-111E18AAE42D}"/>
              </a:ext>
            </a:extLst>
          </p:cNvPr>
          <p:cNvSpPr>
            <a:spLocks/>
          </p:cNvSpPr>
          <p:nvPr/>
        </p:nvSpPr>
        <p:spPr bwMode="auto">
          <a:xfrm>
            <a:off x="3942028" y="1234095"/>
            <a:ext cx="8733948" cy="188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87425" indent="-9874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139950" indent="-822325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292475" indent="-6572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610100" indent="-658813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927725" indent="-658813" defTabSz="263525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63849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68421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72993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77565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hangingPunct="0">
              <a:spcBef>
                <a:spcPts val="826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r>
              <a:rPr lang="en-US" altLang="de-DE" sz="1600">
                <a:latin typeface="+mn-lt"/>
              </a:rPr>
              <a:t>Often sample compartments are removed:</a:t>
            </a:r>
          </a:p>
          <a:p>
            <a:pPr eaLnBrk="0" hangingPunct="0">
              <a:spcBef>
                <a:spcPts val="826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endParaRPr lang="en-US" altLang="de-DE" sz="1600">
              <a:latin typeface="+mn-lt"/>
            </a:endParaRPr>
          </a:p>
          <a:p>
            <a:pPr eaLnBrk="0" hangingPunct="0">
              <a:spcBef>
                <a:spcPts val="826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endParaRPr lang="en-US" altLang="de-DE" sz="1600">
              <a:latin typeface="+mn-lt"/>
            </a:endParaRPr>
          </a:p>
          <a:p>
            <a:pPr eaLnBrk="0" hangingPunct="0">
              <a:spcBef>
                <a:spcPts val="826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endParaRPr lang="en-US" altLang="de-DE" sz="1600">
              <a:latin typeface="+mn-lt"/>
            </a:endParaRPr>
          </a:p>
          <a:p>
            <a:pPr eaLnBrk="0" hangingPunct="0">
              <a:spcBef>
                <a:spcPts val="826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endParaRPr lang="en-US" altLang="de-DE" sz="1600">
              <a:latin typeface="+mn-lt"/>
            </a:endParaRPr>
          </a:p>
          <a:p>
            <a:pPr eaLnBrk="0" hangingPunct="0">
              <a:spcBef>
                <a:spcPts val="826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endParaRPr lang="en-US" altLang="de-DE" sz="1600">
              <a:latin typeface="+mn-lt"/>
            </a:endParaRPr>
          </a:p>
          <a:p>
            <a:pPr eaLnBrk="0" hangingPunct="0">
              <a:spcBef>
                <a:spcPts val="826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endParaRPr lang="en-US" altLang="de-DE" sz="1600">
              <a:latin typeface="+mn-lt"/>
            </a:endParaRPr>
          </a:p>
          <a:p>
            <a:pPr eaLnBrk="0" hangingPunct="0">
              <a:spcBef>
                <a:spcPts val="826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endParaRPr lang="en-US" altLang="de-DE" sz="1600">
              <a:latin typeface="+mn-lt"/>
            </a:endParaRPr>
          </a:p>
          <a:p>
            <a:pPr eaLnBrk="0" hangingPunct="0">
              <a:spcBef>
                <a:spcPts val="826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endParaRPr lang="en-US" altLang="de-DE" sz="1600">
              <a:latin typeface="+mn-lt"/>
            </a:endParaRPr>
          </a:p>
          <a:p>
            <a:pPr eaLnBrk="0" hangingPunct="0">
              <a:spcBef>
                <a:spcPts val="826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r>
              <a:rPr lang="en-US" altLang="de-DE" sz="1600">
                <a:latin typeface="+mn-lt"/>
              </a:rPr>
              <a:t>New official place for calibration gas cell between interferometer and detector compartment</a:t>
            </a:r>
          </a:p>
          <a:p>
            <a:pPr eaLnBrk="0" hangingPunct="0">
              <a:spcBef>
                <a:spcPts val="826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r>
              <a:rPr lang="en-US" altLang="de-DE" sz="1600">
                <a:latin typeface="+mn-lt"/>
              </a:rPr>
              <a:t>Includes mount and refitting of back scattering protection plate</a:t>
            </a:r>
          </a:p>
          <a:p>
            <a:pPr eaLnBrk="0" hangingPunct="0">
              <a:spcBef>
                <a:spcPts val="826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endParaRPr lang="en-US" altLang="de-DE" sz="1600">
              <a:latin typeface="+mn-lt"/>
            </a:endParaRPr>
          </a:p>
          <a:p>
            <a:pPr eaLnBrk="0" hangingPunct="0">
              <a:spcBef>
                <a:spcPts val="826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endParaRPr lang="en-US" altLang="de-DE" sz="1600">
              <a:latin typeface="+mn-lt"/>
            </a:endParaRPr>
          </a:p>
          <a:p>
            <a:pPr eaLnBrk="0" hangingPunct="0">
              <a:spcBef>
                <a:spcPts val="826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endParaRPr lang="en-US" altLang="de-DE" sz="1600">
              <a:latin typeface="+mn-lt"/>
            </a:endParaRPr>
          </a:p>
          <a:p>
            <a:pPr eaLnBrk="0" hangingPunct="0">
              <a:spcBef>
                <a:spcPts val="826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endParaRPr lang="en-US" altLang="de-DE" sz="1600">
              <a:latin typeface="+mn-lt"/>
            </a:endParaRPr>
          </a:p>
          <a:p>
            <a:pPr eaLnBrk="0" hangingPunct="0">
              <a:spcBef>
                <a:spcPts val="826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endParaRPr lang="en-US" altLang="de-DE" sz="1600">
              <a:latin typeface="+mn-lt"/>
            </a:endParaRPr>
          </a:p>
          <a:p>
            <a:pPr eaLnBrk="0" hangingPunct="0">
              <a:spcBef>
                <a:spcPts val="826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endParaRPr lang="en-US" altLang="de-DE" sz="160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F3BB6B-3AC9-B48B-FC5C-C7E28FE92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752" y="1550532"/>
            <a:ext cx="4349407" cy="27449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091F52-D133-C077-BF91-0396764FE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224" y="5505617"/>
            <a:ext cx="4019550" cy="5143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F00F677-1D9C-03FF-0D9A-8A040ECCE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8457" y="2769604"/>
            <a:ext cx="1762423" cy="156422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51D698A-315F-53CD-E7DC-F349169B6AD3}"/>
              </a:ext>
            </a:extLst>
          </p:cNvPr>
          <p:cNvSpPr/>
          <p:nvPr/>
        </p:nvSpPr>
        <p:spPr>
          <a:xfrm>
            <a:off x="8651631" y="3663603"/>
            <a:ext cx="100483" cy="256546"/>
          </a:xfrm>
          <a:prstGeom prst="rect">
            <a:avLst/>
          </a:prstGeom>
          <a:noFill/>
          <a:ln w="38100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035B20B-80BE-F5CF-0324-1EE76544FADB}"/>
              </a:ext>
            </a:extLst>
          </p:cNvPr>
          <p:cNvCxnSpPr>
            <a:cxnSpLocks/>
          </p:cNvCxnSpPr>
          <p:nvPr/>
        </p:nvCxnSpPr>
        <p:spPr>
          <a:xfrm flipH="1">
            <a:off x="8766940" y="3745808"/>
            <a:ext cx="2135522" cy="1227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141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886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2484B31-0CAC-4144-8FFF-7E2D5C99C6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5939" y="296863"/>
            <a:ext cx="9420224" cy="134652"/>
          </a:xfrm>
        </p:spPr>
        <p:txBody>
          <a:bodyPr/>
          <a:lstStyle/>
          <a:p>
            <a:r>
              <a:rPr lang="en-US" altLang="de-DE"/>
              <a:t>NDACC-IRWG-TCCON-COCCON annual meeting 2023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50B267C-4794-4CA9-A618-A2EC86D03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838033"/>
            <a:ext cx="9420225" cy="332399"/>
          </a:xfrm>
        </p:spPr>
        <p:txBody>
          <a:bodyPr/>
          <a:lstStyle/>
          <a:p>
            <a:r>
              <a:rPr lang="en-US" altLang="de-DE">
                <a:solidFill>
                  <a:schemeClr val="tx1"/>
                </a:solidFill>
                <a:ea typeface="ＭＳ Ｐゴシック" panose="020B0600070205080204" pitchFamily="34" charset="-128"/>
              </a:rPr>
              <a:t>People at Bruker</a:t>
            </a:r>
            <a:endParaRPr lang="en-US" dirty="0"/>
          </a:p>
        </p:txBody>
      </p:sp>
      <p:sp>
        <p:nvSpPr>
          <p:cNvPr id="48" name="Datumsplatzhalter 47">
            <a:extLst>
              <a:ext uri="{FF2B5EF4-FFF2-40B4-BE49-F238E27FC236}">
                <a16:creationId xmlns:a16="http://schemas.microsoft.com/office/drawing/2014/main" id="{8C2489AB-9E1A-4FC7-BB9B-3D388AE1B9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5406062-9824-4078-807A-3636FF8B13AF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50" name="Foliennummernplatzhalter 49">
            <a:extLst>
              <a:ext uri="{FF2B5EF4-FFF2-40B4-BE49-F238E27FC236}">
                <a16:creationId xmlns:a16="http://schemas.microsoft.com/office/drawing/2014/main" id="{082F9A9F-0F83-4B1A-B54D-0A15B0AB6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20213A-032B-FE42-940A-86A4C9AC44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9" name="Fußzeilenplatzhalter 48">
            <a:extLst>
              <a:ext uri="{FF2B5EF4-FFF2-40B4-BE49-F238E27FC236}">
                <a16:creationId xmlns:a16="http://schemas.microsoft.com/office/drawing/2014/main" id="{1D0C51AA-1A39-4861-9886-4004B2374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</p:spPr>
        <p:txBody>
          <a:bodyPr/>
          <a:lstStyle/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D0D988E5-3ED0-835D-F915-8C9CA29D25E1}"/>
              </a:ext>
            </a:extLst>
          </p:cNvPr>
          <p:cNvSpPr>
            <a:spLocks/>
          </p:cNvSpPr>
          <p:nvPr/>
        </p:nvSpPr>
        <p:spPr bwMode="auto">
          <a:xfrm>
            <a:off x="3410866" y="1749253"/>
            <a:ext cx="8537311" cy="42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87425" indent="-9874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139950" indent="-822325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292475" indent="-6572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610100" indent="-658813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927725" indent="-658813" defTabSz="263525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63849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68421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72993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77565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hangingPunct="0">
              <a:spcBef>
                <a:spcPct val="100000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r>
              <a:rPr lang="en-US" altLang="de-DE" sz="1600" dirty="0">
                <a:latin typeface="+mn-lt"/>
              </a:rPr>
              <a:t>Gregor Surawicz will stay responsible for final test and worldwide service at least until 2024</a:t>
            </a:r>
          </a:p>
          <a:p>
            <a:pPr eaLnBrk="0" hangingPunct="0">
              <a:spcBef>
                <a:spcPct val="100000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r>
              <a:rPr lang="en-US" altLang="de-DE" sz="1600" dirty="0">
                <a:latin typeface="+mn-lt"/>
              </a:rPr>
              <a:t>Kevin Loran joined Bruker in March 2022 and will assist Gregor</a:t>
            </a:r>
          </a:p>
          <a:p>
            <a:pPr eaLnBrk="0" hangingPunct="0">
              <a:spcBef>
                <a:spcPct val="100000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r>
              <a:rPr lang="en-US" altLang="de-DE" sz="1600" dirty="0">
                <a:latin typeface="+mn-lt"/>
              </a:rPr>
              <a:t>Most likely Kevin will take over final test and service after Gregor’s retirement</a:t>
            </a:r>
          </a:p>
          <a:p>
            <a:pPr eaLnBrk="0" hangingPunct="0">
              <a:spcBef>
                <a:spcPct val="100000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r>
              <a:rPr lang="en-US" altLang="de-DE" sz="1600" dirty="0">
                <a:latin typeface="+mn-lt"/>
              </a:rPr>
              <a:t>Both also do EM27/SUN service and final test</a:t>
            </a:r>
          </a:p>
          <a:p>
            <a:pPr eaLnBrk="0" hangingPunct="0">
              <a:spcBef>
                <a:spcPct val="100000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r>
              <a:rPr lang="en-US" altLang="de-DE" sz="1600" dirty="0">
                <a:latin typeface="+mn-lt"/>
              </a:rPr>
              <a:t>Denis Czurlok, responsible for the high resolution IFS125HR business at Bruker HQ</a:t>
            </a:r>
          </a:p>
          <a:p>
            <a:pPr eaLnBrk="0" hangingPunct="0">
              <a:spcBef>
                <a:spcPct val="100000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Xia Wu, responsible for EM27/SUN and other remote sensing systems such as hyperspectral imager HI 90 at Bruker HQ</a:t>
            </a:r>
          </a:p>
          <a:p>
            <a:pPr eaLnBrk="0" hangingPunct="0">
              <a:spcBef>
                <a:spcPct val="100000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In case you don’t know whom to address use the new  e-mail address:</a:t>
            </a:r>
          </a:p>
          <a:p>
            <a:pPr marL="2635250" lvl="2" indent="0" eaLnBrk="0" hangingPunct="0">
              <a:spcBef>
                <a:spcPct val="100000"/>
              </a:spcBef>
              <a:buClr>
                <a:srgbClr val="0488E2"/>
              </a:buClr>
              <a:buNone/>
            </a:pPr>
            <a:r>
              <a:rPr lang="en-US" sz="1600" b="1" dirty="0">
                <a:latin typeface="+mn-lt"/>
              </a:rPr>
              <a:t>ifs.service.BOPT.de@bruker.com</a:t>
            </a:r>
          </a:p>
          <a:p>
            <a:pPr eaLnBrk="0" hangingPunct="0">
              <a:spcBef>
                <a:spcPct val="100000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+mn-lt"/>
            </a:endParaRPr>
          </a:p>
          <a:p>
            <a:pPr marL="0" indent="0" eaLnBrk="0" hangingPunct="0">
              <a:spcBef>
                <a:spcPct val="100000"/>
              </a:spcBef>
              <a:buClr>
                <a:srgbClr val="0488E2"/>
              </a:buClr>
              <a:buNone/>
            </a:pPr>
            <a:endParaRPr lang="en-US" sz="1600" dirty="0">
              <a:latin typeface="+mn-lt"/>
            </a:endParaRPr>
          </a:p>
          <a:p>
            <a:pPr eaLnBrk="0" hangingPunct="0">
              <a:spcBef>
                <a:spcPct val="100000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endParaRPr lang="en-US" altLang="de-DE" sz="1600" dirty="0">
              <a:latin typeface="+mn-lt"/>
            </a:endParaRPr>
          </a:p>
          <a:p>
            <a:pPr eaLnBrk="0" hangingPunct="0">
              <a:spcBef>
                <a:spcPct val="100000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endParaRPr lang="en-US" altLang="de-DE" sz="1600" dirty="0">
              <a:latin typeface="+mn-lt"/>
            </a:endParaRPr>
          </a:p>
        </p:txBody>
      </p:sp>
      <p:pic>
        <p:nvPicPr>
          <p:cNvPr id="2" name="Picture 1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6BD47426-65F3-6153-36C6-3958B9EC1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682" y="4852400"/>
            <a:ext cx="1249209" cy="14107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94366A6-3C93-F681-17F4-EEE31F177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69" y="3783275"/>
            <a:ext cx="1249209" cy="1469658"/>
          </a:xfrm>
          <a:prstGeom prst="rect">
            <a:avLst/>
          </a:prstGeom>
        </p:spPr>
      </p:pic>
      <p:pic>
        <p:nvPicPr>
          <p:cNvPr id="22" name="Picture 21" descr="A bald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9D0320B2-4E3F-04D4-3764-A024B5D6C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82" y="2661534"/>
            <a:ext cx="1130376" cy="16960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F6B2FE4-1605-B8C9-9E77-E4279270D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521" y="1875474"/>
            <a:ext cx="1249209" cy="141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47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6">
            <a:extLst>
              <a:ext uri="{FF2B5EF4-FFF2-40B4-BE49-F238E27FC236}">
                <a16:creationId xmlns:a16="http://schemas.microsoft.com/office/drawing/2014/main" id="{C9649C01-8880-7458-BEBF-D528F2CD70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de-DE"/>
              <a:t>NDACC-IRWG-TCCON-COCCON annual meeting 2023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50B267C-4794-4CA9-A618-A2EC86D03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838033"/>
            <a:ext cx="9420225" cy="332399"/>
          </a:xfrm>
        </p:spPr>
        <p:txBody>
          <a:bodyPr/>
          <a:lstStyle/>
          <a:p>
            <a:r>
              <a:rPr lang="en-US" altLang="de-DE">
                <a:solidFill>
                  <a:schemeClr val="tx1"/>
                </a:solidFill>
                <a:ea typeface="ＭＳ Ｐゴシック" panose="020B0600070205080204" pitchFamily="34" charset="-128"/>
              </a:rPr>
              <a:t>Important sales information</a:t>
            </a:r>
            <a:endParaRPr lang="en-US" dirty="0"/>
          </a:p>
        </p:txBody>
      </p:sp>
      <p:sp>
        <p:nvSpPr>
          <p:cNvPr id="48" name="Datumsplatzhalter 47">
            <a:extLst>
              <a:ext uri="{FF2B5EF4-FFF2-40B4-BE49-F238E27FC236}">
                <a16:creationId xmlns:a16="http://schemas.microsoft.com/office/drawing/2014/main" id="{8C2489AB-9E1A-4FC7-BB9B-3D388AE1B9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CA02DEA-8082-4D3C-8248-82A6B1EE4BA0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50" name="Foliennummernplatzhalter 49">
            <a:extLst>
              <a:ext uri="{FF2B5EF4-FFF2-40B4-BE49-F238E27FC236}">
                <a16:creationId xmlns:a16="http://schemas.microsoft.com/office/drawing/2014/main" id="{082F9A9F-0F83-4B1A-B54D-0A15B0AB6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20213A-032B-FE42-940A-86A4C9AC44D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9" name="Fußzeilenplatzhalter 48">
            <a:extLst>
              <a:ext uri="{FF2B5EF4-FFF2-40B4-BE49-F238E27FC236}">
                <a16:creationId xmlns:a16="http://schemas.microsoft.com/office/drawing/2014/main" id="{1D0C51AA-1A39-4861-9886-4004B2374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914FCC5-6154-DDFA-6608-CFDCA21D6C60}"/>
              </a:ext>
            </a:extLst>
          </p:cNvPr>
          <p:cNvSpPr/>
          <p:nvPr/>
        </p:nvSpPr>
        <p:spPr bwMode="auto">
          <a:xfrm>
            <a:off x="3531793" y="3865147"/>
            <a:ext cx="303511" cy="75948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774" tIns="18887" rIns="37774" bIns="18887" numCol="1" rtlCol="0" anchor="t" anchorCtr="0" compatLnSpc="1">
            <a:prstTxWarp prst="textNoShape">
              <a:avLst/>
            </a:prstTxWarp>
          </a:bodyPr>
          <a:lstStyle/>
          <a:p>
            <a:pPr defTabSz="1088622" fontAlgn="base">
              <a:spcBef>
                <a:spcPct val="0"/>
              </a:spcBef>
              <a:spcAft>
                <a:spcPct val="0"/>
              </a:spcAft>
            </a:pPr>
            <a:endParaRPr lang="de-DE" sz="2148">
              <a:latin typeface="Arial" panose="020B0604020202020204" pitchFamily="34" charset="0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6107C5A7-4A23-F417-1C33-65CB78E87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5641" y="4077900"/>
            <a:ext cx="1942892" cy="6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692" tIns="19018" rIns="38692" bIns="190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100000"/>
              </a:spcBef>
            </a:pPr>
            <a:r>
              <a:rPr lang="en-US" altLang="de-DE" sz="1400" dirty="0">
                <a:latin typeface="+mn-lt"/>
                <a:ea typeface="ＭＳ Ｐゴシック" panose="020B0600070205080204" pitchFamily="34" charset="-128"/>
              </a:rPr>
              <a:t>Electronic upgrade to IFS125HR electronics: E600/2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52C3C483-CBFF-6C58-2FC3-09215A03D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034" y="1624356"/>
            <a:ext cx="2320512" cy="25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692" tIns="19018" rIns="38692" bIns="190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100000"/>
              </a:spcBef>
            </a:pPr>
            <a:r>
              <a:rPr lang="en-US" altLang="de-DE" sz="1400" dirty="0">
                <a:latin typeface="+mn-lt"/>
                <a:ea typeface="ＭＳ Ｐゴシック" panose="020B0600070205080204" pitchFamily="34" charset="-128"/>
              </a:rPr>
              <a:t>IFS120HR</a:t>
            </a:r>
          </a:p>
        </p:txBody>
      </p:sp>
      <p:pic>
        <p:nvPicPr>
          <p:cNvPr id="17" name="Picture 7" descr="IFS125front_geschnitten">
            <a:extLst>
              <a:ext uri="{FF2B5EF4-FFF2-40B4-BE49-F238E27FC236}">
                <a16:creationId xmlns:a16="http://schemas.microsoft.com/office/drawing/2014/main" id="{E7CFF9E1-02C2-C2AE-08C8-A1461EA7E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0" t="16058" r="12190"/>
          <a:stretch>
            <a:fillRect/>
          </a:stretch>
        </p:blipFill>
        <p:spPr bwMode="auto">
          <a:xfrm>
            <a:off x="1957599" y="5300701"/>
            <a:ext cx="1464045" cy="114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3100706B-5202-1BAD-6D94-A2B4A91EC96C}"/>
              </a:ext>
            </a:extLst>
          </p:cNvPr>
          <p:cNvSpPr/>
          <p:nvPr/>
        </p:nvSpPr>
        <p:spPr bwMode="auto">
          <a:xfrm>
            <a:off x="3386276" y="3964523"/>
            <a:ext cx="594872" cy="476112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774" tIns="18887" rIns="37774" bIns="18887" numCol="1" rtlCol="0" anchor="t" anchorCtr="0" compatLnSpc="1">
            <a:prstTxWarp prst="textNoShape">
              <a:avLst/>
            </a:prstTxWarp>
          </a:bodyPr>
          <a:lstStyle/>
          <a:p>
            <a:pPr defTabSz="1088622" fontAlgn="base">
              <a:spcBef>
                <a:spcPct val="0"/>
              </a:spcBef>
              <a:spcAft>
                <a:spcPct val="0"/>
              </a:spcAft>
            </a:pPr>
            <a:endParaRPr lang="de-DE" sz="2148">
              <a:latin typeface="Arial" panose="020B0604020202020204" pitchFamily="34" charset="0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293C94B-698F-93F9-59E9-F80A9B7DFB5F}"/>
              </a:ext>
            </a:extLst>
          </p:cNvPr>
          <p:cNvSpPr/>
          <p:nvPr/>
        </p:nvSpPr>
        <p:spPr bwMode="auto">
          <a:xfrm rot="16200000">
            <a:off x="3731244" y="5568287"/>
            <a:ext cx="303511" cy="75948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774" tIns="18887" rIns="37774" bIns="18887" numCol="1" rtlCol="0" anchor="t" anchorCtr="0" compatLnSpc="1">
            <a:prstTxWarp prst="textNoShape">
              <a:avLst/>
            </a:prstTxWarp>
          </a:bodyPr>
          <a:lstStyle/>
          <a:p>
            <a:pPr defTabSz="1088622" fontAlgn="base">
              <a:spcBef>
                <a:spcPct val="0"/>
              </a:spcBef>
              <a:spcAft>
                <a:spcPct val="0"/>
              </a:spcAft>
            </a:pPr>
            <a:endParaRPr lang="de-DE" sz="2148">
              <a:latin typeface="Arial" panose="020B0604020202020204" pitchFamily="34" charset="0"/>
            </a:endParaRPr>
          </a:p>
        </p:txBody>
      </p:sp>
      <p:pic>
        <p:nvPicPr>
          <p:cNvPr id="20" name="Picture 7" descr="IFS125front_geschnitten">
            <a:extLst>
              <a:ext uri="{FF2B5EF4-FFF2-40B4-BE49-F238E27FC236}">
                <a16:creationId xmlns:a16="http://schemas.microsoft.com/office/drawing/2014/main" id="{7E9AF1A6-BA00-EDB1-A3C1-A70D43F3C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0" t="16058" r="12190"/>
          <a:stretch>
            <a:fillRect/>
          </a:stretch>
        </p:blipFill>
        <p:spPr bwMode="auto">
          <a:xfrm>
            <a:off x="4542600" y="5363297"/>
            <a:ext cx="1273544" cy="99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6">
            <a:extLst>
              <a:ext uri="{FF2B5EF4-FFF2-40B4-BE49-F238E27FC236}">
                <a16:creationId xmlns:a16="http://schemas.microsoft.com/office/drawing/2014/main" id="{5E89768F-C90F-69F0-798A-D81A0CA09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59" y="5564694"/>
            <a:ext cx="1013381" cy="25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692" tIns="19018" rIns="38692" bIns="190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100000"/>
              </a:spcBef>
            </a:pPr>
            <a:r>
              <a:rPr lang="en-US" altLang="de-DE" sz="1400" dirty="0">
                <a:latin typeface="+mn-lt"/>
                <a:ea typeface="ＭＳ Ｐゴシック" panose="020B0600070205080204" pitchFamily="34" charset="-128"/>
              </a:rPr>
              <a:t>I24190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F6C7B6BC-A2E0-AC28-E852-0F936017B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191" y="4849715"/>
            <a:ext cx="1518569" cy="25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692" tIns="19018" rIns="38692" bIns="190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100000"/>
              </a:spcBef>
            </a:pPr>
            <a:r>
              <a:rPr lang="en-US" altLang="de-DE" sz="1400" dirty="0">
                <a:latin typeface="+mn-lt"/>
                <a:ea typeface="ＭＳ Ｐゴシック" panose="020B0600070205080204" pitchFamily="34" charset="-128"/>
              </a:rPr>
              <a:t>M15 electronics</a:t>
            </a: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FD5C4ED4-C81D-5438-4815-08740FEB5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600" y="4848629"/>
            <a:ext cx="1518569" cy="25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692" tIns="19018" rIns="38692" bIns="190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100000"/>
              </a:spcBef>
            </a:pPr>
            <a:r>
              <a:rPr lang="en-US" altLang="de-DE" sz="1400" dirty="0">
                <a:latin typeface="+mn-lt"/>
                <a:ea typeface="ＭＳ Ｐゴシック" panose="020B0600070205080204" pitchFamily="34" charset="-128"/>
              </a:rPr>
              <a:t>M16 electronics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AEE9161-79D7-3D6D-7E52-8224BA558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507" y="4031904"/>
            <a:ext cx="3926568" cy="1730144"/>
          </a:xfrm>
          <a:prstGeom prst="rect">
            <a:avLst/>
          </a:prstGeom>
        </p:spPr>
      </p:pic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71605D25-5CD7-0147-6BE4-8A8A7E5BC42A}"/>
              </a:ext>
            </a:extLst>
          </p:cNvPr>
          <p:cNvSpPr>
            <a:spLocks/>
          </p:cNvSpPr>
          <p:nvPr/>
        </p:nvSpPr>
        <p:spPr bwMode="auto">
          <a:xfrm>
            <a:off x="6270437" y="1227599"/>
            <a:ext cx="5640709" cy="42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87425" indent="-9874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139950" indent="-822325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292475" indent="-6572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610100" indent="-658813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927725" indent="-658813" defTabSz="263525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63849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68421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72993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77565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hangingPunct="0">
              <a:spcBef>
                <a:spcPct val="100000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r>
              <a:rPr lang="en-US" altLang="de-DE" sz="1600">
                <a:latin typeface="+mn-lt"/>
              </a:rPr>
              <a:t>Upgrade possibility discontinued</a:t>
            </a:r>
          </a:p>
          <a:p>
            <a:pPr eaLnBrk="0" hangingPunct="0">
              <a:spcBef>
                <a:spcPct val="100000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r>
              <a:rPr lang="en-US" altLang="de-DE" sz="1600">
                <a:latin typeface="+mn-lt"/>
              </a:rPr>
              <a:t>Support of upgraded instruments until 2030 (for latest upgrades)</a:t>
            </a:r>
          </a:p>
          <a:p>
            <a:pPr eaLnBrk="0" hangingPunct="0">
              <a:spcBef>
                <a:spcPct val="100000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r>
              <a:rPr lang="en-US" altLang="de-DE" sz="1600">
                <a:latin typeface="+mn-lt"/>
              </a:rPr>
              <a:t>Update from M15 to M16 electronics (IFS125 HR) still possible via </a:t>
            </a:r>
            <a:r>
              <a:rPr lang="de-DE" sz="1600">
                <a:latin typeface="+mn-lt"/>
              </a:rPr>
              <a:t>I24190</a:t>
            </a:r>
            <a:endParaRPr lang="en-US" altLang="de-DE" sz="1600">
              <a:latin typeface="+mn-lt"/>
            </a:endParaRPr>
          </a:p>
          <a:p>
            <a:pPr eaLnBrk="0" hangingPunct="0">
              <a:spcBef>
                <a:spcPct val="100000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r>
              <a:rPr lang="en-US" altLang="de-DE" sz="1600">
                <a:latin typeface="+mn-lt"/>
              </a:rPr>
              <a:t>No more orders of E600/2 possible</a:t>
            </a: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F563F22C-117C-752D-ACE7-8AFD467D835C}"/>
              </a:ext>
            </a:extLst>
          </p:cNvPr>
          <p:cNvSpPr/>
          <p:nvPr/>
        </p:nvSpPr>
        <p:spPr bwMode="auto">
          <a:xfrm>
            <a:off x="8724815" y="4222621"/>
            <a:ext cx="1397740" cy="1140676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774" tIns="18887" rIns="37774" bIns="18887" numCol="1" rtlCol="0" anchor="t" anchorCtr="0" compatLnSpc="1">
            <a:prstTxWarp prst="textNoShape">
              <a:avLst/>
            </a:prstTxWarp>
          </a:bodyPr>
          <a:lstStyle/>
          <a:p>
            <a:pPr defTabSz="1088622" fontAlgn="base">
              <a:spcBef>
                <a:spcPct val="0"/>
              </a:spcBef>
              <a:spcAft>
                <a:spcPct val="0"/>
              </a:spcAft>
            </a:pPr>
            <a:endParaRPr lang="de-DE" sz="2148">
              <a:latin typeface="Arial" panose="020B0604020202020204" pitchFamily="34" charset="0"/>
            </a:endParaRPr>
          </a:p>
        </p:txBody>
      </p:sp>
      <p:sp>
        <p:nvSpPr>
          <p:cNvPr id="5" name="AutoShape 69">
            <a:extLst>
              <a:ext uri="{FF2B5EF4-FFF2-40B4-BE49-F238E27FC236}">
                <a16:creationId xmlns:a16="http://schemas.microsoft.com/office/drawing/2014/main" id="{C85D8D80-E906-5643-46DA-FA8754877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465" y="1502907"/>
            <a:ext cx="2380285" cy="998664"/>
          </a:xfrm>
          <a:prstGeom prst="roundRect">
            <a:avLst>
              <a:gd name="adj" fmla="val 6403"/>
            </a:avLst>
          </a:prstGeom>
          <a:solidFill>
            <a:srgbClr val="D8E2E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506275">
              <a:defRPr/>
            </a:pPr>
            <a:endParaRPr lang="en-US" sz="991">
              <a:latin typeface="Arial" charset="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F735509A-EDBC-A015-4CE8-A988459EF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21" y="1694769"/>
            <a:ext cx="3013145" cy="110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692" tIns="19018" rIns="38692" bIns="190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de-DE" sz="1983" b="1">
                <a:solidFill>
                  <a:srgbClr val="0071BC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IFS system upgrades</a:t>
            </a:r>
            <a:endParaRPr lang="en-US" altLang="de-DE" sz="1983" b="1" dirty="0">
              <a:solidFill>
                <a:srgbClr val="0071BC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 eaLnBrk="0" hangingPunct="0">
              <a:spcBef>
                <a:spcPct val="50000"/>
              </a:spcBef>
            </a:pPr>
            <a:endParaRPr lang="en-US" altLang="de-DE" sz="1983" dirty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0" name="Picture 9" descr="A close up of a device&#10;&#10;Description automatically generated">
            <a:extLst>
              <a:ext uri="{FF2B5EF4-FFF2-40B4-BE49-F238E27FC236}">
                <a16:creationId xmlns:a16="http://schemas.microsoft.com/office/drawing/2014/main" id="{14B16100-396D-05C7-E941-E6090BEDA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475" y="1872924"/>
            <a:ext cx="2637508" cy="199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96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0B267C-4794-4CA9-A618-A2EC86D03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838033"/>
            <a:ext cx="9420225" cy="332399"/>
          </a:xfrm>
        </p:spPr>
        <p:txBody>
          <a:bodyPr/>
          <a:lstStyle/>
          <a:p>
            <a:r>
              <a:rPr lang="en-US" altLang="de-DE">
                <a:solidFill>
                  <a:schemeClr val="tx1"/>
                </a:solidFill>
                <a:ea typeface="ＭＳ Ｐゴシック" panose="020B0600070205080204" pitchFamily="34" charset="-128"/>
              </a:rPr>
              <a:t>Important sales information</a:t>
            </a:r>
            <a:endParaRPr lang="en-US" dirty="0"/>
          </a:p>
        </p:txBody>
      </p:sp>
      <p:sp>
        <p:nvSpPr>
          <p:cNvPr id="48" name="Datumsplatzhalter 47">
            <a:extLst>
              <a:ext uri="{FF2B5EF4-FFF2-40B4-BE49-F238E27FC236}">
                <a16:creationId xmlns:a16="http://schemas.microsoft.com/office/drawing/2014/main" id="{8C2489AB-9E1A-4FC7-BB9B-3D388AE1B9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1B1F79-AC1F-4595-B271-8300D1CE902B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50" name="Foliennummernplatzhalter 49">
            <a:extLst>
              <a:ext uri="{FF2B5EF4-FFF2-40B4-BE49-F238E27FC236}">
                <a16:creationId xmlns:a16="http://schemas.microsoft.com/office/drawing/2014/main" id="{082F9A9F-0F83-4B1A-B54D-0A15B0AB6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20213A-032B-FE42-940A-86A4C9AC44D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9" name="Fußzeilenplatzhalter 48">
            <a:extLst>
              <a:ext uri="{FF2B5EF4-FFF2-40B4-BE49-F238E27FC236}">
                <a16:creationId xmlns:a16="http://schemas.microsoft.com/office/drawing/2014/main" id="{1D0C51AA-1A39-4861-9886-4004B2374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</p:spPr>
        <p:txBody>
          <a:bodyPr/>
          <a:lstStyle/>
          <a:p>
            <a:r>
              <a:rPr lang="nb-NO"/>
              <a:t>NDACC-IRWG-TCCON-COCCON annual meeting</a:t>
            </a:r>
            <a:endParaRPr lang="en-US" dirty="0"/>
          </a:p>
        </p:txBody>
      </p:sp>
      <p:pic>
        <p:nvPicPr>
          <p:cNvPr id="29" name="Picture 7" descr="SolarTracker">
            <a:extLst>
              <a:ext uri="{FF2B5EF4-FFF2-40B4-BE49-F238E27FC236}">
                <a16:creationId xmlns:a16="http://schemas.microsoft.com/office/drawing/2014/main" id="{6398A566-B50A-CCEE-B558-F32860D11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r="10614"/>
          <a:stretch>
            <a:fillRect/>
          </a:stretch>
        </p:blipFill>
        <p:spPr bwMode="auto">
          <a:xfrm>
            <a:off x="356465" y="2709681"/>
            <a:ext cx="2010865" cy="168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BEDC5DC4-ED2E-2534-980F-ACECA7738C9A}"/>
              </a:ext>
            </a:extLst>
          </p:cNvPr>
          <p:cNvSpPr>
            <a:spLocks/>
          </p:cNvSpPr>
          <p:nvPr/>
        </p:nvSpPr>
        <p:spPr bwMode="auto">
          <a:xfrm>
            <a:off x="3037398" y="1287481"/>
            <a:ext cx="9048973" cy="42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87425" indent="-9874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139950" indent="-822325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292475" indent="-6572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610100" indent="-658813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927725" indent="-658813" defTabSz="263525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63849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68421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72993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77565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0488E2"/>
              </a:buClr>
              <a:buFont typeface="Wingdings" panose="05000000000000000000" pitchFamily="2" charset="2"/>
              <a:buChar char="§"/>
            </a:pPr>
            <a:r>
              <a:rPr lang="en-US" altLang="de-DE" sz="1600">
                <a:latin typeface="+mn-lt"/>
              </a:rPr>
              <a:t>CamTracker operation is </a:t>
            </a:r>
            <a:r>
              <a:rPr lang="en-US" altLang="de-DE" sz="1600" b="1">
                <a:latin typeface="+mn-lt"/>
              </a:rPr>
              <a:t>standard</a:t>
            </a:r>
            <a:r>
              <a:rPr lang="en-US" altLang="de-DE" sz="1600">
                <a:latin typeface="+mn-lt"/>
              </a:rPr>
              <a:t> and included in Solar Tracker option</a:t>
            </a:r>
            <a:br>
              <a:rPr lang="en-US" altLang="de-DE" sz="1600">
                <a:latin typeface="+mn-lt"/>
              </a:rPr>
            </a:br>
            <a:r>
              <a:rPr lang="en-US" altLang="de-DE" sz="1600">
                <a:latin typeface="+mn-lt"/>
              </a:rPr>
              <a:t>Optional: </a:t>
            </a:r>
            <a:r>
              <a:rPr lang="en-US" sz="1600">
                <a:latin typeface="+mn-lt"/>
              </a:rPr>
              <a:t>quadrant diode sensor optional</a:t>
            </a:r>
            <a:endParaRPr lang="en-US" altLang="de-DE" sz="1600">
              <a:solidFill>
                <a:srgbClr val="FF0000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0488E2"/>
              </a:buClr>
              <a:buFont typeface="Wingdings" panose="05000000000000000000" pitchFamily="2" charset="2"/>
              <a:buChar char="§"/>
            </a:pPr>
            <a:r>
              <a:rPr lang="en-US" altLang="de-DE" sz="1600">
                <a:solidFill>
                  <a:srgbClr val="FF0000"/>
                </a:solidFill>
                <a:latin typeface="+mn-lt"/>
              </a:rPr>
              <a:t>New</a:t>
            </a:r>
            <a:r>
              <a:rPr lang="en-US" altLang="de-DE" sz="1600">
                <a:latin typeface="+mn-lt"/>
              </a:rPr>
              <a:t> </a:t>
            </a:r>
            <a:r>
              <a:rPr lang="en-US" altLang="de-DE" sz="1600" dirty="0">
                <a:latin typeface="+mn-lt"/>
              </a:rPr>
              <a:t>camera model (USB3) </a:t>
            </a:r>
            <a:r>
              <a:rPr lang="en-US" altLang="de-DE" sz="1600">
                <a:latin typeface="+mn-lt"/>
              </a:rPr>
              <a:t>and related software for CamTracker operation since 2020</a:t>
            </a:r>
            <a:endParaRPr lang="en-US" altLang="de-DE" sz="1600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0488E2"/>
              </a:buClr>
              <a:buFont typeface="Wingdings" panose="05000000000000000000" pitchFamily="2" charset="2"/>
              <a:buChar char="§"/>
            </a:pPr>
            <a:r>
              <a:rPr lang="en-US" altLang="de-DE" sz="1600" dirty="0">
                <a:latin typeface="+mn-lt"/>
              </a:rPr>
              <a:t>Camera and software suitable for Windows10 operation</a:t>
            </a:r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0488E2"/>
              </a:buClr>
              <a:buFont typeface="Wingdings" panose="05000000000000000000" pitchFamily="2" charset="2"/>
              <a:buChar char="§"/>
            </a:pPr>
            <a:r>
              <a:rPr lang="en-US" altLang="de-DE" sz="1600">
                <a:latin typeface="+mn-lt"/>
              </a:rPr>
              <a:t>Upgrade </a:t>
            </a:r>
            <a:r>
              <a:rPr lang="en-US" altLang="de-DE" sz="1600" dirty="0">
                <a:latin typeface="+mn-lt"/>
              </a:rPr>
              <a:t>package for existing Trackers available, service assistance might be </a:t>
            </a:r>
            <a:r>
              <a:rPr lang="en-US" altLang="de-DE" sz="1600">
                <a:latin typeface="+mn-lt"/>
              </a:rPr>
              <a:t>required:</a:t>
            </a:r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0488E2"/>
              </a:buClr>
              <a:buFont typeface="Wingdings" panose="05000000000000000000" pitchFamily="2" charset="2"/>
              <a:buChar char="§"/>
            </a:pPr>
            <a:endParaRPr lang="en-US" altLang="de-DE" sz="1600">
              <a:latin typeface="+mn-lt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0488E2"/>
              </a:buClr>
              <a:buFont typeface="Wingdings" panose="05000000000000000000" pitchFamily="2" charset="2"/>
              <a:buChar char="§"/>
            </a:pPr>
            <a:endParaRPr lang="en-US" altLang="de-DE" sz="1600">
              <a:latin typeface="+mn-lt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0488E2"/>
              </a:buClr>
              <a:buFont typeface="Wingdings" panose="05000000000000000000" pitchFamily="2" charset="2"/>
              <a:buChar char="§"/>
            </a:pPr>
            <a:endParaRPr lang="en-US" altLang="de-DE" sz="1600">
              <a:latin typeface="+mn-lt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0488E2"/>
              </a:buClr>
              <a:buFont typeface="Wingdings" panose="05000000000000000000" pitchFamily="2" charset="2"/>
              <a:buChar char="§"/>
            </a:pPr>
            <a:endParaRPr lang="en-US" altLang="de-DE" sz="1600">
              <a:latin typeface="+mn-lt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0488E2"/>
              </a:buClr>
              <a:buFont typeface="Wingdings" panose="05000000000000000000" pitchFamily="2" charset="2"/>
              <a:buChar char="§"/>
            </a:pPr>
            <a:endParaRPr lang="en-US" altLang="de-DE" sz="1600">
              <a:latin typeface="+mn-lt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0488E2"/>
              </a:buClr>
              <a:buFont typeface="Wingdings" panose="05000000000000000000" pitchFamily="2" charset="2"/>
              <a:buChar char="§"/>
            </a:pPr>
            <a:endParaRPr lang="en-US" altLang="de-DE" sz="1600">
              <a:latin typeface="+mn-lt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0488E2"/>
              </a:buClr>
              <a:buFont typeface="Wingdings" panose="05000000000000000000" pitchFamily="2" charset="2"/>
              <a:buChar char="§"/>
            </a:pPr>
            <a:endParaRPr lang="en-US" altLang="de-DE" sz="1600">
              <a:latin typeface="+mn-lt"/>
            </a:endParaRPr>
          </a:p>
        </p:txBody>
      </p:sp>
      <p:pic>
        <p:nvPicPr>
          <p:cNvPr id="31" name="Picture 30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397A88-76DC-FD09-96F6-51F642CC5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97" y="3917731"/>
            <a:ext cx="2382176" cy="199971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52A7F3A-60AA-DAE2-3960-62468718B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277" y="3273888"/>
            <a:ext cx="4252177" cy="2296631"/>
          </a:xfrm>
          <a:prstGeom prst="rect">
            <a:avLst/>
          </a:prstGeom>
        </p:spPr>
      </p:pic>
      <p:sp>
        <p:nvSpPr>
          <p:cNvPr id="4" name="Textplatzhalter 6">
            <a:extLst>
              <a:ext uri="{FF2B5EF4-FFF2-40B4-BE49-F238E27FC236}">
                <a16:creationId xmlns:a16="http://schemas.microsoft.com/office/drawing/2014/main" id="{3919ACFD-D19C-C09A-1DC6-56930100519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5939" y="296863"/>
            <a:ext cx="9420224" cy="134652"/>
          </a:xfrm>
        </p:spPr>
        <p:txBody>
          <a:bodyPr/>
          <a:lstStyle/>
          <a:p>
            <a:r>
              <a:rPr lang="en-US" altLang="de-DE"/>
              <a:t>NDACC-IRWG-TCCON-COCCON annual meeting 2023</a:t>
            </a:r>
            <a:endParaRPr lang="de-DE" dirty="0"/>
          </a:p>
        </p:txBody>
      </p:sp>
      <p:sp>
        <p:nvSpPr>
          <p:cNvPr id="2" name="AutoShape 69">
            <a:extLst>
              <a:ext uri="{FF2B5EF4-FFF2-40B4-BE49-F238E27FC236}">
                <a16:creationId xmlns:a16="http://schemas.microsoft.com/office/drawing/2014/main" id="{9EDE9172-9448-7635-9DE5-592B8BCC3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465" y="1502907"/>
            <a:ext cx="2380285" cy="998664"/>
          </a:xfrm>
          <a:prstGeom prst="roundRect">
            <a:avLst>
              <a:gd name="adj" fmla="val 6403"/>
            </a:avLst>
          </a:prstGeom>
          <a:solidFill>
            <a:srgbClr val="D8E2E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506275">
              <a:defRPr/>
            </a:pPr>
            <a:endParaRPr lang="en-US" sz="991">
              <a:latin typeface="Arial" charset="0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2E152D2C-FDCC-350B-DF67-4C6EF8EF7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21" y="1694769"/>
            <a:ext cx="3013145" cy="110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692" tIns="19018" rIns="38692" bIns="190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de-DE" sz="1983" b="1" dirty="0">
                <a:solidFill>
                  <a:srgbClr val="0071BC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A547N/2</a:t>
            </a:r>
            <a:br>
              <a:rPr lang="en-US" altLang="de-DE" sz="1983" b="1">
                <a:solidFill>
                  <a:srgbClr val="0071BC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</a:br>
            <a:r>
              <a:rPr lang="en-US" altLang="de-DE" sz="1983" b="1">
                <a:solidFill>
                  <a:srgbClr val="0071BC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SolarTracker</a:t>
            </a:r>
            <a:endParaRPr lang="en-US" altLang="de-DE" sz="1983" b="1" dirty="0">
              <a:solidFill>
                <a:srgbClr val="0071BC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 eaLnBrk="0" hangingPunct="0">
              <a:spcBef>
                <a:spcPct val="50000"/>
              </a:spcBef>
            </a:pPr>
            <a:endParaRPr lang="en-US" altLang="de-DE" sz="1983" dirty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0390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0B267C-4794-4CA9-A618-A2EC86D03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838033"/>
            <a:ext cx="9420225" cy="332399"/>
          </a:xfrm>
        </p:spPr>
        <p:txBody>
          <a:bodyPr/>
          <a:lstStyle/>
          <a:p>
            <a:r>
              <a:rPr lang="en-US" altLang="de-DE">
                <a:solidFill>
                  <a:schemeClr val="tx1"/>
                </a:solidFill>
                <a:ea typeface="ＭＳ Ｐゴシック" panose="020B0600070205080204" pitchFamily="34" charset="-128"/>
              </a:rPr>
              <a:t>Important sales information</a:t>
            </a:r>
            <a:endParaRPr lang="en-US" dirty="0"/>
          </a:p>
        </p:txBody>
      </p:sp>
      <p:sp>
        <p:nvSpPr>
          <p:cNvPr id="48" name="Datumsplatzhalter 47">
            <a:extLst>
              <a:ext uri="{FF2B5EF4-FFF2-40B4-BE49-F238E27FC236}">
                <a16:creationId xmlns:a16="http://schemas.microsoft.com/office/drawing/2014/main" id="{8C2489AB-9E1A-4FC7-BB9B-3D388AE1B9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B15619-52A8-4634-96F9-68974EDBD512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50" name="Foliennummernplatzhalter 49">
            <a:extLst>
              <a:ext uri="{FF2B5EF4-FFF2-40B4-BE49-F238E27FC236}">
                <a16:creationId xmlns:a16="http://schemas.microsoft.com/office/drawing/2014/main" id="{082F9A9F-0F83-4B1A-B54D-0A15B0AB6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20213A-032B-FE42-940A-86A4C9AC44D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9" name="Fußzeilenplatzhalter 48">
            <a:extLst>
              <a:ext uri="{FF2B5EF4-FFF2-40B4-BE49-F238E27FC236}">
                <a16:creationId xmlns:a16="http://schemas.microsoft.com/office/drawing/2014/main" id="{1D0C51AA-1A39-4861-9886-4004B2374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</p:spPr>
        <p:txBody>
          <a:bodyPr/>
          <a:lstStyle/>
          <a:p>
            <a:r>
              <a:rPr lang="nb-NO"/>
              <a:t>NDACC-IRWG-TCCON-COCCON annual meeting</a:t>
            </a:r>
            <a:endParaRPr lang="en-US" dirty="0"/>
          </a:p>
        </p:txBody>
      </p:sp>
      <p:grpSp>
        <p:nvGrpSpPr>
          <p:cNvPr id="26" name="Group 7">
            <a:extLst>
              <a:ext uri="{FF2B5EF4-FFF2-40B4-BE49-F238E27FC236}">
                <a16:creationId xmlns:a16="http://schemas.microsoft.com/office/drawing/2014/main" id="{033AE502-E6D1-12BB-386D-05C0FAD4B2A0}"/>
              </a:ext>
            </a:extLst>
          </p:cNvPr>
          <p:cNvGrpSpPr>
            <a:grpSpLocks/>
          </p:cNvGrpSpPr>
          <p:nvPr/>
        </p:nvGrpSpPr>
        <p:grpSpPr bwMode="auto">
          <a:xfrm>
            <a:off x="356465" y="1502907"/>
            <a:ext cx="3164301" cy="1298755"/>
            <a:chOff x="4315" y="1193"/>
            <a:chExt cx="1905" cy="792"/>
          </a:xfrm>
        </p:grpSpPr>
        <p:sp>
          <p:nvSpPr>
            <p:cNvPr id="27" name="AutoShape 69">
              <a:extLst>
                <a:ext uri="{FF2B5EF4-FFF2-40B4-BE49-F238E27FC236}">
                  <a16:creationId xmlns:a16="http://schemas.microsoft.com/office/drawing/2014/main" id="{4AA9B570-21C2-6E7B-97EF-E124CA8F9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5" y="1193"/>
              <a:ext cx="1433" cy="609"/>
            </a:xfrm>
            <a:prstGeom prst="roundRect">
              <a:avLst>
                <a:gd name="adj" fmla="val 6403"/>
              </a:avLst>
            </a:prstGeom>
            <a:solidFill>
              <a:srgbClr val="D8E2E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506275">
                <a:defRPr/>
              </a:pPr>
              <a:endParaRPr lang="en-US" sz="991">
                <a:latin typeface="Arial" charset="0"/>
              </a:endParaRPr>
            </a:p>
          </p:txBody>
        </p:sp>
        <p:sp>
          <p:nvSpPr>
            <p:cNvPr id="28" name="Text Box 9">
              <a:extLst>
                <a:ext uri="{FF2B5EF4-FFF2-40B4-BE49-F238E27FC236}">
                  <a16:creationId xmlns:a16="http://schemas.microsoft.com/office/drawing/2014/main" id="{C526990B-11EE-17B9-08DC-17B07A10A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310"/>
              <a:ext cx="1814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692" tIns="19018" rIns="38692" bIns="1901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de-DE" sz="1983" b="1" dirty="0">
                  <a:solidFill>
                    <a:srgbClr val="0071BC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rPr>
                <a:t>A547N/2</a:t>
              </a:r>
              <a:br>
                <a:rPr lang="en-US" altLang="de-DE" sz="1983" b="1">
                  <a:solidFill>
                    <a:srgbClr val="0071BC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rPr>
              </a:br>
              <a:r>
                <a:rPr lang="en-US" altLang="de-DE" sz="1983" b="1">
                  <a:solidFill>
                    <a:srgbClr val="0071BC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rPr>
                <a:t>SolarTracker</a:t>
              </a:r>
              <a:endParaRPr lang="en-US" altLang="de-DE" sz="1983" b="1" dirty="0">
                <a:solidFill>
                  <a:srgbClr val="0071BC"/>
                </a:solidFill>
                <a:latin typeface="Verdana" panose="020B0604030504040204" pitchFamily="34" charset="0"/>
                <a:ea typeface="ＭＳ Ｐゴシック" panose="020B0600070205080204" pitchFamily="34" charset="-128"/>
              </a:endParaRPr>
            </a:p>
            <a:p>
              <a:pPr eaLnBrk="0" hangingPunct="0">
                <a:spcBef>
                  <a:spcPct val="50000"/>
                </a:spcBef>
              </a:pPr>
              <a:endParaRPr lang="en-US" altLang="de-DE" sz="1983" dirty="0">
                <a:latin typeface="Verdan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pic>
        <p:nvPicPr>
          <p:cNvPr id="29" name="Picture 7" descr="SolarTracker">
            <a:extLst>
              <a:ext uri="{FF2B5EF4-FFF2-40B4-BE49-F238E27FC236}">
                <a16:creationId xmlns:a16="http://schemas.microsoft.com/office/drawing/2014/main" id="{6398A566-B50A-CCEE-B558-F32860D11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r="10614"/>
          <a:stretch>
            <a:fillRect/>
          </a:stretch>
        </p:blipFill>
        <p:spPr bwMode="auto">
          <a:xfrm>
            <a:off x="356465" y="2709681"/>
            <a:ext cx="2010865" cy="168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397A88-76DC-FD09-96F6-51F642CC5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90" y="4163372"/>
            <a:ext cx="2382176" cy="1999717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B3E1B6C8-F522-A67E-8496-0F8BB2B37629}"/>
              </a:ext>
            </a:extLst>
          </p:cNvPr>
          <p:cNvSpPr>
            <a:spLocks/>
          </p:cNvSpPr>
          <p:nvPr/>
        </p:nvSpPr>
        <p:spPr bwMode="auto">
          <a:xfrm>
            <a:off x="3884666" y="1405298"/>
            <a:ext cx="6319877" cy="42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87425" indent="-9874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139950" indent="-822325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292475" indent="-6572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610100" indent="-658813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927725" indent="-658813" defTabSz="263525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63849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68421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72993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77565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hangingPunct="0">
              <a:spcBef>
                <a:spcPct val="100000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r>
              <a:rPr lang="en-US" altLang="de-DE" sz="1600">
                <a:latin typeface="+mn-lt"/>
              </a:rPr>
              <a:t>Last year: Problem for Browser-operation of SolarTracker found for newest Win10 upgrades </a:t>
            </a:r>
          </a:p>
          <a:p>
            <a:pPr eaLnBrk="0" hangingPunct="0">
              <a:spcBef>
                <a:spcPct val="100000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r>
              <a:rPr lang="en-US" altLang="de-DE" sz="1600">
                <a:latin typeface="+mn-lt"/>
              </a:rPr>
              <a:t>Reason: Internet Explorer is discontinued, operation requires JAVA Applet/Plug-in</a:t>
            </a:r>
          </a:p>
          <a:p>
            <a:pPr eaLnBrk="0" hangingPunct="0">
              <a:spcBef>
                <a:spcPct val="100000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r>
              <a:rPr lang="en-US" altLang="de-DE" sz="1600">
                <a:latin typeface="+mn-lt"/>
              </a:rPr>
              <a:t>Solution: </a:t>
            </a:r>
            <a:br>
              <a:rPr lang="en-US" altLang="de-DE" sz="1600">
                <a:latin typeface="+mn-lt"/>
              </a:rPr>
            </a:br>
            <a:r>
              <a:rPr lang="en-US" altLang="de-DE" sz="1600">
                <a:latin typeface="+mn-lt"/>
              </a:rPr>
              <a:t>Transfer critical parts (red)</a:t>
            </a:r>
            <a:br>
              <a:rPr lang="en-US" altLang="de-DE" sz="1600">
                <a:latin typeface="+mn-lt"/>
              </a:rPr>
            </a:br>
            <a:r>
              <a:rPr lang="en-US" altLang="de-DE" sz="1600">
                <a:latin typeface="+mn-lt"/>
              </a:rPr>
              <a:t>to new CamTracker software</a:t>
            </a:r>
          </a:p>
          <a:p>
            <a:pPr eaLnBrk="0" hangingPunct="0">
              <a:spcBef>
                <a:spcPct val="100000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r>
              <a:rPr lang="en-US" altLang="de-DE" sz="1600">
                <a:latin typeface="+mn-lt"/>
              </a:rPr>
              <a:t>Revised software version </a:t>
            </a:r>
            <a:br>
              <a:rPr lang="en-US" altLang="de-DE" sz="1600">
                <a:latin typeface="+mn-lt"/>
              </a:rPr>
            </a:br>
            <a:r>
              <a:rPr lang="en-US" altLang="de-DE" sz="1600">
                <a:latin typeface="+mn-lt"/>
              </a:rPr>
              <a:t>since 2022 (ver 4.4.2.0)</a:t>
            </a:r>
          </a:p>
          <a:p>
            <a:pPr eaLnBrk="0" hangingPunct="0">
              <a:spcBef>
                <a:spcPct val="100000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r>
              <a:rPr lang="en-US" altLang="de-DE" sz="1600">
                <a:solidFill>
                  <a:srgbClr val="FF0000"/>
                </a:solidFill>
                <a:latin typeface="+mn-lt"/>
              </a:rPr>
              <a:t>New:</a:t>
            </a:r>
            <a:r>
              <a:rPr lang="en-US" altLang="de-DE" sz="1600">
                <a:latin typeface="+mn-lt"/>
              </a:rPr>
              <a:t> No Browser use </a:t>
            </a:r>
            <a:br>
              <a:rPr lang="en-US" altLang="de-DE" sz="1600">
                <a:latin typeface="+mn-lt"/>
              </a:rPr>
            </a:br>
            <a:r>
              <a:rPr lang="en-US" altLang="de-DE" sz="1600">
                <a:latin typeface="+mn-lt"/>
              </a:rPr>
              <a:t>in regular operation</a:t>
            </a:r>
          </a:p>
          <a:p>
            <a:pPr eaLnBrk="0" hangingPunct="0">
              <a:spcBef>
                <a:spcPct val="100000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r>
              <a:rPr lang="en-US" altLang="de-DE" sz="1600">
                <a:solidFill>
                  <a:srgbClr val="FF0000"/>
                </a:solidFill>
                <a:latin typeface="+mn-lt"/>
              </a:rPr>
              <a:t>New:</a:t>
            </a:r>
            <a:r>
              <a:rPr lang="en-US" altLang="de-DE" sz="1600">
                <a:latin typeface="+mn-lt"/>
              </a:rPr>
              <a:t> Also usable for</a:t>
            </a:r>
            <a:br>
              <a:rPr lang="en-US" altLang="de-DE" sz="1600">
                <a:latin typeface="+mn-lt"/>
              </a:rPr>
            </a:br>
            <a:r>
              <a:rPr lang="en-US" altLang="de-DE" sz="1600">
                <a:latin typeface="+mn-lt"/>
              </a:rPr>
              <a:t>quadrant diode operation </a:t>
            </a:r>
            <a:br>
              <a:rPr lang="en-US" altLang="de-DE" sz="1600">
                <a:latin typeface="+mn-lt"/>
              </a:rPr>
            </a:br>
            <a:r>
              <a:rPr lang="en-US" altLang="de-DE" sz="1600">
                <a:latin typeface="+mn-lt"/>
              </a:rPr>
              <a:t>to avoid browser operations</a:t>
            </a:r>
            <a:endParaRPr lang="en-US" altLang="de-DE" sz="1600" dirty="0"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AE90AE-444F-53C1-57F5-FBE50CA44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5373" y="2968810"/>
            <a:ext cx="4084043" cy="338829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AC56BC2-104D-BAB4-8257-89A9A561EC35}"/>
              </a:ext>
            </a:extLst>
          </p:cNvPr>
          <p:cNvGrpSpPr/>
          <p:nvPr/>
        </p:nvGrpSpPr>
        <p:grpSpPr>
          <a:xfrm>
            <a:off x="7995373" y="2501571"/>
            <a:ext cx="4084043" cy="3871812"/>
            <a:chOff x="8280622" y="2689325"/>
            <a:chExt cx="3790821" cy="3871812"/>
          </a:xfrm>
        </p:grpSpPr>
        <p:pic>
          <p:nvPicPr>
            <p:cNvPr id="1026" name="Picture 2" descr="Bild">
              <a:extLst>
                <a:ext uri="{FF2B5EF4-FFF2-40B4-BE49-F238E27FC236}">
                  <a16:creationId xmlns:a16="http://schemas.microsoft.com/office/drawing/2014/main" id="{3FDE6BAF-F130-C15B-97F6-9D0E2A1DF7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39"/>
            <a:stretch/>
          </p:blipFill>
          <p:spPr bwMode="auto">
            <a:xfrm>
              <a:off x="8280622" y="2689325"/>
              <a:ext cx="3790821" cy="3871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FE1D42F-88AB-8E17-6B66-24840902B410}"/>
                </a:ext>
              </a:extLst>
            </p:cNvPr>
            <p:cNvSpPr/>
            <p:nvPr/>
          </p:nvSpPr>
          <p:spPr>
            <a:xfrm>
              <a:off x="8280622" y="2689325"/>
              <a:ext cx="3790821" cy="3871812"/>
            </a:xfrm>
            <a:prstGeom prst="rect">
              <a:avLst/>
            </a:prstGeom>
            <a:noFill/>
            <a:ln w="38100">
              <a:solidFill>
                <a:srgbClr val="FF00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6E09D6D6-5EE6-1C50-3214-36CAE27BF98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5938" y="296863"/>
            <a:ext cx="9420225" cy="134937"/>
          </a:xfrm>
        </p:spPr>
        <p:txBody>
          <a:bodyPr/>
          <a:lstStyle/>
          <a:p>
            <a:r>
              <a:rPr lang="en-US" altLang="de-DE"/>
              <a:t>NDACC-IRWG-TCCON-COCCON annual meeting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300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0B267C-4794-4CA9-A618-A2EC86D03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838033"/>
            <a:ext cx="9420225" cy="332399"/>
          </a:xfrm>
        </p:spPr>
        <p:txBody>
          <a:bodyPr/>
          <a:lstStyle/>
          <a:p>
            <a:r>
              <a:rPr lang="en-US" altLang="de-DE">
                <a:solidFill>
                  <a:schemeClr val="tx1"/>
                </a:solidFill>
                <a:ea typeface="ＭＳ Ｐゴシック" panose="020B0600070205080204" pitchFamily="34" charset="-128"/>
              </a:rPr>
              <a:t>Important sales information</a:t>
            </a:r>
            <a:endParaRPr lang="en-US" dirty="0"/>
          </a:p>
        </p:txBody>
      </p:sp>
      <p:sp>
        <p:nvSpPr>
          <p:cNvPr id="48" name="Datumsplatzhalter 47">
            <a:extLst>
              <a:ext uri="{FF2B5EF4-FFF2-40B4-BE49-F238E27FC236}">
                <a16:creationId xmlns:a16="http://schemas.microsoft.com/office/drawing/2014/main" id="{8C2489AB-9E1A-4FC7-BB9B-3D388AE1B9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B15619-52A8-4634-96F9-68974EDBD512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50" name="Foliennummernplatzhalter 49">
            <a:extLst>
              <a:ext uri="{FF2B5EF4-FFF2-40B4-BE49-F238E27FC236}">
                <a16:creationId xmlns:a16="http://schemas.microsoft.com/office/drawing/2014/main" id="{082F9A9F-0F83-4B1A-B54D-0A15B0AB6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20213A-032B-FE42-940A-86A4C9AC44D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9" name="Fußzeilenplatzhalter 48">
            <a:extLst>
              <a:ext uri="{FF2B5EF4-FFF2-40B4-BE49-F238E27FC236}">
                <a16:creationId xmlns:a16="http://schemas.microsoft.com/office/drawing/2014/main" id="{1D0C51AA-1A39-4861-9886-4004B2374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</p:spPr>
        <p:txBody>
          <a:bodyPr/>
          <a:lstStyle/>
          <a:p>
            <a:r>
              <a:rPr lang="nb-NO"/>
              <a:t>NDACC-IRWG-TCCON-COCCON annual meeting</a:t>
            </a:r>
            <a:endParaRPr lang="en-US" dirty="0"/>
          </a:p>
        </p:txBody>
      </p:sp>
      <p:grpSp>
        <p:nvGrpSpPr>
          <p:cNvPr id="26" name="Group 7">
            <a:extLst>
              <a:ext uri="{FF2B5EF4-FFF2-40B4-BE49-F238E27FC236}">
                <a16:creationId xmlns:a16="http://schemas.microsoft.com/office/drawing/2014/main" id="{033AE502-E6D1-12BB-386D-05C0FAD4B2A0}"/>
              </a:ext>
            </a:extLst>
          </p:cNvPr>
          <p:cNvGrpSpPr>
            <a:grpSpLocks/>
          </p:cNvGrpSpPr>
          <p:nvPr/>
        </p:nvGrpSpPr>
        <p:grpSpPr bwMode="auto">
          <a:xfrm>
            <a:off x="356465" y="1502907"/>
            <a:ext cx="3164301" cy="1298755"/>
            <a:chOff x="4315" y="1193"/>
            <a:chExt cx="1905" cy="792"/>
          </a:xfrm>
        </p:grpSpPr>
        <p:sp>
          <p:nvSpPr>
            <p:cNvPr id="27" name="AutoShape 69">
              <a:extLst>
                <a:ext uri="{FF2B5EF4-FFF2-40B4-BE49-F238E27FC236}">
                  <a16:creationId xmlns:a16="http://schemas.microsoft.com/office/drawing/2014/main" id="{4AA9B570-21C2-6E7B-97EF-E124CA8F9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5" y="1193"/>
              <a:ext cx="1433" cy="609"/>
            </a:xfrm>
            <a:prstGeom prst="roundRect">
              <a:avLst>
                <a:gd name="adj" fmla="val 6403"/>
              </a:avLst>
            </a:prstGeom>
            <a:solidFill>
              <a:srgbClr val="D8E2E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506275">
                <a:defRPr/>
              </a:pPr>
              <a:endParaRPr lang="en-US" sz="991">
                <a:latin typeface="Arial" charset="0"/>
              </a:endParaRPr>
            </a:p>
          </p:txBody>
        </p:sp>
        <p:sp>
          <p:nvSpPr>
            <p:cNvPr id="28" name="Text Box 9">
              <a:extLst>
                <a:ext uri="{FF2B5EF4-FFF2-40B4-BE49-F238E27FC236}">
                  <a16:creationId xmlns:a16="http://schemas.microsoft.com/office/drawing/2014/main" id="{C526990B-11EE-17B9-08DC-17B07A10A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310"/>
              <a:ext cx="1814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692" tIns="19018" rIns="38692" bIns="1901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de-DE" sz="1983" b="1">
                  <a:solidFill>
                    <a:srgbClr val="0071BC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rPr>
                <a:t>EM27/SUN</a:t>
              </a:r>
              <a:br>
                <a:rPr lang="en-US" altLang="de-DE" sz="1983" b="1">
                  <a:solidFill>
                    <a:srgbClr val="0071BC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rPr>
              </a:br>
              <a:r>
                <a:rPr lang="en-US" altLang="de-DE" sz="1983" b="1">
                  <a:solidFill>
                    <a:srgbClr val="0071BC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rPr>
                <a:t>SolarTracker</a:t>
              </a:r>
              <a:endParaRPr lang="en-US" altLang="de-DE" sz="1983" b="1" dirty="0">
                <a:solidFill>
                  <a:srgbClr val="0071BC"/>
                </a:solidFill>
                <a:latin typeface="Verdana" panose="020B0604030504040204" pitchFamily="34" charset="0"/>
                <a:ea typeface="ＭＳ Ｐゴシック" panose="020B0600070205080204" pitchFamily="34" charset="-128"/>
              </a:endParaRPr>
            </a:p>
            <a:p>
              <a:pPr eaLnBrk="0" hangingPunct="0">
                <a:spcBef>
                  <a:spcPct val="50000"/>
                </a:spcBef>
              </a:pPr>
              <a:endParaRPr lang="en-US" altLang="de-DE" sz="1983" dirty="0">
                <a:latin typeface="Verdan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B3E1B6C8-F522-A67E-8496-0F8BB2B37629}"/>
              </a:ext>
            </a:extLst>
          </p:cNvPr>
          <p:cNvSpPr>
            <a:spLocks/>
          </p:cNvSpPr>
          <p:nvPr/>
        </p:nvSpPr>
        <p:spPr bwMode="auto">
          <a:xfrm>
            <a:off x="4840198" y="2057305"/>
            <a:ext cx="6319877" cy="42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87425" indent="-9874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139950" indent="-822325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292475" indent="-6572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610100" indent="-658813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927725" indent="-658813" defTabSz="263525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63849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68421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72993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77565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spcBef>
                <a:spcPts val="1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>
                <a:latin typeface="+mn-lt"/>
              </a:rPr>
              <a:t>New GigE vision camera</a:t>
            </a:r>
          </a:p>
          <a:p>
            <a:pPr marL="285750" indent="-285750">
              <a:spcBef>
                <a:spcPts val="1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>
                <a:latin typeface="+mn-lt"/>
              </a:rPr>
              <a:t>Only one Ethernet connection is needed</a:t>
            </a:r>
          </a:p>
          <a:p>
            <a:pPr marL="285750" indent="-285750">
              <a:spcBef>
                <a:spcPts val="1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>
                <a:latin typeface="+mn-lt"/>
              </a:rPr>
              <a:t>Updated software for Win 10 and Win 11 operation</a:t>
            </a:r>
          </a:p>
          <a:p>
            <a:pPr marL="285750" indent="-285750">
              <a:spcBef>
                <a:spcPts val="1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>
                <a:latin typeface="+mn-lt"/>
              </a:rPr>
              <a:t>Updated software cannot work with the old USB camera</a:t>
            </a:r>
          </a:p>
          <a:p>
            <a:pPr marL="285750" indent="-285750">
              <a:spcBef>
                <a:spcPts val="1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>
                <a:latin typeface="+mn-lt"/>
              </a:rPr>
              <a:t>Update the system to the new camera possible</a:t>
            </a:r>
          </a:p>
          <a:p>
            <a:pPr marL="285750" indent="-285750">
              <a:spcBef>
                <a:spcPts val="1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>
                <a:latin typeface="+mn-lt"/>
              </a:rPr>
              <a:t>New systems are equipped with the height adjustable feet</a:t>
            </a:r>
          </a:p>
          <a:p>
            <a:pPr marL="285750" indent="-285750">
              <a:spcBef>
                <a:spcPts val="1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>
                <a:latin typeface="+mn-lt"/>
              </a:rPr>
              <a:t>Emerging country-wide EM27/SUN networks</a:t>
            </a:r>
            <a:endParaRPr lang="en-US" sz="1600" dirty="0">
              <a:latin typeface="+mn-lt"/>
            </a:endParaRP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6E09D6D6-5EE6-1C50-3214-36CAE27BF98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5938" y="296863"/>
            <a:ext cx="9420225" cy="134937"/>
          </a:xfrm>
        </p:spPr>
        <p:txBody>
          <a:bodyPr/>
          <a:lstStyle/>
          <a:p>
            <a:r>
              <a:rPr lang="en-US" altLang="de-DE"/>
              <a:t>NDACC-IRWG-TCCON-COCCON annual meeting 2023</a:t>
            </a:r>
            <a:endParaRPr lang="de-DE" dirty="0"/>
          </a:p>
        </p:txBody>
      </p:sp>
      <p:pic>
        <p:nvPicPr>
          <p:cNvPr id="2" name="Picture 1" descr="A picture containing projector&#10;&#10;Description automatically generated">
            <a:extLst>
              <a:ext uri="{FF2B5EF4-FFF2-40B4-BE49-F238E27FC236}">
                <a16:creationId xmlns:a16="http://schemas.microsoft.com/office/drawing/2014/main" id="{AA6A6744-3430-A2B9-0C56-4C09F5093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9" y="3429000"/>
            <a:ext cx="3057772" cy="212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9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0B267C-4794-4CA9-A618-A2EC86D03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838033"/>
            <a:ext cx="9420225" cy="332399"/>
          </a:xfrm>
        </p:spPr>
        <p:txBody>
          <a:bodyPr/>
          <a:lstStyle/>
          <a:p>
            <a:r>
              <a:rPr lang="en-US" altLang="de-DE">
                <a:solidFill>
                  <a:schemeClr val="tx1"/>
                </a:solidFill>
                <a:ea typeface="ＭＳ Ｐゴシック" panose="020B0600070205080204" pitchFamily="34" charset="-128"/>
              </a:rPr>
              <a:t>Important sales information</a:t>
            </a:r>
            <a:endParaRPr lang="en-US" dirty="0"/>
          </a:p>
        </p:txBody>
      </p:sp>
      <p:sp>
        <p:nvSpPr>
          <p:cNvPr id="48" name="Datumsplatzhalter 47">
            <a:extLst>
              <a:ext uri="{FF2B5EF4-FFF2-40B4-BE49-F238E27FC236}">
                <a16:creationId xmlns:a16="http://schemas.microsoft.com/office/drawing/2014/main" id="{8C2489AB-9E1A-4FC7-BB9B-3D388AE1B9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5A38CA-FE65-4DD0-A3B1-6EF901CD188A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50" name="Foliennummernplatzhalter 49">
            <a:extLst>
              <a:ext uri="{FF2B5EF4-FFF2-40B4-BE49-F238E27FC236}">
                <a16:creationId xmlns:a16="http://schemas.microsoft.com/office/drawing/2014/main" id="{082F9A9F-0F83-4B1A-B54D-0A15B0AB6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20213A-032B-FE42-940A-86A4C9AC44D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9" name="Fußzeilenplatzhalter 48">
            <a:extLst>
              <a:ext uri="{FF2B5EF4-FFF2-40B4-BE49-F238E27FC236}">
                <a16:creationId xmlns:a16="http://schemas.microsoft.com/office/drawing/2014/main" id="{1D0C51AA-1A39-4861-9886-4004B2374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</p:spPr>
        <p:txBody>
          <a:bodyPr/>
          <a:lstStyle/>
          <a:p>
            <a:r>
              <a:rPr lang="nb-NO"/>
              <a:t>NDACC-IRWG-TCCON-COCCON annual meeting</a:t>
            </a:r>
            <a:endParaRPr lang="en-US" dirty="0"/>
          </a:p>
        </p:txBody>
      </p:sp>
      <p:grpSp>
        <p:nvGrpSpPr>
          <p:cNvPr id="16" name="Group 7">
            <a:extLst>
              <a:ext uri="{FF2B5EF4-FFF2-40B4-BE49-F238E27FC236}">
                <a16:creationId xmlns:a16="http://schemas.microsoft.com/office/drawing/2014/main" id="{BF7FD576-7651-C107-525B-0A81D9707DB3}"/>
              </a:ext>
            </a:extLst>
          </p:cNvPr>
          <p:cNvGrpSpPr>
            <a:grpSpLocks/>
          </p:cNvGrpSpPr>
          <p:nvPr/>
        </p:nvGrpSpPr>
        <p:grpSpPr bwMode="auto">
          <a:xfrm>
            <a:off x="613875" y="1822676"/>
            <a:ext cx="3013145" cy="1487336"/>
            <a:chOff x="4312" y="1205"/>
            <a:chExt cx="1814" cy="907"/>
          </a:xfrm>
        </p:grpSpPr>
        <p:sp>
          <p:nvSpPr>
            <p:cNvPr id="17" name="AutoShape 69">
              <a:extLst>
                <a:ext uri="{FF2B5EF4-FFF2-40B4-BE49-F238E27FC236}">
                  <a16:creationId xmlns:a16="http://schemas.microsoft.com/office/drawing/2014/main" id="{3B6438DF-746E-A4AB-3CB0-E450DD3FA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2" y="1205"/>
              <a:ext cx="1814" cy="907"/>
            </a:xfrm>
            <a:prstGeom prst="roundRect">
              <a:avLst>
                <a:gd name="adj" fmla="val 6403"/>
              </a:avLst>
            </a:prstGeom>
            <a:solidFill>
              <a:srgbClr val="D8E2E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506275">
                <a:defRPr/>
              </a:pPr>
              <a:endParaRPr lang="en-US" sz="991">
                <a:latin typeface="Arial" charset="0"/>
              </a:endParaRPr>
            </a:p>
          </p:txBody>
        </p:sp>
        <p:sp>
          <p:nvSpPr>
            <p:cNvPr id="18" name="Text Box 9">
              <a:extLst>
                <a:ext uri="{FF2B5EF4-FFF2-40B4-BE49-F238E27FC236}">
                  <a16:creationId xmlns:a16="http://schemas.microsoft.com/office/drawing/2014/main" id="{890CA38B-0BC0-1C53-7E78-2E374C4BC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3" y="1314"/>
              <a:ext cx="1773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692" tIns="19018" rIns="38692" bIns="1901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de-DE" sz="1983" b="1" dirty="0">
                  <a:solidFill>
                    <a:srgbClr val="0071BC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rPr>
                <a:t>Increase of air-gap wedge</a:t>
              </a:r>
              <a:endParaRPr lang="en-US" altLang="de-DE" sz="1983" dirty="0">
                <a:latin typeface="Verdan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pic>
        <p:nvPicPr>
          <p:cNvPr id="20" name="Picture 7" descr="IFS125front_geschnitten">
            <a:extLst>
              <a:ext uri="{FF2B5EF4-FFF2-40B4-BE49-F238E27FC236}">
                <a16:creationId xmlns:a16="http://schemas.microsoft.com/office/drawing/2014/main" id="{275C6594-ED79-3137-9B5F-98E1AEC3F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0" t="16058" r="12190"/>
          <a:stretch>
            <a:fillRect/>
          </a:stretch>
        </p:blipFill>
        <p:spPr bwMode="auto">
          <a:xfrm>
            <a:off x="1923647" y="2446962"/>
            <a:ext cx="1512982" cy="118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CC61D79-C4C1-987A-8A36-F3C3AAE62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63" y="2806925"/>
            <a:ext cx="1438852" cy="1030969"/>
          </a:xfrm>
          <a:prstGeom prst="rect">
            <a:avLst/>
          </a:prstGeom>
        </p:spPr>
      </p:pic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2078D380-14C0-125A-2DC9-6C559DA804DA}"/>
              </a:ext>
            </a:extLst>
          </p:cNvPr>
          <p:cNvSpPr>
            <a:spLocks/>
          </p:cNvSpPr>
          <p:nvPr/>
        </p:nvSpPr>
        <p:spPr bwMode="auto">
          <a:xfrm>
            <a:off x="4891261" y="1257051"/>
            <a:ext cx="7347442" cy="49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87425" indent="-9874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139950" indent="-822325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292475" indent="-6572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610100" indent="-658813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927725" indent="-658813" defTabSz="263525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63849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68421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72993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77565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hangingPunct="0">
              <a:spcBef>
                <a:spcPts val="826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r>
              <a:rPr lang="en-US" altLang="de-DE" sz="1600" dirty="0">
                <a:latin typeface="+mn-lt"/>
              </a:rPr>
              <a:t>Maximum wedge angle to maintain compatibility to other </a:t>
            </a:r>
            <a:r>
              <a:rPr lang="en-US" altLang="de-DE" sz="1600" dirty="0" err="1">
                <a:latin typeface="+mn-lt"/>
              </a:rPr>
              <a:t>beamsplitters</a:t>
            </a:r>
            <a:r>
              <a:rPr lang="en-US" altLang="de-DE" sz="1600" dirty="0">
                <a:latin typeface="+mn-lt"/>
              </a:rPr>
              <a:t>: 0.8</a:t>
            </a:r>
            <a:r>
              <a:rPr lang="en-US" altLang="de-DE" sz="1600">
                <a:latin typeface="+mn-lt"/>
              </a:rPr>
              <a:t>° </a:t>
            </a:r>
          </a:p>
          <a:p>
            <a:pPr eaLnBrk="0" hangingPunct="0">
              <a:spcBef>
                <a:spcPts val="826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r>
              <a:rPr lang="en-US" altLang="de-DE" sz="1600">
                <a:latin typeface="+mn-lt"/>
              </a:rPr>
              <a:t>Maximum </a:t>
            </a:r>
            <a:r>
              <a:rPr lang="en-US" altLang="de-DE" sz="1600" dirty="0">
                <a:latin typeface="+mn-lt"/>
              </a:rPr>
              <a:t>wedge angle that can be realized in current interferometer design: ~ 2°</a:t>
            </a:r>
          </a:p>
          <a:p>
            <a:pPr marL="377739" indent="-377739" eaLnBrk="0" hangingPunct="0">
              <a:spcBef>
                <a:spcPct val="100000"/>
              </a:spcBef>
              <a:buClr>
                <a:srgbClr val="0488E2"/>
              </a:buClr>
              <a:buFont typeface="+mj-lt"/>
              <a:buAutoNum type="arabicPeriod"/>
            </a:pPr>
            <a:r>
              <a:rPr lang="en-US" altLang="de-DE" sz="1600">
                <a:latin typeface="+mn-lt"/>
              </a:rPr>
              <a:t>Since </a:t>
            </a:r>
            <a:r>
              <a:rPr lang="en-US" altLang="de-DE" sz="1600" dirty="0">
                <a:latin typeface="+mn-lt"/>
              </a:rPr>
              <a:t>end of 2020, 0.8° the </a:t>
            </a:r>
            <a:r>
              <a:rPr lang="en-US" altLang="de-DE" sz="1600" dirty="0">
                <a:solidFill>
                  <a:srgbClr val="FF0000"/>
                </a:solidFill>
                <a:latin typeface="+mn-lt"/>
              </a:rPr>
              <a:t>new</a:t>
            </a:r>
            <a:r>
              <a:rPr lang="en-US" altLang="de-DE" sz="1600" dirty="0">
                <a:latin typeface="+mn-lt"/>
              </a:rPr>
              <a:t> standard wedge angle for </a:t>
            </a:r>
            <a:r>
              <a:rPr lang="en-US" altLang="de-DE" sz="1600">
                <a:latin typeface="+mn-lt"/>
              </a:rPr>
              <a:t>all beamsplitters</a:t>
            </a:r>
            <a:br>
              <a:rPr lang="en-US" altLang="de-DE" sz="1600" dirty="0">
                <a:latin typeface="+mn-lt"/>
              </a:rPr>
            </a:br>
            <a:r>
              <a:rPr lang="en-US" altLang="de-DE" sz="1600" dirty="0">
                <a:latin typeface="+mn-lt"/>
              </a:rPr>
              <a:t>(same price, feedback appreciated)</a:t>
            </a:r>
          </a:p>
          <a:p>
            <a:pPr marL="377739" indent="-377739" eaLnBrk="0" hangingPunct="0">
              <a:spcBef>
                <a:spcPts val="826"/>
              </a:spcBef>
              <a:buClr>
                <a:srgbClr val="0488E2"/>
              </a:buClr>
              <a:buFont typeface="+mj-lt"/>
              <a:buAutoNum type="arabicPeriod"/>
            </a:pPr>
            <a:r>
              <a:rPr lang="en-US" altLang="de-DE" sz="1600" dirty="0">
                <a:latin typeface="+mn-lt"/>
              </a:rPr>
              <a:t>Special KBr or CaF2 BMS with 2° wedge </a:t>
            </a:r>
            <a:r>
              <a:rPr lang="en-US" altLang="de-DE" sz="1600">
                <a:latin typeface="+mn-lt"/>
              </a:rPr>
              <a:t>angle available (no batch order)</a:t>
            </a:r>
            <a:endParaRPr lang="en-US" altLang="de-DE" sz="1600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</a:pPr>
            <a:endParaRPr lang="en-US" altLang="de-DE" sz="1600" dirty="0">
              <a:latin typeface="+mn-lt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</a:pPr>
            <a:endParaRPr lang="en-US" altLang="de-DE" sz="1600" dirty="0">
              <a:latin typeface="+mn-lt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</a:pPr>
            <a:endParaRPr lang="en-US" altLang="de-DE" sz="1600" dirty="0">
              <a:latin typeface="+mn-lt"/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D30FA82A-22E7-7CBE-3F06-F2F263AE62E2}"/>
              </a:ext>
            </a:extLst>
          </p:cNvPr>
          <p:cNvSpPr>
            <a:spLocks/>
          </p:cNvSpPr>
          <p:nvPr/>
        </p:nvSpPr>
        <p:spPr bwMode="auto">
          <a:xfrm>
            <a:off x="3397002" y="4259408"/>
            <a:ext cx="7138408" cy="202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87425" indent="-9874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139950" indent="-822325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292475" indent="-6572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610100" indent="-658813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927725" indent="-658813" defTabSz="263525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63849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68421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72993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77565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0" hangingPunct="0">
              <a:spcBef>
                <a:spcPct val="100000"/>
              </a:spcBef>
              <a:buClr>
                <a:srgbClr val="FF0000"/>
              </a:buClr>
              <a:buNone/>
            </a:pPr>
            <a:r>
              <a:rPr lang="en-US" altLang="de-DE" sz="1983" baseline="30000" dirty="0">
                <a:latin typeface="+mn-lt"/>
              </a:rPr>
              <a:t>Spectra</a:t>
            </a:r>
          </a:p>
          <a:p>
            <a:pPr marL="0" indent="0"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None/>
            </a:pPr>
            <a:endParaRPr lang="en-US" altLang="de-DE" sz="1983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</a:pPr>
            <a:endParaRPr lang="en-US" altLang="de-DE" sz="1983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</a:pPr>
            <a:endParaRPr lang="en-US" altLang="de-DE" sz="1983" dirty="0">
              <a:latin typeface="+mn-lt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</a:pPr>
            <a:endParaRPr lang="en-US" altLang="de-DE" sz="1983" dirty="0">
              <a:latin typeface="+mn-lt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</a:pPr>
            <a:endParaRPr lang="en-US" altLang="de-DE" sz="1983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7D5733-6A8F-51D9-23B0-37AF00CDB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259" y="4456235"/>
            <a:ext cx="4294749" cy="2196019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53CBF049-E988-11A4-7D26-0BA396497752}"/>
              </a:ext>
            </a:extLst>
          </p:cNvPr>
          <p:cNvSpPr>
            <a:spLocks/>
          </p:cNvSpPr>
          <p:nvPr/>
        </p:nvSpPr>
        <p:spPr bwMode="auto">
          <a:xfrm>
            <a:off x="7406382" y="4176753"/>
            <a:ext cx="1524586" cy="202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87425" indent="-9874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139950" indent="-822325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292475" indent="-6572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610100" indent="-658813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927725" indent="-658813" defTabSz="263525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63849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68421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72993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77565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0" hangingPunct="0">
              <a:spcBef>
                <a:spcPct val="100000"/>
              </a:spcBef>
              <a:buClr>
                <a:srgbClr val="FF0000"/>
              </a:buClr>
              <a:buNone/>
            </a:pPr>
            <a:r>
              <a:rPr lang="en-US" altLang="de-DE" sz="1983" baseline="30000" dirty="0">
                <a:latin typeface="+mn-lt"/>
              </a:rPr>
              <a:t>Interferograms</a:t>
            </a:r>
          </a:p>
          <a:p>
            <a:pPr marL="0" indent="0"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None/>
            </a:pPr>
            <a:endParaRPr lang="en-US" altLang="de-DE" sz="1983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</a:pPr>
            <a:endParaRPr lang="en-US" altLang="de-DE" sz="1983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</a:pPr>
            <a:endParaRPr lang="en-US" altLang="de-DE" sz="1983" dirty="0">
              <a:latin typeface="+mn-lt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</a:pPr>
            <a:endParaRPr lang="en-US" altLang="de-DE" sz="1983" dirty="0">
              <a:latin typeface="+mn-lt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</a:pPr>
            <a:endParaRPr lang="en-US" altLang="de-DE" sz="1983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4DE5EC-C7CB-07E6-BA79-E2AF0BF38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7294" y="4410159"/>
            <a:ext cx="4296986" cy="2197163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F3B762F-7819-BAF0-5452-ED36AA7E5C29}"/>
              </a:ext>
            </a:extLst>
          </p:cNvPr>
          <p:cNvSpPr>
            <a:spLocks/>
          </p:cNvSpPr>
          <p:nvPr/>
        </p:nvSpPr>
        <p:spPr bwMode="auto">
          <a:xfrm>
            <a:off x="1188926" y="6020127"/>
            <a:ext cx="7306507" cy="63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87425" indent="-9874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139950" indent="-822325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292475" indent="-6572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610100" indent="-658813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927725" indent="-658813" defTabSz="263525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63849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68421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72993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77565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0" hangingPunct="0">
              <a:spcBef>
                <a:spcPct val="100000"/>
              </a:spcBef>
              <a:buClr>
                <a:srgbClr val="0488E2"/>
              </a:buClr>
              <a:buNone/>
            </a:pPr>
            <a:r>
              <a:rPr lang="en-US" altLang="de-DE" sz="1600">
                <a:solidFill>
                  <a:srgbClr val="FF0000"/>
                </a:solidFill>
                <a:latin typeface="+mn-lt"/>
              </a:rPr>
              <a:t>0.5° </a:t>
            </a:r>
            <a:r>
              <a:rPr lang="en-US" altLang="de-DE" sz="1600">
                <a:solidFill>
                  <a:srgbClr val="00B050"/>
                </a:solidFill>
                <a:latin typeface="+mn-lt"/>
              </a:rPr>
              <a:t>1.27° </a:t>
            </a:r>
            <a:r>
              <a:rPr lang="en-US" altLang="de-DE" sz="1600">
                <a:solidFill>
                  <a:srgbClr val="0070C0"/>
                </a:solidFill>
                <a:latin typeface="+mn-lt"/>
              </a:rPr>
              <a:t>2.2°</a:t>
            </a:r>
            <a:endParaRPr lang="en-US" altLang="de-DE" sz="1600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</a:pPr>
            <a:endParaRPr lang="en-US" altLang="de-DE" sz="1600" dirty="0">
              <a:latin typeface="+mn-lt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None/>
            </a:pPr>
            <a:endParaRPr lang="en-US" altLang="de-DE" sz="1600" dirty="0">
              <a:latin typeface="+mn-lt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</a:pPr>
            <a:endParaRPr lang="en-US" altLang="de-DE" sz="1600" dirty="0">
              <a:latin typeface="+mn-lt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</a:pPr>
            <a:endParaRPr lang="en-US" altLang="de-DE" sz="1600" dirty="0">
              <a:latin typeface="+mn-lt"/>
            </a:endParaRP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A57DC61C-6A8A-254B-5F8A-2172C7EFDA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5939" y="296863"/>
            <a:ext cx="9420224" cy="134652"/>
          </a:xfrm>
        </p:spPr>
        <p:txBody>
          <a:bodyPr/>
          <a:lstStyle/>
          <a:p>
            <a:r>
              <a:rPr lang="en-US" altLang="de-DE"/>
              <a:t>NDACC-IRWG-TCCON-COCCON annual meeting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9200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0B267C-4794-4CA9-A618-A2EC86D03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838033"/>
            <a:ext cx="9420225" cy="332399"/>
          </a:xfrm>
        </p:spPr>
        <p:txBody>
          <a:bodyPr/>
          <a:lstStyle/>
          <a:p>
            <a:r>
              <a:rPr lang="en-US" altLang="de-DE">
                <a:solidFill>
                  <a:schemeClr val="tx1"/>
                </a:solidFill>
                <a:ea typeface="ＭＳ Ｐゴシック" panose="020B0600070205080204" pitchFamily="34" charset="-128"/>
              </a:rPr>
              <a:t>Important sales information</a:t>
            </a:r>
            <a:endParaRPr lang="en-US" dirty="0"/>
          </a:p>
        </p:txBody>
      </p:sp>
      <p:sp>
        <p:nvSpPr>
          <p:cNvPr id="48" name="Datumsplatzhalter 47">
            <a:extLst>
              <a:ext uri="{FF2B5EF4-FFF2-40B4-BE49-F238E27FC236}">
                <a16:creationId xmlns:a16="http://schemas.microsoft.com/office/drawing/2014/main" id="{8C2489AB-9E1A-4FC7-BB9B-3D388AE1B9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8D85B3-8BD0-4403-8375-A043CCD58C26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50" name="Foliennummernplatzhalter 49">
            <a:extLst>
              <a:ext uri="{FF2B5EF4-FFF2-40B4-BE49-F238E27FC236}">
                <a16:creationId xmlns:a16="http://schemas.microsoft.com/office/drawing/2014/main" id="{082F9A9F-0F83-4B1A-B54D-0A15B0AB6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20213A-032B-FE42-940A-86A4C9AC44D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9" name="Fußzeilenplatzhalter 48">
            <a:extLst>
              <a:ext uri="{FF2B5EF4-FFF2-40B4-BE49-F238E27FC236}">
                <a16:creationId xmlns:a16="http://schemas.microsoft.com/office/drawing/2014/main" id="{1D0C51AA-1A39-4861-9886-4004B2374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</p:spPr>
        <p:txBody>
          <a:bodyPr/>
          <a:lstStyle/>
          <a:p>
            <a:r>
              <a:rPr lang="nb-NO"/>
              <a:t>NDACC-IRWG-TCCON-COCCON annual meeting</a:t>
            </a:r>
            <a:endParaRPr lang="en-US" dirty="0"/>
          </a:p>
        </p:txBody>
      </p:sp>
      <p:grpSp>
        <p:nvGrpSpPr>
          <p:cNvPr id="16" name="Group 7">
            <a:extLst>
              <a:ext uri="{FF2B5EF4-FFF2-40B4-BE49-F238E27FC236}">
                <a16:creationId xmlns:a16="http://schemas.microsoft.com/office/drawing/2014/main" id="{BF7FD576-7651-C107-525B-0A81D9707DB3}"/>
              </a:ext>
            </a:extLst>
          </p:cNvPr>
          <p:cNvGrpSpPr>
            <a:grpSpLocks/>
          </p:cNvGrpSpPr>
          <p:nvPr/>
        </p:nvGrpSpPr>
        <p:grpSpPr bwMode="auto">
          <a:xfrm>
            <a:off x="613875" y="1822676"/>
            <a:ext cx="3013145" cy="1487336"/>
            <a:chOff x="4312" y="1205"/>
            <a:chExt cx="1814" cy="907"/>
          </a:xfrm>
        </p:grpSpPr>
        <p:sp>
          <p:nvSpPr>
            <p:cNvPr id="17" name="AutoShape 69">
              <a:extLst>
                <a:ext uri="{FF2B5EF4-FFF2-40B4-BE49-F238E27FC236}">
                  <a16:creationId xmlns:a16="http://schemas.microsoft.com/office/drawing/2014/main" id="{3B6438DF-746E-A4AB-3CB0-E450DD3FA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2" y="1205"/>
              <a:ext cx="1814" cy="907"/>
            </a:xfrm>
            <a:prstGeom prst="roundRect">
              <a:avLst>
                <a:gd name="adj" fmla="val 6403"/>
              </a:avLst>
            </a:prstGeom>
            <a:solidFill>
              <a:srgbClr val="D8E2E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506275">
                <a:defRPr/>
              </a:pPr>
              <a:endParaRPr lang="en-US" sz="991">
                <a:latin typeface="Arial" charset="0"/>
              </a:endParaRPr>
            </a:p>
          </p:txBody>
        </p:sp>
        <p:sp>
          <p:nvSpPr>
            <p:cNvPr id="18" name="Text Box 9">
              <a:extLst>
                <a:ext uri="{FF2B5EF4-FFF2-40B4-BE49-F238E27FC236}">
                  <a16:creationId xmlns:a16="http://schemas.microsoft.com/office/drawing/2014/main" id="{890CA38B-0BC0-1C53-7E78-2E374C4BC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3" y="1314"/>
              <a:ext cx="1773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692" tIns="19018" rIns="38692" bIns="1901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de-DE" sz="1983" b="1">
                  <a:solidFill>
                    <a:srgbClr val="0071BC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rPr>
                <a:t>Broad-band KBr beamsplitter</a:t>
              </a:r>
              <a:endParaRPr lang="en-US" altLang="de-DE" sz="1983" dirty="0">
                <a:latin typeface="Verdan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pic>
        <p:nvPicPr>
          <p:cNvPr id="20" name="Picture 7" descr="IFS125front_geschnitten">
            <a:extLst>
              <a:ext uri="{FF2B5EF4-FFF2-40B4-BE49-F238E27FC236}">
                <a16:creationId xmlns:a16="http://schemas.microsoft.com/office/drawing/2014/main" id="{275C6594-ED79-3137-9B5F-98E1AEC3F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0" t="16058" r="12190"/>
          <a:stretch>
            <a:fillRect/>
          </a:stretch>
        </p:blipFill>
        <p:spPr bwMode="auto">
          <a:xfrm>
            <a:off x="2052727" y="2566344"/>
            <a:ext cx="1512982" cy="118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CC61D79-C4C1-987A-8A36-F3C3AAE62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63" y="2806925"/>
            <a:ext cx="1438852" cy="1030969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A72DD84D-CD05-F3FB-1B31-8DE2B8F17E1D}"/>
              </a:ext>
            </a:extLst>
          </p:cNvPr>
          <p:cNvSpPr>
            <a:spLocks/>
          </p:cNvSpPr>
          <p:nvPr/>
        </p:nvSpPr>
        <p:spPr bwMode="auto">
          <a:xfrm>
            <a:off x="4635281" y="1447433"/>
            <a:ext cx="7347442" cy="49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87425" indent="-9874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139950" indent="-822325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292475" indent="-6572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610100" indent="-658813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927725" indent="-658813" defTabSz="263525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63849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68421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72993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77565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0" hangingPunct="0">
              <a:spcBef>
                <a:spcPts val="826"/>
              </a:spcBef>
              <a:buClr>
                <a:srgbClr val="FF0000"/>
              </a:buClr>
              <a:buNone/>
            </a:pPr>
            <a:r>
              <a:rPr lang="en-US" altLang="de-DE" sz="1600" dirty="0">
                <a:latin typeface="+mn-lt"/>
              </a:rPr>
              <a:t>New part defined:</a:t>
            </a:r>
          </a:p>
          <a:p>
            <a:pPr eaLnBrk="0" hangingPunct="0">
              <a:spcBef>
                <a:spcPts val="826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de-DE" sz="1600" dirty="0">
              <a:latin typeface="+mn-lt"/>
            </a:endParaRPr>
          </a:p>
          <a:p>
            <a:pPr eaLnBrk="0" hangingPunct="0">
              <a:spcBef>
                <a:spcPts val="826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de-DE" sz="1600">
              <a:latin typeface="+mn-lt"/>
            </a:endParaRPr>
          </a:p>
          <a:p>
            <a:pPr eaLnBrk="0" hangingPunct="0">
              <a:spcBef>
                <a:spcPts val="826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de-DE" sz="1600" dirty="0">
              <a:latin typeface="+mn-lt"/>
            </a:endParaRPr>
          </a:p>
          <a:p>
            <a:pPr eaLnBrk="0" hangingPunct="0">
              <a:spcBef>
                <a:spcPts val="826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endParaRPr lang="en-US" altLang="de-DE" sz="1600">
              <a:latin typeface="+mn-lt"/>
            </a:endParaRPr>
          </a:p>
          <a:p>
            <a:pPr eaLnBrk="0" hangingPunct="0">
              <a:spcBef>
                <a:spcPts val="826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r>
              <a:rPr lang="en-US" altLang="de-DE" sz="1600">
                <a:latin typeface="+mn-lt"/>
              </a:rPr>
              <a:t>Available on request</a:t>
            </a:r>
          </a:p>
          <a:p>
            <a:pPr eaLnBrk="0" hangingPunct="0">
              <a:spcBef>
                <a:spcPts val="826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r>
              <a:rPr lang="en-US" altLang="de-DE" sz="1600">
                <a:latin typeface="+mn-lt"/>
              </a:rPr>
              <a:t>At </a:t>
            </a:r>
            <a:r>
              <a:rPr lang="en-US" altLang="de-DE" sz="1600" dirty="0">
                <a:latin typeface="+mn-lt"/>
              </a:rPr>
              <a:t>least 3 (or 5) orders, otherwise price </a:t>
            </a:r>
            <a:r>
              <a:rPr lang="en-US" altLang="de-DE" sz="1600">
                <a:latin typeface="+mn-lt"/>
              </a:rPr>
              <a:t>unreasonable high</a:t>
            </a:r>
            <a:br>
              <a:rPr lang="en-US" altLang="de-DE" sz="1600">
                <a:latin typeface="+mn-lt"/>
              </a:rPr>
            </a:br>
            <a:r>
              <a:rPr lang="en-US" altLang="de-DE" sz="1600">
                <a:latin typeface="+mn-lt"/>
                <a:sym typeface="Wingdings" panose="05000000000000000000" pitchFamily="2" charset="2"/>
              </a:rPr>
              <a:t> batch request required</a:t>
            </a:r>
            <a:endParaRPr lang="en-US" altLang="de-DE" sz="1600" dirty="0">
              <a:latin typeface="+mn-lt"/>
            </a:endParaRPr>
          </a:p>
          <a:p>
            <a:pPr eaLnBrk="0" hangingPunct="0">
              <a:spcBef>
                <a:spcPts val="826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r>
              <a:rPr lang="en-US" altLang="de-DE" sz="1600">
                <a:latin typeface="+mn-lt"/>
              </a:rPr>
              <a:t>3</a:t>
            </a:r>
            <a:r>
              <a:rPr lang="en-US" altLang="de-DE" sz="1600" baseline="30000">
                <a:latin typeface="+mn-lt"/>
              </a:rPr>
              <a:t>rd</a:t>
            </a:r>
            <a:r>
              <a:rPr lang="en-US" altLang="de-DE" sz="1600">
                <a:latin typeface="+mn-lt"/>
              </a:rPr>
              <a:t> BMS delivered</a:t>
            </a:r>
            <a:endParaRPr lang="en-US" altLang="de-DE" sz="1600" dirty="0">
              <a:latin typeface="+mn-lt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de-DE" sz="1600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de-DE" sz="1600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de-DE" sz="1600" dirty="0">
              <a:latin typeface="+mn-lt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de-DE" sz="1600" dirty="0">
              <a:latin typeface="+mn-lt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de-DE" sz="1600" dirty="0">
              <a:latin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BA2C20-53C5-3F52-0B18-6FD568406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457" y="1822676"/>
            <a:ext cx="3168993" cy="1192294"/>
          </a:xfrm>
          <a:prstGeom prst="rect">
            <a:avLst/>
          </a:prstGeom>
        </p:spPr>
      </p:pic>
      <p:sp>
        <p:nvSpPr>
          <p:cNvPr id="4" name="Textplatzhalter 6">
            <a:extLst>
              <a:ext uri="{FF2B5EF4-FFF2-40B4-BE49-F238E27FC236}">
                <a16:creationId xmlns:a16="http://schemas.microsoft.com/office/drawing/2014/main" id="{1D01E7E2-A743-98EA-67D4-42581B0E896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5938" y="296863"/>
            <a:ext cx="9420225" cy="134937"/>
          </a:xfrm>
        </p:spPr>
        <p:txBody>
          <a:bodyPr/>
          <a:lstStyle/>
          <a:p>
            <a:r>
              <a:rPr lang="en-US" altLang="de-DE"/>
              <a:t>NDACC-IRWG-TCCON-COCCON annual meeting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09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2484B31-0CAC-4144-8FFF-7E2D5C99C6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5939" y="296863"/>
            <a:ext cx="9420224" cy="134652"/>
          </a:xfrm>
        </p:spPr>
        <p:txBody>
          <a:bodyPr/>
          <a:lstStyle/>
          <a:p>
            <a:r>
              <a:rPr lang="en-US" altLang="de-DE"/>
              <a:t>Bruker IRWG/TCCON Online Meeting 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50B267C-4794-4CA9-A618-A2EC86D03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838033"/>
            <a:ext cx="9420225" cy="332399"/>
          </a:xfrm>
        </p:spPr>
        <p:txBody>
          <a:bodyPr/>
          <a:lstStyle/>
          <a:p>
            <a:r>
              <a:rPr lang="en-US" altLang="de-DE">
                <a:solidFill>
                  <a:schemeClr val="tx1"/>
                </a:solidFill>
                <a:ea typeface="ＭＳ Ｐゴシック" panose="020B0600070205080204" pitchFamily="34" charset="-128"/>
              </a:rPr>
              <a:t>Important service information</a:t>
            </a:r>
            <a:endParaRPr lang="en-US" dirty="0"/>
          </a:p>
        </p:txBody>
      </p:sp>
      <p:sp>
        <p:nvSpPr>
          <p:cNvPr id="48" name="Datumsplatzhalter 47">
            <a:extLst>
              <a:ext uri="{FF2B5EF4-FFF2-40B4-BE49-F238E27FC236}">
                <a16:creationId xmlns:a16="http://schemas.microsoft.com/office/drawing/2014/main" id="{8C2489AB-9E1A-4FC7-BB9B-3D388AE1B9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85E95C-27A4-474C-B379-4AEB37775064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50" name="Foliennummernplatzhalter 49">
            <a:extLst>
              <a:ext uri="{FF2B5EF4-FFF2-40B4-BE49-F238E27FC236}">
                <a16:creationId xmlns:a16="http://schemas.microsoft.com/office/drawing/2014/main" id="{082F9A9F-0F83-4B1A-B54D-0A15B0AB6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20213A-032B-FE42-940A-86A4C9AC44D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9" name="Fußzeilenplatzhalter 48">
            <a:extLst>
              <a:ext uri="{FF2B5EF4-FFF2-40B4-BE49-F238E27FC236}">
                <a16:creationId xmlns:a16="http://schemas.microsoft.com/office/drawing/2014/main" id="{1D0C51AA-1A39-4861-9886-4004B2374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</p:spPr>
        <p:txBody>
          <a:bodyPr/>
          <a:lstStyle/>
          <a:p>
            <a:r>
              <a:rPr lang="nb-NO"/>
              <a:t>NDACC-IRWG-TCCON-COCCON annual meeting</a:t>
            </a:r>
            <a:endParaRPr lang="en-US" dirty="0"/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2240053D-0744-4BD0-A7C8-A7FD1457C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045" y="1619667"/>
            <a:ext cx="4585795" cy="27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accent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9333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914400" indent="-457200" eaLnBrk="0" hangingPunct="0"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ClrTx/>
            </a:pPr>
            <a:r>
              <a:rPr lang="en-US" altLang="de-DE" sz="1652">
                <a:latin typeface="+mn-lt"/>
              </a:rPr>
              <a:t>   Bruker service issue</a:t>
            </a:r>
            <a:endParaRPr lang="en-US" altLang="de-DE" sz="1239">
              <a:latin typeface="+mn-lt"/>
            </a:endParaRP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90AD5738-9E04-02CD-2072-B1062884249D}"/>
              </a:ext>
            </a:extLst>
          </p:cNvPr>
          <p:cNvSpPr>
            <a:spLocks/>
          </p:cNvSpPr>
          <p:nvPr/>
        </p:nvSpPr>
        <p:spPr bwMode="auto">
          <a:xfrm>
            <a:off x="3121447" y="2194184"/>
            <a:ext cx="8733948" cy="188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87425" indent="-9874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139950" indent="-822325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292475" indent="-657225" defTabSz="263525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610100" indent="-658813" defTabSz="263525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927725" indent="-658813" defTabSz="263525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63849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68421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72993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7756525" indent="-658813" defTabSz="2635250" fontAlgn="base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hangingPunct="0">
              <a:spcBef>
                <a:spcPts val="826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r>
              <a:rPr lang="en-US" altLang="de-DE" sz="1600">
                <a:latin typeface="+mn-lt"/>
              </a:rPr>
              <a:t>Direct contact between SIOS and user now possible again since 04/2022</a:t>
            </a:r>
            <a:br>
              <a:rPr lang="en-US" altLang="de-DE" sz="1600">
                <a:latin typeface="+mn-lt"/>
              </a:rPr>
            </a:br>
            <a:r>
              <a:rPr lang="en-US" altLang="de-DE" sz="1600">
                <a:latin typeface="+mn-lt"/>
                <a:sym typeface="Wingdings" panose="05000000000000000000" pitchFamily="2" charset="2"/>
              </a:rPr>
              <a:t> </a:t>
            </a:r>
            <a:r>
              <a:rPr lang="en-US" altLang="de-DE" sz="1600">
                <a:latin typeface="+mn-lt"/>
              </a:rPr>
              <a:t>For refurbishment, repairs,..</a:t>
            </a:r>
          </a:p>
          <a:p>
            <a:pPr eaLnBrk="0" hangingPunct="0">
              <a:spcBef>
                <a:spcPts val="826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r>
              <a:rPr lang="en-US" altLang="de-DE" sz="1600">
                <a:latin typeface="+mn-lt"/>
              </a:rPr>
              <a:t>SIOS reports Bruker about repair cases</a:t>
            </a:r>
          </a:p>
          <a:p>
            <a:pPr eaLnBrk="0" hangingPunct="0">
              <a:spcBef>
                <a:spcPts val="826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r>
              <a:rPr lang="en-US" altLang="de-DE" sz="1600">
                <a:latin typeface="+mn-lt"/>
                <a:ea typeface="ＭＳ Ｐゴシック" panose="020B0600070205080204" pitchFamily="34" charset="-128"/>
              </a:rPr>
              <a:t>All repairs (worldwide) can/should be handled with SIOS directly</a:t>
            </a:r>
          </a:p>
          <a:p>
            <a:pPr eaLnBrk="0" hangingPunct="0">
              <a:spcBef>
                <a:spcPts val="826"/>
              </a:spcBef>
              <a:buClr>
                <a:srgbClr val="0488E2"/>
              </a:buClr>
              <a:buFont typeface="Wingdings" panose="05000000000000000000" pitchFamily="2" charset="2"/>
              <a:buChar char="§"/>
            </a:pPr>
            <a:r>
              <a:rPr lang="en-US" altLang="de-DE" sz="1600">
                <a:latin typeface="+mn-lt"/>
                <a:ea typeface="ＭＳ Ｐゴシック" panose="020B0600070205080204" pitchFamily="34" charset="-128"/>
              </a:rPr>
              <a:t>New Lasers can be ordered via Bruker</a:t>
            </a:r>
          </a:p>
          <a:p>
            <a:pPr eaLnBrk="0" hangingPunct="0">
              <a:spcBef>
                <a:spcPts val="826"/>
              </a:spcBef>
              <a:buClr>
                <a:srgbClr val="0488E2"/>
              </a:buClr>
              <a:buFont typeface="Verdana" panose="020B0604030504040204" pitchFamily="34" charset="0"/>
              <a:buChar char="•"/>
            </a:pPr>
            <a:endParaRPr lang="en-US" altLang="de-DE" sz="1600">
              <a:latin typeface="+mn-lt"/>
            </a:endParaRPr>
          </a:p>
          <a:p>
            <a:pPr marL="0" indent="0" eaLnBrk="0" hangingPunct="0">
              <a:spcBef>
                <a:spcPts val="826"/>
              </a:spcBef>
              <a:buClr>
                <a:srgbClr val="0488E2"/>
              </a:buClr>
              <a:buNone/>
            </a:pPr>
            <a:endParaRPr lang="en-US" altLang="de-DE" sz="1600" dirty="0"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DD9B6D-6CDB-011C-BAC6-FA217B9F7D32}"/>
              </a:ext>
            </a:extLst>
          </p:cNvPr>
          <p:cNvSpPr txBox="1"/>
          <p:nvPr/>
        </p:nvSpPr>
        <p:spPr>
          <a:xfrm>
            <a:off x="-17327" y="4303379"/>
            <a:ext cx="3022372" cy="778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de-DE" sz="1487"/>
              <a:t>SIOS SL04/BRUK </a:t>
            </a:r>
            <a:br>
              <a:rPr lang="en-US" altLang="de-DE" sz="1487"/>
            </a:br>
            <a:r>
              <a:rPr lang="en-US" altLang="de-DE" sz="1487"/>
              <a:t>stabilized HeNe-laser</a:t>
            </a:r>
            <a:br>
              <a:rPr lang="en-US" altLang="de-DE" sz="1487"/>
            </a:br>
            <a:r>
              <a:rPr lang="en-US" altLang="de-DE" sz="1487">
                <a:sym typeface="Wingdings" panose="05000000000000000000" pitchFamily="2" charset="2"/>
              </a:rPr>
              <a:t> IFS125 HR (M), IFS120 HR (M)</a:t>
            </a:r>
            <a:endParaRPr lang="de-DE" sz="1487"/>
          </a:p>
        </p:txBody>
      </p:sp>
      <p:sp>
        <p:nvSpPr>
          <p:cNvPr id="26" name="AutoShape 69">
            <a:extLst>
              <a:ext uri="{FF2B5EF4-FFF2-40B4-BE49-F238E27FC236}">
                <a16:creationId xmlns:a16="http://schemas.microsoft.com/office/drawing/2014/main" id="{07562B87-3FBD-2436-C705-C1F83807A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05" y="1408713"/>
            <a:ext cx="2380285" cy="998664"/>
          </a:xfrm>
          <a:prstGeom prst="roundRect">
            <a:avLst>
              <a:gd name="adj" fmla="val 6403"/>
            </a:avLst>
          </a:prstGeom>
          <a:solidFill>
            <a:srgbClr val="D8E2E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506275">
              <a:defRPr/>
            </a:pPr>
            <a:endParaRPr lang="en-US" sz="991">
              <a:latin typeface="Arial" charset="0"/>
            </a:endParaRP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8924AAE5-BA7D-C4EC-F8BE-D7C6832F3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82" y="1498190"/>
            <a:ext cx="3129944" cy="110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692" tIns="19018" rIns="38692" bIns="190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de-DE" sz="1983" b="1">
                <a:solidFill>
                  <a:srgbClr val="0071BC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Q101/2</a:t>
            </a:r>
            <a:br>
              <a:rPr lang="en-US" altLang="de-DE" sz="1983" b="1">
                <a:solidFill>
                  <a:srgbClr val="0071BC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</a:br>
            <a:r>
              <a:rPr lang="en-US" altLang="de-DE" sz="1983" b="1">
                <a:solidFill>
                  <a:srgbClr val="0071BC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HeNeLaser</a:t>
            </a:r>
            <a:endParaRPr lang="en-US" altLang="de-DE" sz="1983" b="1" dirty="0">
              <a:solidFill>
                <a:srgbClr val="0071BC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 eaLnBrk="0" hangingPunct="0">
              <a:spcBef>
                <a:spcPct val="50000"/>
              </a:spcBef>
            </a:pPr>
            <a:endParaRPr lang="en-US" altLang="de-DE" sz="1983" dirty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8" name="Picture 5" descr="20100531_10">
            <a:extLst>
              <a:ext uri="{FF2B5EF4-FFF2-40B4-BE49-F238E27FC236}">
                <a16:creationId xmlns:a16="http://schemas.microsoft.com/office/drawing/2014/main" id="{5FE87F58-33A0-3108-0E62-835FF5CEF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" y="2567332"/>
            <a:ext cx="2662766" cy="168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0488"/>
      </p:ext>
    </p:extLst>
  </p:cSld>
  <p:clrMapOvr>
    <a:masterClrMapping/>
  </p:clrMapOvr>
</p:sld>
</file>

<file path=ppt/theme/theme1.xml><?xml version="1.0" encoding="utf-8"?>
<a:theme xmlns:a="http://schemas.openxmlformats.org/drawingml/2006/main" name="Bruker">
  <a:themeElements>
    <a:clrScheme name="Bruker">
      <a:dk1>
        <a:srgbClr val="313331"/>
      </a:dk1>
      <a:lt1>
        <a:srgbClr val="FFFFFF"/>
      </a:lt1>
      <a:dk2>
        <a:srgbClr val="044169"/>
      </a:dk2>
      <a:lt2>
        <a:srgbClr val="E3EBF3"/>
      </a:lt2>
      <a:accent1>
        <a:srgbClr val="044169"/>
      </a:accent1>
      <a:accent2>
        <a:srgbClr val="0488E2"/>
      </a:accent2>
      <a:accent3>
        <a:srgbClr val="A0A0A0"/>
      </a:accent3>
      <a:accent4>
        <a:srgbClr val="737373"/>
      </a:accent4>
      <a:accent5>
        <a:srgbClr val="DCDCDC"/>
      </a:accent5>
      <a:accent6>
        <a:srgbClr val="FF9300"/>
      </a:accent6>
      <a:hlink>
        <a:srgbClr val="0488E2"/>
      </a:hlink>
      <a:folHlink>
        <a:srgbClr val="0488E2"/>
      </a:folHlink>
    </a:clrScheme>
    <a:fontScheme name="Bruker">
      <a:majorFont>
        <a:latin typeface="Roboto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>
        <a:noAutofit/>
      </a:bodyPr>
      <a:lstStyle>
        <a:defPPr marL="0" indent="0" algn="l">
          <a:buNone/>
          <a:defRPr dirty="0" smtClean="0"/>
        </a:defPPr>
      </a:lstStyle>
    </a:txDef>
  </a:objectDefaults>
  <a:extraClrSchemeLst>
    <a:extraClrScheme>
      <a:clrScheme name="Bruker">
        <a:dk1>
          <a:srgbClr val="313331"/>
        </a:dk1>
        <a:lt1>
          <a:srgbClr val="FFFFFF"/>
        </a:lt1>
        <a:dk2>
          <a:srgbClr val="044169"/>
        </a:dk2>
        <a:lt2>
          <a:srgbClr val="E3EBF3"/>
        </a:lt2>
        <a:accent1>
          <a:srgbClr val="044169"/>
        </a:accent1>
        <a:accent2>
          <a:srgbClr val="0488E2"/>
        </a:accent2>
        <a:accent3>
          <a:srgbClr val="A0A0A0"/>
        </a:accent3>
        <a:accent4>
          <a:srgbClr val="737373"/>
        </a:accent4>
        <a:accent5>
          <a:srgbClr val="DCDCDC"/>
        </a:accent5>
        <a:accent6>
          <a:srgbClr val="FF9300"/>
        </a:accent6>
        <a:hlink>
          <a:srgbClr val="0488E2"/>
        </a:hlink>
        <a:folHlink>
          <a:srgbClr val="0488E2"/>
        </a:folHlink>
      </a:clrScheme>
    </a:extraClrScheme>
  </a:extraClrSchemeLst>
  <a:custClrLst>
    <a:custClr name="Bruker Ocean">
      <a:srgbClr val="0062A4"/>
    </a:custClr>
    <a:custClr name="Bruker Red">
      <a:srgbClr val="FF0011"/>
    </a:custClr>
    <a:custClr name="Bruker Green">
      <a:srgbClr val="AFC800"/>
    </a:custClr>
  </a:custClrLst>
  <a:extLst>
    <a:ext uri="{05A4C25C-085E-4340-85A3-A5531E510DB2}">
      <thm15:themeFamily xmlns:thm15="http://schemas.microsoft.com/office/thememl/2012/main" name="Bruker_PPT_Template_R02_compr_150dpi.pptx" id="{782DA0FC-5B8A-410D-B85C-2A95A43D8949}" vid="{B8616F3F-4D6B-4E7F-B1DE-779CD0786548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ruker">
    <a:dk1>
      <a:srgbClr val="313331"/>
    </a:dk1>
    <a:lt1>
      <a:srgbClr val="FFFFFF"/>
    </a:lt1>
    <a:dk2>
      <a:srgbClr val="044169"/>
    </a:dk2>
    <a:lt2>
      <a:srgbClr val="E3EBF3"/>
    </a:lt2>
    <a:accent1>
      <a:srgbClr val="044169"/>
    </a:accent1>
    <a:accent2>
      <a:srgbClr val="0488E2"/>
    </a:accent2>
    <a:accent3>
      <a:srgbClr val="A0A0A0"/>
    </a:accent3>
    <a:accent4>
      <a:srgbClr val="737373"/>
    </a:accent4>
    <a:accent5>
      <a:srgbClr val="DCDCDC"/>
    </a:accent5>
    <a:accent6>
      <a:srgbClr val="FF9300"/>
    </a:accent6>
    <a:hlink>
      <a:srgbClr val="0488E2"/>
    </a:hlink>
    <a:folHlink>
      <a:srgbClr val="0488E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988</Words>
  <Application>Microsoft Office PowerPoint</Application>
  <PresentationFormat>Widescreen</PresentationFormat>
  <Paragraphs>196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Roboto Medium</vt:lpstr>
      <vt:lpstr>Arial</vt:lpstr>
      <vt:lpstr>Verdana</vt:lpstr>
      <vt:lpstr>Roboto Light</vt:lpstr>
      <vt:lpstr>Roboto</vt:lpstr>
      <vt:lpstr>Calibri</vt:lpstr>
      <vt:lpstr>Wingdings</vt:lpstr>
      <vt:lpstr>Bruker</vt:lpstr>
      <vt:lpstr>NDACC-IRWG-TCCON-COCCON annual meeting 2023 12 - 16 June, Spa, Belgium  Bruker Optics News  </vt:lpstr>
      <vt:lpstr>People at Bruker</vt:lpstr>
      <vt:lpstr>Important sales information</vt:lpstr>
      <vt:lpstr>Important sales information</vt:lpstr>
      <vt:lpstr>Important sales information</vt:lpstr>
      <vt:lpstr>Important sales information</vt:lpstr>
      <vt:lpstr>Important sales information</vt:lpstr>
      <vt:lpstr>Important sales information</vt:lpstr>
      <vt:lpstr>Important service information</vt:lpstr>
      <vt:lpstr>Important sales information</vt:lpstr>
      <vt:lpstr>Important sales information</vt:lpstr>
      <vt:lpstr>Important sales information</vt:lpstr>
      <vt:lpstr>Important sales information</vt:lpstr>
      <vt:lpstr>Important sales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with a maximum  of approx. 80 characters</dc:title>
  <dc:creator>Ziegler, Markus</dc:creator>
  <cp:lastModifiedBy>Surawicz, Gregor</cp:lastModifiedBy>
  <cp:revision>210</cp:revision>
  <dcterms:created xsi:type="dcterms:W3CDTF">2021-03-19T17:41:35Z</dcterms:created>
  <dcterms:modified xsi:type="dcterms:W3CDTF">2023-06-12T16:05:21Z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340eb20-1c5f-4409-b1a4-85adc943d5d7_Enabled">
    <vt:lpwstr>true</vt:lpwstr>
  </property>
  <property fmtid="{D5CDD505-2E9C-101B-9397-08002B2CF9AE}" pid="3" name="MSIP_Label_e340eb20-1c5f-4409-b1a4-85adc943d5d7_SetDate">
    <vt:lpwstr>2023-04-18T07:46:36Z</vt:lpwstr>
  </property>
  <property fmtid="{D5CDD505-2E9C-101B-9397-08002B2CF9AE}" pid="4" name="MSIP_Label_e340eb20-1c5f-4409-b1a4-85adc943d5d7_Method">
    <vt:lpwstr>Standard</vt:lpwstr>
  </property>
  <property fmtid="{D5CDD505-2E9C-101B-9397-08002B2CF9AE}" pid="5" name="MSIP_Label_e340eb20-1c5f-4409-b1a4-85adc943d5d7_Name">
    <vt:lpwstr>Confidential</vt:lpwstr>
  </property>
  <property fmtid="{D5CDD505-2E9C-101B-9397-08002B2CF9AE}" pid="6" name="MSIP_Label_e340eb20-1c5f-4409-b1a4-85adc943d5d7_SiteId">
    <vt:lpwstr>375ce1b8-8db1-479b-a12c-06fa9d2a2eaf</vt:lpwstr>
  </property>
  <property fmtid="{D5CDD505-2E9C-101B-9397-08002B2CF9AE}" pid="7" name="MSIP_Label_e340eb20-1c5f-4409-b1a4-85adc943d5d7_ActionId">
    <vt:lpwstr>a8198bfe-6826-44f9-b075-1eb7c572d12b</vt:lpwstr>
  </property>
  <property fmtid="{D5CDD505-2E9C-101B-9397-08002B2CF9AE}" pid="8" name="MSIP_Label_e340eb20-1c5f-4409-b1a4-85adc943d5d7_ContentBits">
    <vt:lpwstr>2</vt:lpwstr>
  </property>
</Properties>
</file>