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7F932-621E-48D2-965C-894945458CCB}" v="114" dt="2023-06-13T21:44:5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Mellqvist" userId="9510cf8c-186a-4015-9787-d058773f905e" providerId="ADAL" clId="{8B37F932-621E-48D2-965C-894945458CCB}"/>
    <pc:docChg chg="custSel addSld delSld modSld">
      <pc:chgData name="Johan Mellqvist" userId="9510cf8c-186a-4015-9787-d058773f905e" providerId="ADAL" clId="{8B37F932-621E-48D2-965C-894945458CCB}" dt="2023-06-13T21:45:02.245" v="136" actId="47"/>
      <pc:docMkLst>
        <pc:docMk/>
      </pc:docMkLst>
      <pc:sldChg chg="addSp delSp modSp mod">
        <pc:chgData name="Johan Mellqvist" userId="9510cf8c-186a-4015-9787-d058773f905e" providerId="ADAL" clId="{8B37F932-621E-48D2-965C-894945458CCB}" dt="2023-06-13T21:39:04.029" v="113" actId="478"/>
        <pc:sldMkLst>
          <pc:docMk/>
          <pc:sldMk cId="1738423692" sldId="256"/>
        </pc:sldMkLst>
        <pc:picChg chg="add del mod modCrop">
          <ac:chgData name="Johan Mellqvist" userId="9510cf8c-186a-4015-9787-d058773f905e" providerId="ADAL" clId="{8B37F932-621E-48D2-965C-894945458CCB}" dt="2023-06-13T21:39:04.029" v="113" actId="478"/>
          <ac:picMkLst>
            <pc:docMk/>
            <pc:sldMk cId="1738423692" sldId="256"/>
            <ac:picMk id="4" creationId="{03D90390-89E0-57E2-4B38-DBBCB2DBE5D1}"/>
          </ac:picMkLst>
        </pc:picChg>
        <pc:picChg chg="add mod">
          <ac:chgData name="Johan Mellqvist" userId="9510cf8c-186a-4015-9787-d058773f905e" providerId="ADAL" clId="{8B37F932-621E-48D2-965C-894945458CCB}" dt="2023-06-13T21:38:28.313" v="105" actId="14100"/>
          <ac:picMkLst>
            <pc:docMk/>
            <pc:sldMk cId="1738423692" sldId="256"/>
            <ac:picMk id="1026" creationId="{343CC9C8-9538-CE96-DB03-DA629BD0F112}"/>
          </ac:picMkLst>
        </pc:picChg>
      </pc:sldChg>
      <pc:sldChg chg="addSp delSp modSp new mod">
        <pc:chgData name="Johan Mellqvist" userId="9510cf8c-186a-4015-9787-d058773f905e" providerId="ADAL" clId="{8B37F932-621E-48D2-965C-894945458CCB}" dt="2023-06-13T21:44:56.759" v="135" actId="1076"/>
        <pc:sldMkLst>
          <pc:docMk/>
          <pc:sldMk cId="311019260" sldId="257"/>
        </pc:sldMkLst>
        <pc:spChg chg="del">
          <ac:chgData name="Johan Mellqvist" userId="9510cf8c-186a-4015-9787-d058773f905e" providerId="ADAL" clId="{8B37F932-621E-48D2-965C-894945458CCB}" dt="2023-06-13T21:41:27.797" v="119" actId="931"/>
          <ac:spMkLst>
            <pc:docMk/>
            <pc:sldMk cId="311019260" sldId="257"/>
            <ac:spMk id="3" creationId="{9AC19796-802B-3581-BBB5-A820E6524FBF}"/>
          </ac:spMkLst>
        </pc:spChg>
        <pc:picChg chg="add del mod modCrop">
          <ac:chgData name="Johan Mellqvist" userId="9510cf8c-186a-4015-9787-d058773f905e" providerId="ADAL" clId="{8B37F932-621E-48D2-965C-894945458CCB}" dt="2023-06-13T21:39:43.321" v="118" actId="478"/>
          <ac:picMkLst>
            <pc:docMk/>
            <pc:sldMk cId="311019260" sldId="257"/>
            <ac:picMk id="4" creationId="{7B29C1B5-2B24-7FD6-CC11-6B8F0FC18B01}"/>
          </ac:picMkLst>
        </pc:picChg>
        <pc:picChg chg="add mod">
          <ac:chgData name="Johan Mellqvist" userId="9510cf8c-186a-4015-9787-d058773f905e" providerId="ADAL" clId="{8B37F932-621E-48D2-965C-894945458CCB}" dt="2023-06-13T21:41:37.275" v="124" actId="1076"/>
          <ac:picMkLst>
            <pc:docMk/>
            <pc:sldMk cId="311019260" sldId="257"/>
            <ac:picMk id="6" creationId="{3E756530-0F5D-8933-8D20-482A70B0FD2D}"/>
          </ac:picMkLst>
        </pc:picChg>
        <pc:picChg chg="add mod">
          <ac:chgData name="Johan Mellqvist" userId="9510cf8c-186a-4015-9787-d058773f905e" providerId="ADAL" clId="{8B37F932-621E-48D2-965C-894945458CCB}" dt="2023-06-13T21:44:56.759" v="135" actId="1076"/>
          <ac:picMkLst>
            <pc:docMk/>
            <pc:sldMk cId="311019260" sldId="257"/>
            <ac:picMk id="2050" creationId="{A3BC91E5-FB83-646A-2EF3-4C45014D48F4}"/>
          </ac:picMkLst>
        </pc:picChg>
      </pc:sldChg>
      <pc:sldChg chg="addSp delSp modSp new del mod">
        <pc:chgData name="Johan Mellqvist" userId="9510cf8c-186a-4015-9787-d058773f905e" providerId="ADAL" clId="{8B37F932-621E-48D2-965C-894945458CCB}" dt="2023-06-13T21:45:02.245" v="136" actId="47"/>
        <pc:sldMkLst>
          <pc:docMk/>
          <pc:sldMk cId="1671692120" sldId="258"/>
        </pc:sldMkLst>
        <pc:spChg chg="del">
          <ac:chgData name="Johan Mellqvist" userId="9510cf8c-186a-4015-9787-d058773f905e" providerId="ADAL" clId="{8B37F932-621E-48D2-965C-894945458CCB}" dt="2023-06-13T21:42:14.047" v="126" actId="931"/>
          <ac:spMkLst>
            <pc:docMk/>
            <pc:sldMk cId="1671692120" sldId="258"/>
            <ac:spMk id="3" creationId="{C6C64EC4-CFE2-2513-0528-83D1C50BE997}"/>
          </ac:spMkLst>
        </pc:spChg>
        <pc:picChg chg="add mod">
          <ac:chgData name="Johan Mellqvist" userId="9510cf8c-186a-4015-9787-d058773f905e" providerId="ADAL" clId="{8B37F932-621E-48D2-965C-894945458CCB}" dt="2023-06-13T21:42:26.190" v="131" actId="1076"/>
          <ac:picMkLst>
            <pc:docMk/>
            <pc:sldMk cId="1671692120" sldId="258"/>
            <ac:picMk id="5" creationId="{39E07FF9-D8C3-B9F1-921A-302BADD2D6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33F3-92F8-0F6C-57AC-D1B5DF1D7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B81A-05E8-710D-1E62-E1CA86AA6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2B0C-3532-F1A9-9A9B-219066E3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4D10-4343-BE89-4AB3-8569D7F2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072C0-86F6-6D41-021D-765A88B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0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8069-7611-56FA-C5A4-9D4EE888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939A5-7A52-8782-B882-B63085C30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05A4-17DE-6925-2532-972695EB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4ED7-029D-A474-A591-AB712AD9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45D6-0A1E-53FA-0695-0133BA65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51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34932-E1E3-DF91-01E9-85FAE73C7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B7FF8-035C-49C1-214A-D1BF27C68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BA04A-77E5-35D7-B558-1E2F2DF5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647C-E94B-80A2-4AA8-975350B6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4AED-01DC-B5C7-E832-8F9D1D42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31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D97C-F450-F019-1BCC-AC94AFE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944F-1AEB-C741-1FE4-025D1F4D6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ABB0C-061B-02E3-DE62-D751AF4D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5927-EA0A-DE36-994F-BDD20F36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D4BE-BABC-C977-7F32-ADAEAB51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3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DD07-8973-E489-8455-11BAC09D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B33F8-4BB2-10BE-4F93-FB9EE589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023D-3138-DDEB-CD4B-3F514628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E5FD-40F1-F3CA-D640-8620325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E485-8F90-2FE6-959D-153282D4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2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B5AB-E1DF-3F91-6515-AF68E069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AD77-095C-C0E2-105E-E58782AC3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6DF06-0800-2D44-BAD0-CBAF7FCA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F1FD7-0068-9716-EAF5-CA538475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10F6-707C-D8E7-1B4F-57E9B25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388EE-5460-CFD3-84D2-665FD991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4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AE67-F9D0-AF32-7670-F66D459F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D34E-F828-31C2-C9F9-4196B996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379A3-A5D6-1C29-2FEE-54B57510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7B636-75E0-1F7C-F5D1-B66281F3E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05C55-3FBF-3249-0738-702146CD6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2AA30-C928-E953-215E-9AB03D6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AC3E2-BEB8-D49D-09AA-34752291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CE51F-1551-9B69-AE34-E4832525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0D30-7000-1DBC-0183-F1DBEB2F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B93B7-6266-D4B5-94B6-433ACFC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F69C8-CF96-EB50-7B80-E8E0AAFE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573A9-1849-6B1F-A5AA-C38721E8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14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BE9D0-016F-5E6F-7305-2EDBCF36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58F3A-8A5B-C493-FC27-64489EF4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FAA8-30C5-8993-2DD4-4F3E379C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8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BBF7-0261-5B26-DC2D-87409311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E5CA-6294-A22C-D134-E06CADD5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C83DE-47B5-4E12-F26D-84CDB3A9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9923A-E9D0-8032-6D47-9044D39E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61F4E-CC83-0748-BC98-F3D3993D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26539-8AA0-09D1-F5A2-F4A5B051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46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6D72-03F9-9823-890D-252DA559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AFB26-69D3-96AA-0613-EBBEEE6D1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46F83-73DC-5505-4203-6668AE51B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3885F-1B30-1859-98C1-129A342A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279C8-53C8-858F-D292-DE842FBD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B2C23-4C9D-3424-9F63-057A391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42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C14B2-4A5C-FCC0-F2A5-672F1922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7B5CE-F0DA-9755-E65A-BA8BE9D08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7CD2-6761-B39B-0D11-A4E56DAFF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B6C2-5A42-4151-A817-DF2FFC491938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BDD0-E48D-490B-9987-5C053DE6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44A86-5135-D80B-8A4F-E6ED1569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EABD-77DF-49F5-8A08-5D48E62DBC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58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1F90-BB5A-E6DE-10F8-054F0FBEC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AECF-D003-41DD-692A-737161195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2A32D8E9-AAD8-4E5D-9C9A-AB82C97A889B" descr="IMG_0253.jpg">
            <a:extLst>
              <a:ext uri="{FF2B5EF4-FFF2-40B4-BE49-F238E27FC236}">
                <a16:creationId xmlns:a16="http://schemas.microsoft.com/office/drawing/2014/main" id="{343CC9C8-9538-CE96-DB03-DA629BD0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8807" y="-8757720"/>
            <a:ext cx="2633269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2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C674-C724-8DC1-4E05-DD44AA7C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 descr="A group of people standing outside a store&#10;&#10;Description automatically generated with low confidence">
            <a:extLst>
              <a:ext uri="{FF2B5EF4-FFF2-40B4-BE49-F238E27FC236}">
                <a16:creationId xmlns:a16="http://schemas.microsoft.com/office/drawing/2014/main" id="{3E756530-0F5D-8933-8D20-482A70B0F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05" y="2107"/>
            <a:ext cx="9141190" cy="6855893"/>
          </a:xfrm>
        </p:spPr>
      </p:pic>
      <p:pic>
        <p:nvPicPr>
          <p:cNvPr id="2050" name="Picture 2" descr="jpg">
            <a:extLst>
              <a:ext uri="{FF2B5EF4-FFF2-40B4-BE49-F238E27FC236}">
                <a16:creationId xmlns:a16="http://schemas.microsoft.com/office/drawing/2014/main" id="{A3BC91E5-FB83-646A-2EF3-4C45014D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05" y="5936413"/>
            <a:ext cx="3239077" cy="9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Mellqvist</dc:creator>
  <cp:lastModifiedBy>Johan Mellqvist</cp:lastModifiedBy>
  <cp:revision>1</cp:revision>
  <dcterms:created xsi:type="dcterms:W3CDTF">2023-06-13T21:36:00Z</dcterms:created>
  <dcterms:modified xsi:type="dcterms:W3CDTF">2023-06-13T21:45:05Z</dcterms:modified>
</cp:coreProperties>
</file>