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9" r:id="rId3"/>
    <p:sldId id="377" r:id="rId4"/>
    <p:sldId id="27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AECB2E-DEDE-4C0E-9398-CDC52EE71B0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F40116-8520-4BF4-862E-A04D41923FC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005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EEC1-16B0-4A40-91A1-0BE53174D77B}" type="datetime1">
              <a:rPr lang="fr-FR" smtClean="0"/>
              <a:t>30/06/2022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1. http://www.meteothink.org/index.html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31DE-E3C0-4967-87E6-A4C9BE3AC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496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C9D9A-994E-4202-8919-F704B9813383}" type="datetime1">
              <a:rPr lang="fr-FR" smtClean="0"/>
              <a:t>30/06/2022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1. http://www.meteothink.org/index.html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31DE-E3C0-4967-87E6-A4C9BE3AC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416673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C9D9A-994E-4202-8919-F704B9813383}" type="datetime1">
              <a:rPr lang="fr-FR" smtClean="0"/>
              <a:t>30/06/2022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1. http://www.meteothink.org/index.html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31DE-E3C0-4967-87E6-A4C9BE3AC0FF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380650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C9D9A-994E-4202-8919-F704B9813383}" type="datetime1">
              <a:rPr lang="fr-FR" smtClean="0"/>
              <a:t>30/06/2022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1. http://www.meteothink.org/index.html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31DE-E3C0-4967-87E6-A4C9BE3AC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71308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C9D9A-994E-4202-8919-F704B9813383}" type="datetime1">
              <a:rPr lang="fr-FR" smtClean="0"/>
              <a:t>30/06/2022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1. http://www.meteothink.org/index.html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31DE-E3C0-4967-87E6-A4C9BE3AC0FF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458776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C9D9A-994E-4202-8919-F704B9813383}" type="datetime1">
              <a:rPr lang="fr-FR" smtClean="0"/>
              <a:t>30/06/2022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1. http://www.meteothink.org/index.html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31DE-E3C0-4967-87E6-A4C9BE3AC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857469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D56F-080A-49B8-9B80-C217FE240373}" type="datetime1">
              <a:rPr lang="fr-FR" smtClean="0"/>
              <a:t>30/06/2022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1. http://www.meteothink.org/index.html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31DE-E3C0-4967-87E6-A4C9BE3AC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0700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8C9E-23AA-401A-B023-8E85B325F261}" type="datetime1">
              <a:rPr lang="fr-FR" smtClean="0"/>
              <a:t>30/06/2022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1. http://www.meteothink.org/index.html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31DE-E3C0-4967-87E6-A4C9BE3AC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75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5B71C-11B0-4B1D-9A33-36BDACA109EF}" type="datetime1">
              <a:rPr lang="fr-FR" smtClean="0"/>
              <a:t>30/06/2022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1. http://www.meteothink.org/index.html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31DE-E3C0-4967-87E6-A4C9BE3AC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298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1026-5BB4-4581-9F3C-140D627C943E}" type="datetime1">
              <a:rPr lang="fr-FR" smtClean="0"/>
              <a:t>30/06/2022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1. http://www.meteothink.org/index.html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31DE-E3C0-4967-87E6-A4C9BE3AC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1356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AC6B-A367-499C-8218-A1FE9EFBE828}" type="datetime1">
              <a:rPr lang="fr-FR" smtClean="0"/>
              <a:t>30/06/2022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1. http://www.meteothink.org/index.html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31DE-E3C0-4967-87E6-A4C9BE3AC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1548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AD24-21CE-4E63-9E6E-309BA880BDF6}" type="datetime1">
              <a:rPr lang="fr-FR" smtClean="0"/>
              <a:t>30/06/2022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1. http://www.meteothink.org/index.html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31DE-E3C0-4967-87E6-A4C9BE3AC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6557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A4D2-519D-4D55-9C59-C0D46D542DBE}" type="datetime1">
              <a:rPr lang="fr-FR" smtClean="0"/>
              <a:t>30/06/2022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1. http://www.meteothink.org/index.html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31DE-E3C0-4967-87E6-A4C9BE3AC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5415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C00D5-3133-4770-98DB-D203693FDF8E}" type="datetime1">
              <a:rPr lang="fr-FR" smtClean="0"/>
              <a:t>30/06/2022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1. http://www.meteothink.org/index.html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31DE-E3C0-4967-87E6-A4C9BE3AC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9558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C19F-0F78-4F08-8205-71D9F55B7A81}" type="datetime1">
              <a:rPr lang="fr-FR" smtClean="0"/>
              <a:t>30/06/2022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1. http://www.meteothink.org/index.html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31DE-E3C0-4967-87E6-A4C9BE3AC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1822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9F8D-A9A1-4504-B1B0-95B6B9F34E0F}" type="datetime1">
              <a:rPr lang="fr-FR" smtClean="0"/>
              <a:t>30/06/2022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1. http://www.meteothink.org/index.html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31DE-E3C0-4967-87E6-A4C9BE3AC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123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C9D9A-994E-4202-8919-F704B9813383}" type="datetime1">
              <a:rPr lang="fr-FR" smtClean="0"/>
              <a:t>30/06/2022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1. http://www.meteothink.org/index.html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44D31DE-E3C0-4967-87E6-A4C9BE3AC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2013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CECCD-24C2-410E-8A0B-EC46F0EB07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404531"/>
            <a:ext cx="9843796" cy="1646302"/>
          </a:xfrm>
        </p:spPr>
        <p:txBody>
          <a:bodyPr/>
          <a:lstStyle/>
          <a:p>
            <a:r>
              <a:rPr lang="fr-FR" dirty="0" err="1"/>
              <a:t>Current</a:t>
            </a:r>
            <a:r>
              <a:rPr lang="fr-FR" dirty="0"/>
              <a:t> </a:t>
            </a:r>
            <a:r>
              <a:rPr lang="fr-FR" dirty="0" err="1"/>
              <a:t>activities</a:t>
            </a:r>
            <a:r>
              <a:rPr lang="fr-FR" dirty="0"/>
              <a:t> in Paris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13084D-7C17-489F-B402-B41A98A461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0343" y="4050833"/>
            <a:ext cx="8733453" cy="1096899"/>
          </a:xfrm>
        </p:spPr>
        <p:txBody>
          <a:bodyPr/>
          <a:lstStyle/>
          <a:p>
            <a:r>
              <a:rPr lang="fr-FR" dirty="0" err="1"/>
              <a:t>Hao</a:t>
            </a:r>
            <a:r>
              <a:rPr lang="fr-FR" dirty="0"/>
              <a:t> FU, Pascal JESECK, Corinne BOURSIER, </a:t>
            </a:r>
            <a:r>
              <a:rPr lang="fr-FR" dirty="0" err="1"/>
              <a:t>Christof</a:t>
            </a:r>
            <a:r>
              <a:rPr lang="fr-FR" dirty="0"/>
              <a:t> JANSSEN and Yao TÉ </a:t>
            </a:r>
          </a:p>
        </p:txBody>
      </p:sp>
    </p:spTree>
    <p:extLst>
      <p:ext uri="{BB962C8B-B14F-4D97-AF65-F5344CB8AC3E}">
        <p14:creationId xmlns:p14="http://schemas.microsoft.com/office/powerpoint/2010/main" val="3311682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A25D8-4B1C-4DBA-9404-2DA409CF3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Work on SFIT4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46CC9-9B68-45C1-9C12-1AEB232B6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16" y="1491430"/>
            <a:ext cx="5352758" cy="5167314"/>
          </a:xfrm>
        </p:spPr>
        <p:txBody>
          <a:bodyPr>
            <a:normAutofit fontScale="92500" lnSpcReduction="10000"/>
          </a:bodyPr>
          <a:lstStyle/>
          <a:p>
            <a:r>
              <a:rPr lang="fr-FR" dirty="0" err="1"/>
              <a:t>Thanks</a:t>
            </a:r>
            <a:r>
              <a:rPr lang="fr-FR" dirty="0"/>
              <a:t> to Ivan Ortega, Jim </a:t>
            </a:r>
            <a:r>
              <a:rPr lang="fr-FR" dirty="0" err="1"/>
              <a:t>Hannigan</a:t>
            </a:r>
            <a:r>
              <a:rPr lang="fr-FR" dirty="0"/>
              <a:t>, Mathias Palm, Jeannette Wild, Victoria Flood and Kim Strong.</a:t>
            </a:r>
          </a:p>
          <a:p>
            <a:r>
              <a:rPr lang="fr-FR" dirty="0"/>
              <a:t>CO </a:t>
            </a:r>
            <a:r>
              <a:rPr lang="fr-FR" dirty="0" err="1"/>
              <a:t>retrieval</a:t>
            </a:r>
            <a:r>
              <a:rPr lang="fr-FR" dirty="0"/>
              <a:t> </a:t>
            </a:r>
            <a:r>
              <a:rPr lang="fr-FR" dirty="0" err="1"/>
              <a:t>previously</a:t>
            </a:r>
            <a:r>
              <a:rPr lang="fr-FR" dirty="0"/>
              <a:t> </a:t>
            </a:r>
            <a:r>
              <a:rPr lang="fr-FR" dirty="0" err="1"/>
              <a:t>done</a:t>
            </a:r>
            <a:r>
              <a:rPr lang="fr-FR" dirty="0"/>
              <a:t> </a:t>
            </a:r>
            <a:r>
              <a:rPr lang="fr-FR" dirty="0" err="1"/>
              <a:t>using</a:t>
            </a:r>
            <a:r>
              <a:rPr lang="fr-FR" dirty="0"/>
              <a:t> the PROFFIT9 software </a:t>
            </a:r>
            <a:r>
              <a:rPr lang="fr-FR" dirty="0" err="1"/>
              <a:t>from</a:t>
            </a:r>
            <a:r>
              <a:rPr lang="fr-FR" dirty="0"/>
              <a:t> April 2015 to </a:t>
            </a:r>
            <a:r>
              <a:rPr lang="fr-FR" dirty="0" err="1"/>
              <a:t>November</a:t>
            </a:r>
            <a:r>
              <a:rPr lang="fr-FR" dirty="0"/>
              <a:t> 2021 (</a:t>
            </a:r>
            <a:r>
              <a:rPr lang="fr-FR" dirty="0" err="1"/>
              <a:t>Hitran</a:t>
            </a:r>
            <a:r>
              <a:rPr lang="fr-FR" dirty="0"/>
              <a:t> 2008 and WACCM v6 1980-2020)</a:t>
            </a:r>
          </a:p>
          <a:p>
            <a:r>
              <a:rPr lang="fr-FR" dirty="0"/>
              <a:t>SFIT4_old </a:t>
            </a:r>
            <a:r>
              <a:rPr lang="fr-FR" dirty="0" err="1"/>
              <a:t>using</a:t>
            </a:r>
            <a:r>
              <a:rPr lang="fr-FR" dirty="0"/>
              <a:t> the </a:t>
            </a:r>
            <a:r>
              <a:rPr lang="fr-FR" dirty="0" err="1"/>
              <a:t>same</a:t>
            </a:r>
            <a:r>
              <a:rPr lang="fr-FR" dirty="0"/>
              <a:t> </a:t>
            </a:r>
            <a:r>
              <a:rPr lang="fr-FR" dirty="0" err="1"/>
              <a:t>set-up</a:t>
            </a:r>
            <a:r>
              <a:rPr lang="fr-FR" dirty="0"/>
              <a:t> </a:t>
            </a:r>
            <a:r>
              <a:rPr lang="fr-FR" dirty="0" err="1"/>
              <a:t>than</a:t>
            </a:r>
            <a:r>
              <a:rPr lang="fr-FR" dirty="0"/>
              <a:t> PROFFIT9 (</a:t>
            </a:r>
            <a:r>
              <a:rPr lang="fr-FR" dirty="0" err="1"/>
              <a:t>Hitran</a:t>
            </a:r>
            <a:r>
              <a:rPr lang="fr-FR" dirty="0"/>
              <a:t> 2008 and WACCM v6 1980-2020)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>
                <a:sym typeface="Symbol" panose="05050102010706020507" pitchFamily="18" charset="2"/>
              </a:rPr>
              <a:t> CO (SFIT4_old – PROFFIT9) = -0.82%</a:t>
            </a:r>
            <a:endParaRPr lang="fr-FR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ym typeface="Symbol" panose="05050102010706020507" pitchFamily="18" charset="2"/>
              </a:rPr>
              <a:t></a:t>
            </a:r>
            <a:r>
              <a:rPr lang="en-US" dirty="0"/>
              <a:t> similar to the result from </a:t>
            </a:r>
            <a:r>
              <a:rPr lang="en-US" dirty="0" err="1"/>
              <a:t>Hase</a:t>
            </a:r>
            <a:r>
              <a:rPr lang="en-US" dirty="0"/>
              <a:t> et al. 2004. 	(PROFFIT9 vs SFIT2 &lt;1%)</a:t>
            </a:r>
          </a:p>
          <a:p>
            <a:r>
              <a:rPr lang="fr-FR" dirty="0"/>
              <a:t>SFIT4 </a:t>
            </a:r>
            <a:r>
              <a:rPr lang="fr-FR" dirty="0" err="1"/>
              <a:t>using</a:t>
            </a:r>
            <a:r>
              <a:rPr lang="fr-FR" dirty="0"/>
              <a:t> </a:t>
            </a:r>
            <a:r>
              <a:rPr lang="fr-FR" dirty="0" err="1"/>
              <a:t>Hitran</a:t>
            </a:r>
            <a:r>
              <a:rPr lang="fr-FR" dirty="0"/>
              <a:t> 2016 and WACCM (v7 1980-2040)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>
                <a:sym typeface="Symbol" panose="05050102010706020507" pitchFamily="18" charset="2"/>
              </a:rPr>
              <a:t> CO (SFIT4 </a:t>
            </a:r>
            <a:r>
              <a:rPr lang="fr-FR">
                <a:sym typeface="Symbol" panose="05050102010706020507" pitchFamily="18" charset="2"/>
              </a:rPr>
              <a:t>– PROFFIT9) </a:t>
            </a:r>
            <a:r>
              <a:rPr lang="fr-FR" dirty="0">
                <a:sym typeface="Symbol" panose="05050102010706020507" pitchFamily="18" charset="2"/>
              </a:rPr>
              <a:t>= -3.3%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>
                <a:sym typeface="Symbol" panose="05050102010706020507" pitchFamily="18" charset="2"/>
              </a:rPr>
              <a:t> CO (SFIT4_Hit16 – SFIT4_Hit08) = -1.92%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>
                <a:sym typeface="Symbol" panose="05050102010706020507" pitchFamily="18" charset="2"/>
              </a:rPr>
              <a:t> CO (SFIT4_WAC6 – SFIT4_WAC7) = -0.60%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0A71E680-90AE-4A47-983B-6FA7E5E79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2857" y="1690686"/>
            <a:ext cx="6459143" cy="516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513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D362A-97DD-4419-AAAF-88AF9D76C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Future plan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487FA-7F6E-48D3-803C-397D6B7EC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Complete </a:t>
            </a:r>
            <a:r>
              <a:rPr lang="en-US" dirty="0"/>
              <a:t>the retrieval result on CO (using the retrieval water vapor profile and the newest </a:t>
            </a:r>
            <a:r>
              <a:rPr lang="en-US" dirty="0" err="1"/>
              <a:t>hitran</a:t>
            </a:r>
            <a:r>
              <a:rPr lang="en-US" dirty="0"/>
              <a:t>, satellite data comparison…)</a:t>
            </a:r>
          </a:p>
          <a:p>
            <a:r>
              <a:rPr lang="en-US" dirty="0"/>
              <a:t>Retrieval of the other species in NDACC : HCl, N2O, CH4, HF, HCN, H2CO, …</a:t>
            </a:r>
          </a:p>
          <a:p>
            <a:r>
              <a:rPr lang="en-US" dirty="0"/>
              <a:t>Error analysis to fulfill</a:t>
            </a:r>
          </a:p>
          <a:p>
            <a:r>
              <a:rPr lang="en-US" dirty="0"/>
              <a:t>Apply ILS measurement in SFIT4 data processing</a:t>
            </a:r>
          </a:p>
          <a:p>
            <a:r>
              <a:rPr lang="en-US" dirty="0"/>
              <a:t>Fulfill the standard of the NDACC-IRWG </a:t>
            </a:r>
          </a:p>
          <a:p>
            <a:r>
              <a:rPr lang="en-US" dirty="0"/>
              <a:t>Keep in touch with Corinne </a:t>
            </a:r>
            <a:r>
              <a:rPr lang="en-US" dirty="0" err="1"/>
              <a:t>Vigouroux</a:t>
            </a:r>
            <a:r>
              <a:rPr lang="en-US" dirty="0"/>
              <a:t>, our NDACC-IRWG referee</a:t>
            </a:r>
          </a:p>
          <a:p>
            <a:r>
              <a:rPr lang="en-US" dirty="0"/>
              <a:t>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36972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6000" dirty="0" err="1"/>
              <a:t>Thank</a:t>
            </a:r>
            <a:r>
              <a:rPr lang="fr-FR" sz="6000" dirty="0"/>
              <a:t> </a:t>
            </a:r>
            <a:r>
              <a:rPr lang="fr-FR" sz="6000" dirty="0" err="1"/>
              <a:t>you</a:t>
            </a:r>
            <a:endParaRPr lang="fr-FR" sz="6000" dirty="0"/>
          </a:p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r>
              <a:rPr lang="fr-FR" sz="60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99898362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1848</TotalTime>
  <Words>250</Words>
  <Application>Microsoft Office PowerPoint</Application>
  <PresentationFormat>Grand écran</PresentationFormat>
  <Paragraphs>23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Wingdings 3</vt:lpstr>
      <vt:lpstr>Facet</vt:lpstr>
      <vt:lpstr>Current activities in Paris</vt:lpstr>
      <vt:lpstr>Work on SFIT4</vt:lpstr>
      <vt:lpstr>Future plan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work of the 1st Year of PhD</dc:title>
  <dc:creator>Hao FU</dc:creator>
  <cp:lastModifiedBy>yao</cp:lastModifiedBy>
  <cp:revision>156</cp:revision>
  <dcterms:created xsi:type="dcterms:W3CDTF">2022-06-08T09:24:11Z</dcterms:created>
  <dcterms:modified xsi:type="dcterms:W3CDTF">2022-06-30T00:41:40Z</dcterms:modified>
</cp:coreProperties>
</file>