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8649-7E8C-43B2-A484-BF7E764C3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4D90C-1575-446F-83C1-138FEEE94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C26DA-B61E-49BD-BD9A-BEFF8137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E7860-611E-4BF6-9672-0B4B833E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E2AAD-4348-4702-A3E3-99DE3499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805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A3E8-A742-41B7-AE90-B4649F36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1DF50-9296-4311-AB92-668CBCA7C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D2180-ADEF-4522-923F-20DA316C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BC1F1-A030-496B-AA09-B2AB2832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BBF-CE53-40A0-A7A1-327C80E1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7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4BCA2-3397-46C9-A463-DA2996C8B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BDB27-AEF6-43D4-9301-5D43B7D2B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73958-9F1F-4730-91A9-65A717D1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D178B-EF74-474D-BFAC-D04D39C1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C979A-0333-4BFF-84D2-555FCDC8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906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F487-D55F-4D81-B0CB-1C9C523A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6F061-4CDF-482D-8DE9-06C7F8174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52E78-7AEA-4213-B3A8-4E817CB0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A4ADF-9035-4125-B3BE-267D5FF8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0B73E-3826-4214-9AF1-6D0E5567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751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2AB74-DB6B-4185-854E-37B1069E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91F46-2ADA-473B-90F8-77AB04F46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D8590-9ABD-4FDA-8BB6-89593570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72A9E-1F7C-4A1C-84E2-10E9A948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8991-8F78-44B4-AA64-6832C093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783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A565-1208-443C-BB28-B8B2DEDF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A2E8C-DF08-49E2-A493-A0EAC90B0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1B262-3AC7-4DE7-B035-91CE2F6E2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F1BC1-BD72-4D6C-8964-CD4BA8C9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A3DA5-2206-4F7A-A3C1-993FD8AC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68603-0F80-4027-BA6C-1AFB1A54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772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D6EB-833D-4A93-A465-A8218438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8D2D1-4A5F-4686-8E00-A538AE263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8A2E9-5146-426F-A40C-2A4C745C2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A99D2-3D30-411D-8CE6-210D7404A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6AB37-CD1E-4DFA-B71A-B37E34BFF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3271D-9C41-4F15-AB15-55FF53A3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9C199-ABE6-40D5-8B7E-A3D5C9B6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2EB7F-0A43-4901-9A15-4E77EFDB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429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024F-E28D-4EE8-B7FA-A5623E6B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C3433-C910-4CA6-9780-ACBB3B61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72BBA-81D9-4937-B598-E173B12D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83ECC-7B98-4EE0-88A4-D6E1058B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19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6B08B-1923-402F-8827-48AAEF13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DB9AC-7638-4CDA-8BF8-7ADD8BBF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3718B-3135-4069-900E-2A4E4E9D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13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3F47-4F8E-4222-8B1F-BB89AFDD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62B9-F94C-4669-88D8-8867B2A7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C29A1-7053-479F-803E-867265085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2A95B-B9AD-487D-AB35-D3037EAB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C4B64-BF7F-4D7C-81D1-C6D5FAAD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8A768-0C49-4ED5-94D4-64FCABC4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009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80F0-C264-487A-98C7-7215DDAB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C7236-C59A-4911-8DA8-D520CDEBA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D3F4D-9859-49CD-B25A-383798027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ECD9E-6F47-4A81-8AC1-AE2B7EBA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958CF-113C-42E6-B347-02172287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C0CE1-3F43-4425-A537-3AA34FF3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06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C5CD6-C432-4D14-9769-B5A4DCD8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3F24-BF88-47ED-81DD-3C1FE0BF8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B7672-5D76-41AD-97FE-3C144815E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AD50-37E3-44D0-A7D7-8E05CBCD1170}" type="datetimeFigureOut">
              <a:rPr lang="en-NZ" smtClean="0"/>
              <a:t>23/05/2019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9119B-1E02-4A1B-9027-518FBB5F5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C8EF2-9905-4F6D-A551-B2DE29F93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73BE-3D5F-45CA-BFB2-268BB42A52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10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view of a mountain&#10;&#10;Description generated with very high confidence">
            <a:extLst>
              <a:ext uri="{FF2B5EF4-FFF2-40B4-BE49-F238E27FC236}">
                <a16:creationId xmlns:a16="http://schemas.microsoft.com/office/drawing/2014/main" id="{5E16E114-7C44-41F3-B278-5D5DE21F3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9" b="932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CEA76D-7055-492D-95B8-9DD2366F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86970"/>
            <a:ext cx="7502494" cy="4457696"/>
          </a:xfrm>
        </p:spPr>
        <p:txBody>
          <a:bodyPr anchor="ctr">
            <a:normAutofit/>
          </a:bodyPr>
          <a:lstStyle/>
          <a:p>
            <a:pPr algn="l"/>
            <a:r>
              <a:rPr lang="en-NZ" sz="8000" dirty="0">
                <a:solidFill>
                  <a:srgbClr val="FFFFFF"/>
                </a:solidFill>
              </a:rPr>
              <a:t>Site visit to Lauder Tomorrow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F20EF-082B-4EE6-9C21-DA33C852D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53" y="1200151"/>
            <a:ext cx="3364346" cy="5280161"/>
          </a:xfrm>
        </p:spPr>
        <p:txBody>
          <a:bodyPr anchor="ctr"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800" dirty="0"/>
              <a:t>09:30 Coach departs from Edgewater via the Lake Front car park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800" dirty="0"/>
              <a:t>11:30 Arrive at Lauder and tours of NIWA Atmospheric Research Station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800" dirty="0"/>
              <a:t>13:30 Lunch at NIWA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800" dirty="0"/>
              <a:t>15:00 Depart Lauder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800" dirty="0"/>
              <a:t>16:40 (at latest) Connect with </a:t>
            </a:r>
            <a:r>
              <a:rPr lang="en-NZ" sz="2800" dirty="0" err="1"/>
              <a:t>Ritchies</a:t>
            </a:r>
            <a:r>
              <a:rPr lang="en-NZ" sz="2800" dirty="0"/>
              <a:t> shuttle to Queenstown Airport in Cromwell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800" dirty="0"/>
              <a:t>17:30 (at latest) Arrive Wanaka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5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Site visit to Lauder Tomorrow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visit to Lauder</dc:title>
  <dc:creator>Dave Pollard</dc:creator>
  <cp:lastModifiedBy>bruker@niwa.local</cp:lastModifiedBy>
  <cp:revision>2</cp:revision>
  <dcterms:created xsi:type="dcterms:W3CDTF">2019-05-22T20:54:47Z</dcterms:created>
  <dcterms:modified xsi:type="dcterms:W3CDTF">2019-05-22T22:24:17Z</dcterms:modified>
</cp:coreProperties>
</file>