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561" r:id="rId2"/>
    <p:sldId id="694" r:id="rId3"/>
    <p:sldId id="691" r:id="rId4"/>
    <p:sldId id="692" r:id="rId5"/>
    <p:sldId id="693" r:id="rId6"/>
    <p:sldId id="689" r:id="rId7"/>
    <p:sldId id="678" r:id="rId8"/>
    <p:sldId id="682" r:id="rId9"/>
    <p:sldId id="684" r:id="rId10"/>
    <p:sldId id="686" r:id="rId11"/>
    <p:sldId id="683" r:id="rId12"/>
    <p:sldId id="630" r:id="rId13"/>
    <p:sldId id="639" r:id="rId14"/>
    <p:sldId id="673" r:id="rId15"/>
    <p:sldId id="490" r:id="rId16"/>
    <p:sldId id="668" r:id="rId17"/>
    <p:sldId id="669" r:id="rId18"/>
    <p:sldId id="651" r:id="rId19"/>
    <p:sldId id="661" r:id="rId20"/>
    <p:sldId id="688" r:id="rId21"/>
    <p:sldId id="644" r:id="rId22"/>
    <p:sldId id="654" r:id="rId23"/>
  </p:sldIdLst>
  <p:sldSz cx="9144000" cy="5143500" type="screen16x9"/>
  <p:notesSz cx="7099300" cy="10234613"/>
  <p:defaultTextStyle>
    <a:lvl1pPr marL="25505" marR="25505" algn="ctr" defTabSz="366646">
      <a:defRPr sz="2300">
        <a:uFill>
          <a:solidFill/>
        </a:uFill>
        <a:latin typeface="+mn-lt"/>
        <a:ea typeface="+mn-ea"/>
        <a:cs typeface="+mn-cs"/>
        <a:sym typeface="Helvetica Light"/>
      </a:defRPr>
    </a:lvl1pPr>
    <a:lvl2pPr marL="25505" marR="25505" indent="215205" algn="ctr" defTabSz="366646">
      <a:defRPr sz="2300">
        <a:uFill>
          <a:solidFill/>
        </a:uFill>
        <a:latin typeface="+mn-lt"/>
        <a:ea typeface="+mn-ea"/>
        <a:cs typeface="+mn-cs"/>
        <a:sym typeface="Helvetica Light"/>
      </a:defRPr>
    </a:lvl2pPr>
    <a:lvl3pPr marL="25505" marR="25505" indent="430410" algn="ctr" defTabSz="366646">
      <a:defRPr sz="2300">
        <a:uFill>
          <a:solidFill/>
        </a:uFill>
        <a:latin typeface="+mn-lt"/>
        <a:ea typeface="+mn-ea"/>
        <a:cs typeface="+mn-cs"/>
        <a:sym typeface="Helvetica Light"/>
      </a:defRPr>
    </a:lvl3pPr>
    <a:lvl4pPr marL="25505" marR="25505" indent="645616" algn="ctr" defTabSz="366646">
      <a:defRPr sz="2300">
        <a:uFill>
          <a:solidFill/>
        </a:uFill>
        <a:latin typeface="+mn-lt"/>
        <a:ea typeface="+mn-ea"/>
        <a:cs typeface="+mn-cs"/>
        <a:sym typeface="Helvetica Light"/>
      </a:defRPr>
    </a:lvl4pPr>
    <a:lvl5pPr marL="25505" marR="25505" indent="860822" algn="ctr" defTabSz="366646">
      <a:defRPr sz="2300">
        <a:uFill>
          <a:solidFill/>
        </a:uFill>
        <a:latin typeface="+mn-lt"/>
        <a:ea typeface="+mn-ea"/>
        <a:cs typeface="+mn-cs"/>
        <a:sym typeface="Helvetica Light"/>
      </a:defRPr>
    </a:lvl5pPr>
    <a:lvl6pPr marL="25505" marR="25505" indent="1076026" algn="ctr" defTabSz="366646">
      <a:defRPr sz="2300">
        <a:uFill>
          <a:solidFill/>
        </a:uFill>
        <a:latin typeface="+mn-lt"/>
        <a:ea typeface="+mn-ea"/>
        <a:cs typeface="+mn-cs"/>
        <a:sym typeface="Helvetica Light"/>
      </a:defRPr>
    </a:lvl6pPr>
    <a:lvl7pPr marL="25505" marR="25505" indent="1291232" algn="ctr" defTabSz="366646">
      <a:defRPr sz="2300">
        <a:uFill>
          <a:solidFill/>
        </a:uFill>
        <a:latin typeface="+mn-lt"/>
        <a:ea typeface="+mn-ea"/>
        <a:cs typeface="+mn-cs"/>
        <a:sym typeface="Helvetica Light"/>
      </a:defRPr>
    </a:lvl7pPr>
    <a:lvl8pPr marL="25505" marR="25505" indent="1506437" algn="ctr" defTabSz="366646">
      <a:defRPr sz="2300">
        <a:uFill>
          <a:solidFill/>
        </a:uFill>
        <a:latin typeface="+mn-lt"/>
        <a:ea typeface="+mn-ea"/>
        <a:cs typeface="+mn-cs"/>
        <a:sym typeface="Helvetica Light"/>
      </a:defRPr>
    </a:lvl8pPr>
    <a:lvl9pPr marL="25505" marR="25505" indent="1721642" algn="ctr" defTabSz="366646">
      <a:defRPr sz="2300">
        <a:uFill>
          <a:solidFill/>
        </a:uFill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han Mellqvist" initials="JM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8BBBD">
              <a:alpha val="30000"/>
            </a:srgbClr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solidFill>
            <a:srgbClr val="D9D9D9"/>
          </a:solidFill>
        </a:fill>
      </a:tcStyle>
    </a:wholeTbl>
    <a:band2H>
      <a:tcTxStyle/>
      <a:tcStyle>
        <a:tcBdr/>
        <a:fill>
          <a:solidFill>
            <a:srgbClr val="EBEB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4FC327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0F781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0F781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B4B4B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4B4B4B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4B4B4B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4B4B4B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4B4B4B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4B4B4B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0DDCD"/>
          </a:solidFill>
        </a:fill>
      </a:tcStyle>
    </a:wholeTbl>
    <a:band2H>
      <a:tcTxStyle/>
      <a:tcStyle>
        <a:tcBdr/>
        <a:fill>
          <a:solidFill>
            <a:srgbClr val="D2CFC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4B4B4B"/>
              </a:solidFill>
              <a:prstDash val="solid"/>
              <a:miter lim="400000"/>
            </a:ln>
          </a:left>
          <a:right>
            <a:ln w="12700" cap="flat">
              <a:solidFill>
                <a:srgbClr val="4B4B4B"/>
              </a:solidFill>
              <a:prstDash val="solid"/>
              <a:miter lim="400000"/>
            </a:ln>
          </a:right>
          <a:top>
            <a:ln w="12700" cap="flat">
              <a:solidFill>
                <a:srgbClr val="4B4B4B"/>
              </a:solidFill>
              <a:prstDash val="solid"/>
              <a:miter lim="400000"/>
            </a:ln>
          </a:top>
          <a:bottom>
            <a:ln w="12700" cap="flat">
              <a:solidFill>
                <a:srgbClr val="4B4B4B"/>
              </a:solidFill>
              <a:prstDash val="solid"/>
              <a:miter lim="400000"/>
            </a:ln>
          </a:bottom>
          <a:insideH>
            <a:ln w="12700" cap="flat">
              <a:solidFill>
                <a:srgbClr val="4B4B4B"/>
              </a:solidFill>
              <a:prstDash val="solid"/>
              <a:miter lim="400000"/>
            </a:ln>
          </a:insideH>
          <a:insideV>
            <a:ln w="12700" cap="flat">
              <a:solidFill>
                <a:srgbClr val="4B4B4B"/>
              </a:solidFill>
              <a:prstDash val="solid"/>
              <a:miter lim="400000"/>
            </a:ln>
          </a:insideV>
        </a:tcBdr>
        <a:fill>
          <a:solidFill>
            <a:srgbClr val="7D8B87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4B4B4B"/>
              </a:solidFill>
              <a:prstDash val="solid"/>
              <a:miter lim="400000"/>
            </a:ln>
          </a:left>
          <a:right>
            <a:ln w="12700" cap="flat">
              <a:solidFill>
                <a:srgbClr val="4B4B4B"/>
              </a:solidFill>
              <a:prstDash val="solid"/>
              <a:miter lim="400000"/>
            </a:ln>
          </a:right>
          <a:top>
            <a:ln w="12700" cap="flat">
              <a:solidFill>
                <a:srgbClr val="4B4B4B"/>
              </a:solidFill>
              <a:prstDash val="solid"/>
              <a:miter lim="400000"/>
            </a:ln>
          </a:top>
          <a:bottom>
            <a:ln w="12700" cap="flat">
              <a:solidFill>
                <a:srgbClr val="4B4B4B"/>
              </a:solidFill>
              <a:prstDash val="solid"/>
              <a:miter lim="400000"/>
            </a:ln>
          </a:bottom>
          <a:insideH>
            <a:ln w="12700" cap="flat">
              <a:solidFill>
                <a:srgbClr val="4B4B4B"/>
              </a:solidFill>
              <a:prstDash val="solid"/>
              <a:miter lim="400000"/>
            </a:ln>
          </a:insideH>
          <a:insideV>
            <a:ln w="12700" cap="flat">
              <a:solidFill>
                <a:srgbClr val="4B4B4B"/>
              </a:solidFill>
              <a:prstDash val="solid"/>
              <a:miter lim="400000"/>
            </a:ln>
          </a:insideV>
        </a:tcBdr>
        <a:fill>
          <a:solidFill>
            <a:srgbClr val="84633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4B4B4B"/>
              </a:solidFill>
              <a:prstDash val="solid"/>
              <a:miter lim="400000"/>
            </a:ln>
          </a:left>
          <a:right>
            <a:ln w="12700" cap="flat">
              <a:solidFill>
                <a:srgbClr val="4B4B4B"/>
              </a:solidFill>
              <a:prstDash val="solid"/>
              <a:miter lim="400000"/>
            </a:ln>
          </a:right>
          <a:top>
            <a:ln w="12700" cap="flat">
              <a:solidFill>
                <a:srgbClr val="4B4B4B"/>
              </a:solidFill>
              <a:prstDash val="solid"/>
              <a:miter lim="400000"/>
            </a:ln>
          </a:top>
          <a:bottom>
            <a:ln w="12700" cap="flat">
              <a:solidFill>
                <a:srgbClr val="4B4B4B"/>
              </a:solidFill>
              <a:prstDash val="solid"/>
              <a:miter lim="400000"/>
            </a:ln>
          </a:bottom>
          <a:insideH>
            <a:ln w="12700" cap="flat">
              <a:solidFill>
                <a:srgbClr val="4B4B4B"/>
              </a:solidFill>
              <a:prstDash val="solid"/>
              <a:miter lim="400000"/>
            </a:ln>
          </a:insideH>
          <a:insideV>
            <a:ln w="12700" cap="flat">
              <a:solidFill>
                <a:srgbClr val="4B4B4B"/>
              </a:solidFill>
              <a:prstDash val="solid"/>
              <a:miter lim="400000"/>
            </a:ln>
          </a:insideV>
        </a:tcBdr>
        <a:fill>
          <a:solidFill>
            <a:srgbClr val="84633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D6DF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4C637D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4C637D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4C637D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C5C7C8"/>
          </a:solidFill>
        </a:fill>
      </a:tcStyle>
    </a:wholeTbl>
    <a:band2H>
      <a:tcTxStyle/>
      <a:tcStyle>
        <a:tcBdr/>
        <a:fill>
          <a:solidFill>
            <a:srgbClr val="D6D6D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41454E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D808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626972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right>
          <a:top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8EAEA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000000"/>
              </a:solidFill>
              <a:custDash>
                <a:ds d="100000" sp="200000"/>
              </a:custDash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CDFE2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E78C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394F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B4EB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>
      <p:cViewPr>
        <p:scale>
          <a:sx n="90" d="100"/>
          <a:sy n="90" d="100"/>
        </p:scale>
        <p:origin x="-1186" y="-34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7" d="100"/>
        <a:sy n="5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617E5-D105-4B06-BA12-C92813F88C09}" type="datetimeFigureOut">
              <a:rPr lang="sv-SE" smtClean="0"/>
              <a:t>2018-06-13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479F81-D53D-445E-9227-0667863D1C8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15195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  <a:prstGeom prst="rect">
            <a:avLst/>
          </a:prstGeom>
        </p:spPr>
        <p:txBody>
          <a:bodyPr lIns="99048" tIns="49524" rIns="99048" bIns="49524"/>
          <a:lstStyle/>
          <a:p>
            <a:pPr lvl="0"/>
            <a:endParaRPr/>
          </a:p>
        </p:txBody>
      </p:sp>
      <p:sp>
        <p:nvSpPr>
          <p:cNvPr id="60" name="Shape 60"/>
          <p:cNvSpPr>
            <a:spLocks noGrp="1"/>
          </p:cNvSpPr>
          <p:nvPr>
            <p:ph type="body" sz="quarter" idx="1"/>
          </p:nvPr>
        </p:nvSpPr>
        <p:spPr>
          <a:xfrm>
            <a:off x="946574" y="4861441"/>
            <a:ext cx="5206153" cy="4605576"/>
          </a:xfrm>
          <a:prstGeom prst="rect">
            <a:avLst/>
          </a:prstGeom>
        </p:spPr>
        <p:txBody>
          <a:bodyPr lIns="99048" tIns="49524" rIns="99048" bIns="49524"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56732153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286940">
      <a:lnSpc>
        <a:spcPct val="125000"/>
      </a:lnSpc>
      <a:defRPr sz="1500">
        <a:latin typeface="Avenir Roman"/>
        <a:ea typeface="Avenir Roman"/>
        <a:cs typeface="Avenir Roman"/>
        <a:sym typeface="Avenir Roman"/>
      </a:defRPr>
    </a:lvl1pPr>
    <a:lvl2pPr indent="143470" defTabSz="286940">
      <a:lnSpc>
        <a:spcPct val="125000"/>
      </a:lnSpc>
      <a:defRPr sz="1500">
        <a:latin typeface="Avenir Roman"/>
        <a:ea typeface="Avenir Roman"/>
        <a:cs typeface="Avenir Roman"/>
        <a:sym typeface="Avenir Roman"/>
      </a:defRPr>
    </a:lvl2pPr>
    <a:lvl3pPr indent="286940" defTabSz="286940">
      <a:lnSpc>
        <a:spcPct val="125000"/>
      </a:lnSpc>
      <a:defRPr sz="1500">
        <a:latin typeface="Avenir Roman"/>
        <a:ea typeface="Avenir Roman"/>
        <a:cs typeface="Avenir Roman"/>
        <a:sym typeface="Avenir Roman"/>
      </a:defRPr>
    </a:lvl3pPr>
    <a:lvl4pPr indent="430410" defTabSz="286940">
      <a:lnSpc>
        <a:spcPct val="125000"/>
      </a:lnSpc>
      <a:defRPr sz="1500">
        <a:latin typeface="Avenir Roman"/>
        <a:ea typeface="Avenir Roman"/>
        <a:cs typeface="Avenir Roman"/>
        <a:sym typeface="Avenir Roman"/>
      </a:defRPr>
    </a:lvl4pPr>
    <a:lvl5pPr indent="573881" defTabSz="286940">
      <a:lnSpc>
        <a:spcPct val="125000"/>
      </a:lnSpc>
      <a:defRPr sz="1500">
        <a:latin typeface="Avenir Roman"/>
        <a:ea typeface="Avenir Roman"/>
        <a:cs typeface="Avenir Roman"/>
        <a:sym typeface="Avenir Roman"/>
      </a:defRPr>
    </a:lvl5pPr>
    <a:lvl6pPr indent="717351" defTabSz="286940">
      <a:lnSpc>
        <a:spcPct val="125000"/>
      </a:lnSpc>
      <a:defRPr sz="1500">
        <a:latin typeface="Avenir Roman"/>
        <a:ea typeface="Avenir Roman"/>
        <a:cs typeface="Avenir Roman"/>
        <a:sym typeface="Avenir Roman"/>
      </a:defRPr>
    </a:lvl6pPr>
    <a:lvl7pPr indent="860822" defTabSz="286940">
      <a:lnSpc>
        <a:spcPct val="125000"/>
      </a:lnSpc>
      <a:defRPr sz="1500">
        <a:latin typeface="Avenir Roman"/>
        <a:ea typeface="Avenir Roman"/>
        <a:cs typeface="Avenir Roman"/>
        <a:sym typeface="Avenir Roman"/>
      </a:defRPr>
    </a:lvl7pPr>
    <a:lvl8pPr indent="1004293" defTabSz="286940">
      <a:lnSpc>
        <a:spcPct val="125000"/>
      </a:lnSpc>
      <a:defRPr sz="1500">
        <a:latin typeface="Avenir Roman"/>
        <a:ea typeface="Avenir Roman"/>
        <a:cs typeface="Avenir Roman"/>
        <a:sym typeface="Avenir Roman"/>
      </a:defRPr>
    </a:lvl8pPr>
    <a:lvl9pPr indent="1147761" defTabSz="286940">
      <a:lnSpc>
        <a:spcPct val="125000"/>
      </a:lnSpc>
      <a:defRPr sz="1500">
        <a:latin typeface="Avenir Roman"/>
        <a:ea typeface="Avenir Roman"/>
        <a:cs typeface="Avenir Roman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sattelites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79106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sv-SE" altLang="sv-SE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15BCD657-564C-4C91-B989-379E446D4745}" type="slidenum">
              <a:rPr lang="en-US" altLang="sv-SE" smtClean="0"/>
              <a:pPr/>
              <a:t>11</a:t>
            </a:fld>
            <a:endParaRPr lang="en-US" altLang="sv-SE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Point out blind strudies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342325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smtClean="0"/>
              <a:t>Blind stduy with referee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8999232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9700" y="768350"/>
            <a:ext cx="6819900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sv-SE" altLang="sv-SE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lIns="99048" tIns="49524" rIns="99048" bIns="49524"/>
          <a:lstStyle/>
          <a:p>
            <a:pPr>
              <a:defRPr/>
            </a:pPr>
            <a:fld id="{EA659207-68B3-416A-A238-59A54E303C6F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Office Them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892972" y="127017"/>
            <a:ext cx="7358063" cy="129973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defTabSz="366646">
              <a:defRPr sz="50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lvl="0">
              <a:defRPr sz="1800">
                <a:effectLst/>
                <a:uFillTx/>
              </a:defRPr>
            </a:pPr>
            <a:r>
              <a:rPr sz="50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892972" y="790278"/>
            <a:ext cx="7358063" cy="4353223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>
            <a:lvl1pPr marL="239117" indent="-239117" defTabSz="366646">
              <a:spcBef>
                <a:spcPts val="2636"/>
              </a:spcBef>
              <a:buClrTx/>
              <a:buSzPct val="100000"/>
              <a:buFontTx/>
              <a:buChar char="•"/>
              <a:defRPr sz="24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Light"/>
              </a:defRPr>
            </a:lvl1pPr>
            <a:lvl2pPr marL="478233" indent="-239117" defTabSz="366646">
              <a:spcBef>
                <a:spcPts val="2636"/>
              </a:spcBef>
              <a:buClrTx/>
              <a:buFontTx/>
              <a:defRPr sz="24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Light"/>
              </a:defRPr>
            </a:lvl2pPr>
            <a:lvl3pPr marL="717351" indent="-239117" defTabSz="366646">
              <a:spcBef>
                <a:spcPts val="2636"/>
              </a:spcBef>
              <a:buClrTx/>
              <a:buSzPct val="100000"/>
              <a:buFontTx/>
              <a:buChar char="•"/>
              <a:defRPr sz="24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Light"/>
              </a:defRPr>
            </a:lvl3pPr>
            <a:lvl4pPr marL="956467" indent="-239117" defTabSz="366646">
              <a:spcBef>
                <a:spcPts val="2636"/>
              </a:spcBef>
              <a:buClrTx/>
              <a:buFontTx/>
              <a:defRPr sz="24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Light"/>
              </a:defRPr>
            </a:lvl4pPr>
            <a:lvl5pPr marL="1195585" indent="-239117" defTabSz="366646">
              <a:spcBef>
                <a:spcPts val="2636"/>
              </a:spcBef>
              <a:buClrTx/>
              <a:buSzPct val="100000"/>
              <a:buFontTx/>
              <a:buChar char="•"/>
              <a:defRPr sz="24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Light"/>
              </a:defRPr>
            </a:lvl5pPr>
          </a:lstStyle>
          <a:p>
            <a:pPr lvl="0">
              <a:defRPr sz="1800">
                <a:effectLst/>
                <a:uFillTx/>
              </a:defRPr>
            </a:pPr>
            <a:r>
              <a:rPr sz="2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effectLst/>
                <a:uFillTx/>
              </a:defRPr>
            </a:pPr>
            <a:r>
              <a:rPr sz="2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effectLst/>
                <a:uFillTx/>
              </a:defRPr>
            </a:pPr>
            <a:r>
              <a:rPr sz="2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effectLst/>
                <a:uFillTx/>
              </a:defRPr>
            </a:pPr>
            <a:r>
              <a:rPr sz="2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effectLst/>
                <a:uFillTx/>
              </a:defRPr>
            </a:pPr>
            <a:r>
              <a:rPr sz="2400">
                <a:uFill>
                  <a:solidFill/>
                </a:u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  <a:uFillTx/>
              </a:defRPr>
            </a:pPr>
            <a:r>
              <a: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</a:rP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  <a:uFillTx/>
              </a:defRPr>
            </a:pPr>
            <a:r>
              <a:rPr sz="2800">
                <a:solidFill>
                  <a:srgbClr val="FFFF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effectLst/>
                <a:uFillTx/>
              </a:defRPr>
            </a:pPr>
            <a:r>
              <a:rPr sz="2800">
                <a:solidFill>
                  <a:srgbClr val="FFFF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effectLst/>
                <a:uFillTx/>
              </a:defRPr>
            </a:pPr>
            <a:r>
              <a:rPr sz="2800">
                <a:solidFill>
                  <a:srgbClr val="FFFF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effectLst/>
                <a:uFillTx/>
              </a:defRPr>
            </a:pPr>
            <a:r>
              <a:rPr sz="2800">
                <a:solidFill>
                  <a:srgbClr val="FFFF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effectLst/>
                <a:uFillTx/>
              </a:defRPr>
            </a:pPr>
            <a:r>
              <a:rPr sz="2800">
                <a:solidFill>
                  <a:srgbClr val="FFFF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</a:rP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2729"/>
            <a:ext cx="2133600" cy="342900"/>
          </a:xfrm>
          <a:prstGeom prst="rect">
            <a:avLst/>
          </a:prstGeom>
          <a:ln/>
        </p:spPr>
        <p:txBody>
          <a:bodyPr lIns="81617" tIns="40809" rIns="81617" bIns="40809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4686300"/>
            <a:ext cx="2895600" cy="342900"/>
          </a:xfrm>
          <a:prstGeom prst="rect">
            <a:avLst/>
          </a:prstGeom>
          <a:ln/>
        </p:spPr>
        <p:txBody>
          <a:bodyPr lIns="81617" tIns="40809" rIns="81617" bIns="40809"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C8515A-9471-4876-902C-42B57D96FD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87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00150"/>
            <a:ext cx="4038600" cy="163949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2953942"/>
            <a:ext cx="4038600" cy="1640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4ED6D-8050-4EAE-8757-AD7EAE3723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951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625" y="171451"/>
            <a:ext cx="8510588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626" y="1257301"/>
            <a:ext cx="4194175" cy="33170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1" y="1257300"/>
            <a:ext cx="4194175" cy="160139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1" y="2972992"/>
            <a:ext cx="4194175" cy="160139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304800" y="4683919"/>
            <a:ext cx="22860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sv-SE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sv-SE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286000" cy="220915"/>
          </a:xfrm>
        </p:spPr>
        <p:txBody>
          <a:bodyPr/>
          <a:lstStyle>
            <a:lvl1pPr>
              <a:defRPr/>
            </a:lvl1pPr>
          </a:lstStyle>
          <a:p>
            <a:fld id="{1C26D7C2-A479-4BA7-A67B-3F60F233A4FA}" type="slidenum">
              <a:rPr lang="en-US" altLang="sv-SE"/>
              <a:pPr/>
              <a:t>‹#›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3047891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66CC"/>
            </a:gs>
            <a:gs pos="100000">
              <a:srgbClr val="00285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8"/>
          <p:cNvGrpSpPr/>
          <p:nvPr/>
        </p:nvGrpSpPr>
        <p:grpSpPr>
          <a:xfrm>
            <a:off x="1588" y="1"/>
            <a:ext cx="9148762" cy="5138738"/>
            <a:chOff x="0" y="0"/>
            <a:chExt cx="13011572" cy="9744569"/>
          </a:xfrm>
        </p:grpSpPr>
        <p:sp>
          <p:nvSpPr>
            <p:cNvPr id="2" name="Shape 2"/>
            <p:cNvSpPr/>
            <p:nvPr/>
          </p:nvSpPr>
          <p:spPr>
            <a:xfrm>
              <a:off x="11388230" y="5928924"/>
              <a:ext cx="1623343" cy="3815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20"/>
                  </a:moveTo>
                  <a:lnTo>
                    <a:pt x="21600" y="0"/>
                  </a:lnTo>
                  <a:lnTo>
                    <a:pt x="21058" y="1291"/>
                  </a:lnTo>
                  <a:lnTo>
                    <a:pt x="20335" y="2671"/>
                  </a:lnTo>
                  <a:lnTo>
                    <a:pt x="18889" y="4972"/>
                  </a:lnTo>
                  <a:lnTo>
                    <a:pt x="17292" y="7272"/>
                  </a:lnTo>
                  <a:lnTo>
                    <a:pt x="15123" y="9573"/>
                  </a:lnTo>
                  <a:lnTo>
                    <a:pt x="12773" y="11950"/>
                  </a:lnTo>
                  <a:lnTo>
                    <a:pt x="10062" y="14328"/>
                  </a:lnTo>
                  <a:lnTo>
                    <a:pt x="7019" y="16769"/>
                  </a:lnTo>
                  <a:lnTo>
                    <a:pt x="3766" y="19146"/>
                  </a:lnTo>
                  <a:lnTo>
                    <a:pt x="0" y="21600"/>
                  </a:lnTo>
                  <a:lnTo>
                    <a:pt x="331" y="21600"/>
                  </a:lnTo>
                  <a:lnTo>
                    <a:pt x="4127" y="19146"/>
                  </a:lnTo>
                  <a:lnTo>
                    <a:pt x="7381" y="16769"/>
                  </a:lnTo>
                  <a:lnTo>
                    <a:pt x="10423" y="14328"/>
                  </a:lnTo>
                  <a:lnTo>
                    <a:pt x="13135" y="11950"/>
                  </a:lnTo>
                  <a:lnTo>
                    <a:pt x="15485" y="9573"/>
                  </a:lnTo>
                  <a:lnTo>
                    <a:pt x="17623" y="7272"/>
                  </a:lnTo>
                  <a:lnTo>
                    <a:pt x="19250" y="4972"/>
                  </a:lnTo>
                  <a:lnTo>
                    <a:pt x="20696" y="2671"/>
                  </a:lnTo>
                  <a:lnTo>
                    <a:pt x="21238" y="1828"/>
                  </a:lnTo>
                  <a:lnTo>
                    <a:pt x="21600" y="9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3B76"/>
                </a:gs>
                <a:gs pos="100000">
                  <a:srgbClr val="002448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65023" tIns="65023" rIns="65023" bIns="65023" numCol="1" anchor="t">
              <a:noAutofit/>
            </a:bodyPr>
            <a:lstStyle/>
            <a:p>
              <a:pPr marL="0" marR="0" lvl="0" algn="l" defTabSz="573881">
                <a:defRPr sz="2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  <p:sp>
          <p:nvSpPr>
            <p:cNvPr id="3" name="Shape 3"/>
            <p:cNvSpPr/>
            <p:nvPr/>
          </p:nvSpPr>
          <p:spPr>
            <a:xfrm>
              <a:off x="12158132" y="8566008"/>
              <a:ext cx="853441" cy="11785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6787" y="5462"/>
                  </a:lnTo>
                  <a:lnTo>
                    <a:pt x="11688" y="10924"/>
                  </a:lnTo>
                  <a:lnTo>
                    <a:pt x="5844" y="16386"/>
                  </a:lnTo>
                  <a:lnTo>
                    <a:pt x="0" y="21600"/>
                  </a:lnTo>
                  <a:lnTo>
                    <a:pt x="688" y="21600"/>
                  </a:lnTo>
                  <a:lnTo>
                    <a:pt x="6532" y="16634"/>
                  </a:lnTo>
                  <a:lnTo>
                    <a:pt x="11688" y="11669"/>
                  </a:lnTo>
                  <a:lnTo>
                    <a:pt x="21600" y="993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3B76"/>
                </a:gs>
                <a:gs pos="100000">
                  <a:srgbClr val="002448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65023" tIns="65023" rIns="65023" bIns="65023" numCol="1" anchor="t">
              <a:noAutofit/>
            </a:bodyPr>
            <a:lstStyle/>
            <a:p>
              <a:pPr marL="0" marR="0" lvl="0" algn="l" defTabSz="573881">
                <a:defRPr sz="2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  <p:sp>
          <p:nvSpPr>
            <p:cNvPr id="4" name="Shape 4"/>
            <p:cNvSpPr/>
            <p:nvPr/>
          </p:nvSpPr>
          <p:spPr>
            <a:xfrm>
              <a:off x="12821918" y="9514275"/>
              <a:ext cx="189655" cy="230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4629" y="21600"/>
                  </a:lnTo>
                  <a:lnTo>
                    <a:pt x="12343" y="12706"/>
                  </a:lnTo>
                  <a:lnTo>
                    <a:pt x="21600" y="5082"/>
                  </a:lnTo>
                  <a:lnTo>
                    <a:pt x="21600" y="0"/>
                  </a:lnTo>
                  <a:lnTo>
                    <a:pt x="10800" y="11435"/>
                  </a:lnTo>
                  <a:lnTo>
                    <a:pt x="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3B76"/>
                </a:gs>
                <a:gs pos="100000">
                  <a:srgbClr val="002448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65023" tIns="65023" rIns="65023" bIns="65023" numCol="1" anchor="t">
              <a:noAutofit/>
            </a:bodyPr>
            <a:lstStyle/>
            <a:p>
              <a:pPr marL="0" marR="0" lvl="0" algn="l" defTabSz="573881">
                <a:defRPr sz="2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  <p:grpSp>
          <p:nvGrpSpPr>
            <p:cNvPr id="18" name="Group 18"/>
            <p:cNvGrpSpPr/>
            <p:nvPr/>
          </p:nvGrpSpPr>
          <p:grpSpPr>
            <a:xfrm>
              <a:off x="647982" y="0"/>
              <a:ext cx="11510151" cy="9744569"/>
              <a:chOff x="0" y="0"/>
              <a:chExt cx="11510150" cy="9744568"/>
            </a:xfrm>
          </p:grpSpPr>
          <p:sp>
            <p:nvSpPr>
              <p:cNvPr id="5" name="Shape 5"/>
              <p:cNvSpPr/>
              <p:nvPr/>
            </p:nvSpPr>
            <p:spPr>
              <a:xfrm>
                <a:off x="5646701" y="0"/>
                <a:ext cx="162561" cy="97445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8000" y="21600"/>
                    </a:lnTo>
                    <a:lnTo>
                      <a:pt x="21600" y="21600"/>
                    </a:lnTo>
                    <a:lnTo>
                      <a:pt x="3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66CC"/>
                  </a:gs>
                  <a:gs pos="100000">
                    <a:srgbClr val="004488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65023" tIns="65023" rIns="65023" bIns="65023" numCol="1" anchor="t">
                <a:noAutofit/>
              </a:bodyPr>
              <a:lstStyle/>
              <a:p>
                <a:pPr marL="0" marR="0" lvl="0" algn="l" defTabSz="573881">
                  <a:defRPr sz="24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Verdana"/>
                    <a:ea typeface="Verdana"/>
                    <a:cs typeface="Verdana"/>
                    <a:sym typeface="Verdana"/>
                  </a:defRPr>
                </a:pPr>
                <a:endParaRPr/>
              </a:p>
            </p:txBody>
          </p:sp>
          <p:sp>
            <p:nvSpPr>
              <p:cNvPr id="6" name="Shape 6"/>
              <p:cNvSpPr/>
              <p:nvPr/>
            </p:nvSpPr>
            <p:spPr>
              <a:xfrm>
                <a:off x="6324035" y="0"/>
                <a:ext cx="392854" cy="97445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979" y="0"/>
                    </a:moveTo>
                    <a:lnTo>
                      <a:pt x="1490" y="0"/>
                    </a:lnTo>
                    <a:lnTo>
                      <a:pt x="5214" y="1081"/>
                    </a:lnTo>
                    <a:lnTo>
                      <a:pt x="8938" y="2222"/>
                    </a:lnTo>
                    <a:lnTo>
                      <a:pt x="11917" y="3448"/>
                    </a:lnTo>
                    <a:lnTo>
                      <a:pt x="14897" y="4739"/>
                    </a:lnTo>
                    <a:lnTo>
                      <a:pt x="16386" y="6061"/>
                    </a:lnTo>
                    <a:lnTo>
                      <a:pt x="18621" y="7442"/>
                    </a:lnTo>
                    <a:lnTo>
                      <a:pt x="19366" y="8848"/>
                    </a:lnTo>
                    <a:lnTo>
                      <a:pt x="20110" y="10320"/>
                    </a:lnTo>
                    <a:lnTo>
                      <a:pt x="19366" y="13232"/>
                    </a:lnTo>
                    <a:lnTo>
                      <a:pt x="15641" y="16140"/>
                    </a:lnTo>
                    <a:lnTo>
                      <a:pt x="13407" y="17551"/>
                    </a:lnTo>
                    <a:lnTo>
                      <a:pt x="9683" y="18958"/>
                    </a:lnTo>
                    <a:lnTo>
                      <a:pt x="5214" y="20309"/>
                    </a:lnTo>
                    <a:lnTo>
                      <a:pt x="0" y="21600"/>
                    </a:lnTo>
                    <a:lnTo>
                      <a:pt x="1490" y="21600"/>
                    </a:lnTo>
                    <a:lnTo>
                      <a:pt x="6703" y="20309"/>
                    </a:lnTo>
                    <a:lnTo>
                      <a:pt x="11172" y="18928"/>
                    </a:lnTo>
                    <a:lnTo>
                      <a:pt x="14897" y="17551"/>
                    </a:lnTo>
                    <a:lnTo>
                      <a:pt x="17131" y="16110"/>
                    </a:lnTo>
                    <a:lnTo>
                      <a:pt x="20855" y="13202"/>
                    </a:lnTo>
                    <a:lnTo>
                      <a:pt x="21600" y="10290"/>
                    </a:lnTo>
                    <a:lnTo>
                      <a:pt x="20855" y="8848"/>
                    </a:lnTo>
                    <a:lnTo>
                      <a:pt x="20110" y="7442"/>
                    </a:lnTo>
                    <a:lnTo>
                      <a:pt x="17876" y="6061"/>
                    </a:lnTo>
                    <a:lnTo>
                      <a:pt x="16386" y="4709"/>
                    </a:lnTo>
                    <a:lnTo>
                      <a:pt x="13407" y="3448"/>
                    </a:lnTo>
                    <a:lnTo>
                      <a:pt x="10428" y="2222"/>
                    </a:lnTo>
                    <a:lnTo>
                      <a:pt x="6703" y="1081"/>
                    </a:lnTo>
                    <a:lnTo>
                      <a:pt x="297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66CC"/>
                  </a:gs>
                  <a:gs pos="100000">
                    <a:srgbClr val="004488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65023" tIns="65023" rIns="65023" bIns="65023" numCol="1" anchor="t">
                <a:noAutofit/>
              </a:bodyPr>
              <a:lstStyle/>
              <a:p>
                <a:pPr marL="0" marR="0" lvl="0" algn="l" defTabSz="573881">
                  <a:defRPr sz="24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Verdana"/>
                    <a:ea typeface="Verdana"/>
                    <a:cs typeface="Verdana"/>
                    <a:sym typeface="Verdana"/>
                  </a:defRPr>
                </a:pPr>
                <a:endParaRPr/>
              </a:p>
            </p:txBody>
          </p:sp>
          <p:sp>
            <p:nvSpPr>
              <p:cNvPr id="7" name="Shape 7"/>
              <p:cNvSpPr/>
              <p:nvPr/>
            </p:nvSpPr>
            <p:spPr>
              <a:xfrm>
                <a:off x="6931377" y="0"/>
                <a:ext cx="760872" cy="97445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13" y="10079"/>
                    </a:moveTo>
                    <a:lnTo>
                      <a:pt x="20439" y="8638"/>
                    </a:lnTo>
                    <a:lnTo>
                      <a:pt x="18892" y="7232"/>
                    </a:lnTo>
                    <a:lnTo>
                      <a:pt x="16958" y="5880"/>
                    </a:lnTo>
                    <a:lnTo>
                      <a:pt x="14701" y="4589"/>
                    </a:lnTo>
                    <a:lnTo>
                      <a:pt x="11993" y="3328"/>
                    </a:lnTo>
                    <a:lnTo>
                      <a:pt x="8511" y="2162"/>
                    </a:lnTo>
                    <a:lnTo>
                      <a:pt x="5029" y="1021"/>
                    </a:lnTo>
                    <a:lnTo>
                      <a:pt x="774" y="0"/>
                    </a:lnTo>
                    <a:lnTo>
                      <a:pt x="0" y="0"/>
                    </a:lnTo>
                    <a:lnTo>
                      <a:pt x="4256" y="1021"/>
                    </a:lnTo>
                    <a:lnTo>
                      <a:pt x="7737" y="2162"/>
                    </a:lnTo>
                    <a:lnTo>
                      <a:pt x="11219" y="3328"/>
                    </a:lnTo>
                    <a:lnTo>
                      <a:pt x="13927" y="4589"/>
                    </a:lnTo>
                    <a:lnTo>
                      <a:pt x="16184" y="5880"/>
                    </a:lnTo>
                    <a:lnTo>
                      <a:pt x="18118" y="7232"/>
                    </a:lnTo>
                    <a:lnTo>
                      <a:pt x="19666" y="8638"/>
                    </a:lnTo>
                    <a:lnTo>
                      <a:pt x="20439" y="10079"/>
                    </a:lnTo>
                    <a:lnTo>
                      <a:pt x="20826" y="11581"/>
                    </a:lnTo>
                    <a:lnTo>
                      <a:pt x="20439" y="13052"/>
                    </a:lnTo>
                    <a:lnTo>
                      <a:pt x="19666" y="14548"/>
                    </a:lnTo>
                    <a:lnTo>
                      <a:pt x="18118" y="16020"/>
                    </a:lnTo>
                    <a:lnTo>
                      <a:pt x="16571" y="17461"/>
                    </a:lnTo>
                    <a:lnTo>
                      <a:pt x="13927" y="18903"/>
                    </a:lnTo>
                    <a:lnTo>
                      <a:pt x="11219" y="20279"/>
                    </a:lnTo>
                    <a:lnTo>
                      <a:pt x="7737" y="21600"/>
                    </a:lnTo>
                    <a:lnTo>
                      <a:pt x="8511" y="21600"/>
                    </a:lnTo>
                    <a:lnTo>
                      <a:pt x="11993" y="20279"/>
                    </a:lnTo>
                    <a:lnTo>
                      <a:pt x="14701" y="18903"/>
                    </a:lnTo>
                    <a:lnTo>
                      <a:pt x="17344" y="17461"/>
                    </a:lnTo>
                    <a:lnTo>
                      <a:pt x="18892" y="16020"/>
                    </a:lnTo>
                    <a:lnTo>
                      <a:pt x="20439" y="14548"/>
                    </a:lnTo>
                    <a:lnTo>
                      <a:pt x="21213" y="13052"/>
                    </a:lnTo>
                    <a:lnTo>
                      <a:pt x="21600" y="11581"/>
                    </a:lnTo>
                    <a:lnTo>
                      <a:pt x="21213" y="1007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66CC"/>
                  </a:gs>
                  <a:gs pos="100000">
                    <a:srgbClr val="004488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65023" tIns="65023" rIns="65023" bIns="65023" numCol="1" anchor="t">
                <a:noAutofit/>
              </a:bodyPr>
              <a:lstStyle/>
              <a:p>
                <a:pPr marL="0" marR="0" lvl="0" algn="l" defTabSz="573881">
                  <a:defRPr sz="24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Verdana"/>
                    <a:ea typeface="Verdana"/>
                    <a:cs typeface="Verdana"/>
                    <a:sym typeface="Verdana"/>
                  </a:defRPr>
                </a:pPr>
                <a:endParaRPr/>
              </a:p>
            </p:txBody>
          </p:sp>
          <p:sp>
            <p:nvSpPr>
              <p:cNvPr id="8" name="Shape 8"/>
              <p:cNvSpPr/>
              <p:nvPr/>
            </p:nvSpPr>
            <p:spPr>
              <a:xfrm>
                <a:off x="7649350" y="0"/>
                <a:ext cx="964072" cy="97445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90" y="9629"/>
                    </a:moveTo>
                    <a:lnTo>
                      <a:pt x="20075" y="8458"/>
                    </a:lnTo>
                    <a:lnTo>
                      <a:pt x="18551" y="7292"/>
                    </a:lnTo>
                    <a:lnTo>
                      <a:pt x="16721" y="6151"/>
                    </a:lnTo>
                    <a:lnTo>
                      <a:pt x="14281" y="5010"/>
                    </a:lnTo>
                    <a:lnTo>
                      <a:pt x="11537" y="3809"/>
                    </a:lnTo>
                    <a:lnTo>
                      <a:pt x="8233" y="2612"/>
                    </a:lnTo>
                    <a:lnTo>
                      <a:pt x="4574" y="1351"/>
                    </a:lnTo>
                    <a:lnTo>
                      <a:pt x="610" y="0"/>
                    </a:lnTo>
                    <a:lnTo>
                      <a:pt x="0" y="0"/>
                    </a:lnTo>
                    <a:lnTo>
                      <a:pt x="4269" y="1351"/>
                    </a:lnTo>
                    <a:lnTo>
                      <a:pt x="7928" y="2612"/>
                    </a:lnTo>
                    <a:lnTo>
                      <a:pt x="10978" y="3839"/>
                    </a:lnTo>
                    <a:lnTo>
                      <a:pt x="13976" y="5010"/>
                    </a:lnTo>
                    <a:lnTo>
                      <a:pt x="16111" y="6181"/>
                    </a:lnTo>
                    <a:lnTo>
                      <a:pt x="17941" y="7322"/>
                    </a:lnTo>
                    <a:lnTo>
                      <a:pt x="19465" y="8458"/>
                    </a:lnTo>
                    <a:lnTo>
                      <a:pt x="20380" y="9629"/>
                    </a:lnTo>
                    <a:lnTo>
                      <a:pt x="20990" y="10950"/>
                    </a:lnTo>
                    <a:lnTo>
                      <a:pt x="20685" y="12301"/>
                    </a:lnTo>
                    <a:lnTo>
                      <a:pt x="20075" y="13678"/>
                    </a:lnTo>
                    <a:lnTo>
                      <a:pt x="18551" y="15119"/>
                    </a:lnTo>
                    <a:lnTo>
                      <a:pt x="16721" y="16620"/>
                    </a:lnTo>
                    <a:lnTo>
                      <a:pt x="13976" y="18212"/>
                    </a:lnTo>
                    <a:lnTo>
                      <a:pt x="10368" y="19858"/>
                    </a:lnTo>
                    <a:lnTo>
                      <a:pt x="6404" y="21600"/>
                    </a:lnTo>
                    <a:lnTo>
                      <a:pt x="7014" y="21600"/>
                    </a:lnTo>
                    <a:lnTo>
                      <a:pt x="10978" y="19858"/>
                    </a:lnTo>
                    <a:lnTo>
                      <a:pt x="14586" y="18212"/>
                    </a:lnTo>
                    <a:lnTo>
                      <a:pt x="17331" y="16620"/>
                    </a:lnTo>
                    <a:lnTo>
                      <a:pt x="19160" y="15119"/>
                    </a:lnTo>
                    <a:lnTo>
                      <a:pt x="20685" y="13678"/>
                    </a:lnTo>
                    <a:lnTo>
                      <a:pt x="21295" y="12301"/>
                    </a:lnTo>
                    <a:lnTo>
                      <a:pt x="21600" y="10950"/>
                    </a:lnTo>
                    <a:lnTo>
                      <a:pt x="20990" y="962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66CC"/>
                  </a:gs>
                  <a:gs pos="100000">
                    <a:srgbClr val="004488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65023" tIns="65023" rIns="65023" bIns="65023" numCol="1" anchor="t">
                <a:noAutofit/>
              </a:bodyPr>
              <a:lstStyle/>
              <a:p>
                <a:pPr marL="0" marR="0" lvl="0" algn="l" defTabSz="573881">
                  <a:defRPr sz="24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Verdana"/>
                    <a:ea typeface="Verdana"/>
                    <a:cs typeface="Verdana"/>
                    <a:sym typeface="Verdana"/>
                  </a:defRPr>
                </a:pPr>
                <a:endParaRPr/>
              </a:p>
            </p:txBody>
          </p:sp>
          <p:sp>
            <p:nvSpPr>
              <p:cNvPr id="9" name="Shape 9"/>
              <p:cNvSpPr/>
              <p:nvPr/>
            </p:nvSpPr>
            <p:spPr>
              <a:xfrm>
                <a:off x="8258950" y="0"/>
                <a:ext cx="1259841" cy="97445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109"/>
                    </a:moveTo>
                    <a:lnTo>
                      <a:pt x="20901" y="8668"/>
                    </a:lnTo>
                    <a:lnTo>
                      <a:pt x="19541" y="7232"/>
                    </a:lnTo>
                    <a:lnTo>
                      <a:pt x="17676" y="5880"/>
                    </a:lnTo>
                    <a:lnTo>
                      <a:pt x="15345" y="4559"/>
                    </a:lnTo>
                    <a:lnTo>
                      <a:pt x="12315" y="3298"/>
                    </a:lnTo>
                    <a:lnTo>
                      <a:pt x="8858" y="2132"/>
                    </a:lnTo>
                    <a:lnTo>
                      <a:pt x="4895" y="1021"/>
                    </a:lnTo>
                    <a:lnTo>
                      <a:pt x="466" y="0"/>
                    </a:lnTo>
                    <a:lnTo>
                      <a:pt x="0" y="0"/>
                    </a:lnTo>
                    <a:lnTo>
                      <a:pt x="4429" y="1021"/>
                    </a:lnTo>
                    <a:lnTo>
                      <a:pt x="8391" y="2132"/>
                    </a:lnTo>
                    <a:lnTo>
                      <a:pt x="11849" y="3298"/>
                    </a:lnTo>
                    <a:lnTo>
                      <a:pt x="14879" y="4559"/>
                    </a:lnTo>
                    <a:lnTo>
                      <a:pt x="17210" y="5880"/>
                    </a:lnTo>
                    <a:lnTo>
                      <a:pt x="19075" y="7232"/>
                    </a:lnTo>
                    <a:lnTo>
                      <a:pt x="20435" y="8668"/>
                    </a:lnTo>
                    <a:lnTo>
                      <a:pt x="21134" y="10109"/>
                    </a:lnTo>
                    <a:lnTo>
                      <a:pt x="21134" y="11641"/>
                    </a:lnTo>
                    <a:lnTo>
                      <a:pt x="20668" y="13172"/>
                    </a:lnTo>
                    <a:lnTo>
                      <a:pt x="19541" y="14669"/>
                    </a:lnTo>
                    <a:lnTo>
                      <a:pt x="17676" y="16140"/>
                    </a:lnTo>
                    <a:lnTo>
                      <a:pt x="15112" y="17581"/>
                    </a:lnTo>
                    <a:lnTo>
                      <a:pt x="12082" y="18958"/>
                    </a:lnTo>
                    <a:lnTo>
                      <a:pt x="8391" y="20309"/>
                    </a:lnTo>
                    <a:lnTo>
                      <a:pt x="3963" y="21600"/>
                    </a:lnTo>
                    <a:lnTo>
                      <a:pt x="4429" y="21600"/>
                    </a:lnTo>
                    <a:lnTo>
                      <a:pt x="8858" y="20309"/>
                    </a:lnTo>
                    <a:lnTo>
                      <a:pt x="12548" y="18958"/>
                    </a:lnTo>
                    <a:lnTo>
                      <a:pt x="15578" y="17581"/>
                    </a:lnTo>
                    <a:lnTo>
                      <a:pt x="18142" y="16140"/>
                    </a:lnTo>
                    <a:lnTo>
                      <a:pt x="20007" y="14669"/>
                    </a:lnTo>
                    <a:lnTo>
                      <a:pt x="21134" y="13172"/>
                    </a:lnTo>
                    <a:lnTo>
                      <a:pt x="21600" y="11641"/>
                    </a:lnTo>
                    <a:lnTo>
                      <a:pt x="21600" y="1010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66CC"/>
                  </a:gs>
                  <a:gs pos="100000">
                    <a:srgbClr val="004488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65023" tIns="65023" rIns="65023" bIns="65023" numCol="1" anchor="t">
                <a:noAutofit/>
              </a:bodyPr>
              <a:lstStyle/>
              <a:p>
                <a:pPr marL="0" marR="0" lvl="0" algn="l" defTabSz="573881">
                  <a:defRPr sz="24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Verdana"/>
                    <a:ea typeface="Verdana"/>
                    <a:cs typeface="Verdana"/>
                    <a:sym typeface="Verdana"/>
                  </a:defRPr>
                </a:pPr>
                <a:endParaRPr/>
              </a:p>
            </p:txBody>
          </p:sp>
          <p:sp>
            <p:nvSpPr>
              <p:cNvPr id="10" name="Shape 10"/>
              <p:cNvSpPr/>
              <p:nvPr/>
            </p:nvSpPr>
            <p:spPr>
              <a:xfrm>
                <a:off x="8936283" y="0"/>
                <a:ext cx="1557867" cy="97445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440"/>
                    </a:moveTo>
                    <a:lnTo>
                      <a:pt x="21035" y="9058"/>
                    </a:lnTo>
                    <a:lnTo>
                      <a:pt x="19905" y="7712"/>
                    </a:lnTo>
                    <a:lnTo>
                      <a:pt x="18021" y="6361"/>
                    </a:lnTo>
                    <a:lnTo>
                      <a:pt x="15603" y="5040"/>
                    </a:lnTo>
                    <a:lnTo>
                      <a:pt x="12590" y="3748"/>
                    </a:lnTo>
                    <a:lnTo>
                      <a:pt x="9199" y="2462"/>
                    </a:lnTo>
                    <a:lnTo>
                      <a:pt x="5086" y="1201"/>
                    </a:lnTo>
                    <a:lnTo>
                      <a:pt x="377" y="0"/>
                    </a:lnTo>
                    <a:lnTo>
                      <a:pt x="0" y="0"/>
                    </a:lnTo>
                    <a:lnTo>
                      <a:pt x="4709" y="1201"/>
                    </a:lnTo>
                    <a:lnTo>
                      <a:pt x="8822" y="2462"/>
                    </a:lnTo>
                    <a:lnTo>
                      <a:pt x="12213" y="3748"/>
                    </a:lnTo>
                    <a:lnTo>
                      <a:pt x="15227" y="5040"/>
                    </a:lnTo>
                    <a:lnTo>
                      <a:pt x="17644" y="6361"/>
                    </a:lnTo>
                    <a:lnTo>
                      <a:pt x="19528" y="7712"/>
                    </a:lnTo>
                    <a:lnTo>
                      <a:pt x="20658" y="9058"/>
                    </a:lnTo>
                    <a:lnTo>
                      <a:pt x="21223" y="10440"/>
                    </a:lnTo>
                    <a:lnTo>
                      <a:pt x="21223" y="11851"/>
                    </a:lnTo>
                    <a:lnTo>
                      <a:pt x="20658" y="13262"/>
                    </a:lnTo>
                    <a:lnTo>
                      <a:pt x="19340" y="14669"/>
                    </a:lnTo>
                    <a:lnTo>
                      <a:pt x="17456" y="16080"/>
                    </a:lnTo>
                    <a:lnTo>
                      <a:pt x="14850" y="17491"/>
                    </a:lnTo>
                    <a:lnTo>
                      <a:pt x="11648" y="18903"/>
                    </a:lnTo>
                    <a:lnTo>
                      <a:pt x="7880" y="20249"/>
                    </a:lnTo>
                    <a:lnTo>
                      <a:pt x="3579" y="21600"/>
                    </a:lnTo>
                    <a:lnTo>
                      <a:pt x="3956" y="21600"/>
                    </a:lnTo>
                    <a:lnTo>
                      <a:pt x="8257" y="20249"/>
                    </a:lnTo>
                    <a:lnTo>
                      <a:pt x="12024" y="18903"/>
                    </a:lnTo>
                    <a:lnTo>
                      <a:pt x="15227" y="17491"/>
                    </a:lnTo>
                    <a:lnTo>
                      <a:pt x="17833" y="16110"/>
                    </a:lnTo>
                    <a:lnTo>
                      <a:pt x="19716" y="14699"/>
                    </a:lnTo>
                    <a:lnTo>
                      <a:pt x="21035" y="13292"/>
                    </a:lnTo>
                    <a:lnTo>
                      <a:pt x="21600" y="11851"/>
                    </a:lnTo>
                    <a:lnTo>
                      <a:pt x="21600" y="1044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66CC"/>
                  </a:gs>
                  <a:gs pos="100000">
                    <a:srgbClr val="004488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65023" tIns="65023" rIns="65023" bIns="65023" numCol="1" anchor="t">
                <a:noAutofit/>
              </a:bodyPr>
              <a:lstStyle/>
              <a:p>
                <a:pPr marL="0" marR="0" lvl="0" algn="l" defTabSz="573881">
                  <a:defRPr sz="24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Verdana"/>
                    <a:ea typeface="Verdana"/>
                    <a:cs typeface="Verdana"/>
                    <a:sym typeface="Verdana"/>
                  </a:defRPr>
                </a:pPr>
                <a:endParaRPr/>
              </a:p>
            </p:txBody>
          </p:sp>
          <p:sp>
            <p:nvSpPr>
              <p:cNvPr id="11" name="Shape 11"/>
              <p:cNvSpPr/>
              <p:nvPr/>
            </p:nvSpPr>
            <p:spPr>
              <a:xfrm>
                <a:off x="9559430" y="0"/>
                <a:ext cx="1950721" cy="97445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449" y="10650"/>
                    </a:moveTo>
                    <a:lnTo>
                      <a:pt x="20847" y="9178"/>
                    </a:lnTo>
                    <a:lnTo>
                      <a:pt x="20270" y="8428"/>
                    </a:lnTo>
                    <a:lnTo>
                      <a:pt x="19668" y="7712"/>
                    </a:lnTo>
                    <a:lnTo>
                      <a:pt x="17862" y="6271"/>
                    </a:lnTo>
                    <a:lnTo>
                      <a:pt x="16658" y="5580"/>
                    </a:lnTo>
                    <a:lnTo>
                      <a:pt x="15303" y="4890"/>
                    </a:lnTo>
                    <a:lnTo>
                      <a:pt x="12318" y="3598"/>
                    </a:lnTo>
                    <a:lnTo>
                      <a:pt x="8856" y="2342"/>
                    </a:lnTo>
                    <a:lnTo>
                      <a:pt x="4817" y="1141"/>
                    </a:lnTo>
                    <a:lnTo>
                      <a:pt x="301" y="0"/>
                    </a:lnTo>
                    <a:lnTo>
                      <a:pt x="0" y="0"/>
                    </a:lnTo>
                    <a:lnTo>
                      <a:pt x="4516" y="1141"/>
                    </a:lnTo>
                    <a:lnTo>
                      <a:pt x="8555" y="2342"/>
                    </a:lnTo>
                    <a:lnTo>
                      <a:pt x="12017" y="3598"/>
                    </a:lnTo>
                    <a:lnTo>
                      <a:pt x="15002" y="4920"/>
                    </a:lnTo>
                    <a:lnTo>
                      <a:pt x="16357" y="5610"/>
                    </a:lnTo>
                    <a:lnTo>
                      <a:pt x="17561" y="6301"/>
                    </a:lnTo>
                    <a:lnTo>
                      <a:pt x="19367" y="7742"/>
                    </a:lnTo>
                    <a:lnTo>
                      <a:pt x="20120" y="8458"/>
                    </a:lnTo>
                    <a:lnTo>
                      <a:pt x="20546" y="9178"/>
                    </a:lnTo>
                    <a:lnTo>
                      <a:pt x="20998" y="9929"/>
                    </a:lnTo>
                    <a:lnTo>
                      <a:pt x="21148" y="10650"/>
                    </a:lnTo>
                    <a:lnTo>
                      <a:pt x="21299" y="11401"/>
                    </a:lnTo>
                    <a:lnTo>
                      <a:pt x="21148" y="12151"/>
                    </a:lnTo>
                    <a:lnTo>
                      <a:pt x="20847" y="12872"/>
                    </a:lnTo>
                    <a:lnTo>
                      <a:pt x="20546" y="13618"/>
                    </a:lnTo>
                    <a:lnTo>
                      <a:pt x="19969" y="14338"/>
                    </a:lnTo>
                    <a:lnTo>
                      <a:pt x="19217" y="15089"/>
                    </a:lnTo>
                    <a:lnTo>
                      <a:pt x="17109" y="16530"/>
                    </a:lnTo>
                    <a:lnTo>
                      <a:pt x="14701" y="17852"/>
                    </a:lnTo>
                    <a:lnTo>
                      <a:pt x="11866" y="19138"/>
                    </a:lnTo>
                    <a:lnTo>
                      <a:pt x="8404" y="20399"/>
                    </a:lnTo>
                    <a:lnTo>
                      <a:pt x="4516" y="21600"/>
                    </a:lnTo>
                    <a:lnTo>
                      <a:pt x="4817" y="21600"/>
                    </a:lnTo>
                    <a:lnTo>
                      <a:pt x="8705" y="20399"/>
                    </a:lnTo>
                    <a:lnTo>
                      <a:pt x="12167" y="19138"/>
                    </a:lnTo>
                    <a:lnTo>
                      <a:pt x="15002" y="17882"/>
                    </a:lnTo>
                    <a:lnTo>
                      <a:pt x="17410" y="16560"/>
                    </a:lnTo>
                    <a:lnTo>
                      <a:pt x="19518" y="15119"/>
                    </a:lnTo>
                    <a:lnTo>
                      <a:pt x="20270" y="14368"/>
                    </a:lnTo>
                    <a:lnTo>
                      <a:pt x="20847" y="13648"/>
                    </a:lnTo>
                    <a:lnTo>
                      <a:pt x="21148" y="12902"/>
                    </a:lnTo>
                    <a:lnTo>
                      <a:pt x="21449" y="12151"/>
                    </a:lnTo>
                    <a:lnTo>
                      <a:pt x="21600" y="11401"/>
                    </a:lnTo>
                    <a:lnTo>
                      <a:pt x="21449" y="106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66CC"/>
                  </a:gs>
                  <a:gs pos="100000">
                    <a:srgbClr val="004488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65023" tIns="65023" rIns="65023" bIns="65023" numCol="1" anchor="t">
                <a:noAutofit/>
              </a:bodyPr>
              <a:lstStyle/>
              <a:p>
                <a:pPr marL="0" marR="0" lvl="0" algn="l" defTabSz="573881">
                  <a:defRPr sz="24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Verdana"/>
                    <a:ea typeface="Verdana"/>
                    <a:cs typeface="Verdana"/>
                    <a:sym typeface="Verdana"/>
                  </a:defRPr>
                </a:pPr>
                <a:endParaRPr/>
              </a:p>
            </p:txBody>
          </p:sp>
          <p:sp>
            <p:nvSpPr>
              <p:cNvPr id="12" name="Shape 12"/>
              <p:cNvSpPr/>
              <p:nvPr/>
            </p:nvSpPr>
            <p:spPr>
              <a:xfrm>
                <a:off x="4766168" y="0"/>
                <a:ext cx="338668" cy="97445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609" y="9719"/>
                    </a:moveTo>
                    <a:lnTo>
                      <a:pt x="4349" y="8158"/>
                    </a:lnTo>
                    <a:lnTo>
                      <a:pt x="6089" y="6661"/>
                    </a:lnTo>
                    <a:lnTo>
                      <a:pt x="8553" y="5280"/>
                    </a:lnTo>
                    <a:lnTo>
                      <a:pt x="11162" y="3959"/>
                    </a:lnTo>
                    <a:lnTo>
                      <a:pt x="12032" y="3358"/>
                    </a:lnTo>
                    <a:lnTo>
                      <a:pt x="13772" y="2788"/>
                    </a:lnTo>
                    <a:lnTo>
                      <a:pt x="15511" y="2222"/>
                    </a:lnTo>
                    <a:lnTo>
                      <a:pt x="16381" y="1712"/>
                    </a:lnTo>
                    <a:lnTo>
                      <a:pt x="18121" y="1231"/>
                    </a:lnTo>
                    <a:lnTo>
                      <a:pt x="18991" y="781"/>
                    </a:lnTo>
                    <a:lnTo>
                      <a:pt x="20730" y="360"/>
                    </a:lnTo>
                    <a:lnTo>
                      <a:pt x="21600" y="0"/>
                    </a:lnTo>
                    <a:lnTo>
                      <a:pt x="19860" y="0"/>
                    </a:lnTo>
                    <a:lnTo>
                      <a:pt x="18991" y="360"/>
                    </a:lnTo>
                    <a:lnTo>
                      <a:pt x="17251" y="781"/>
                    </a:lnTo>
                    <a:lnTo>
                      <a:pt x="16381" y="1231"/>
                    </a:lnTo>
                    <a:lnTo>
                      <a:pt x="14642" y="1712"/>
                    </a:lnTo>
                    <a:lnTo>
                      <a:pt x="13772" y="2222"/>
                    </a:lnTo>
                    <a:lnTo>
                      <a:pt x="12032" y="2788"/>
                    </a:lnTo>
                    <a:lnTo>
                      <a:pt x="10293" y="3358"/>
                    </a:lnTo>
                    <a:lnTo>
                      <a:pt x="9423" y="3959"/>
                    </a:lnTo>
                    <a:lnTo>
                      <a:pt x="6958" y="5280"/>
                    </a:lnTo>
                    <a:lnTo>
                      <a:pt x="4349" y="6661"/>
                    </a:lnTo>
                    <a:lnTo>
                      <a:pt x="2609" y="8158"/>
                    </a:lnTo>
                    <a:lnTo>
                      <a:pt x="870" y="9719"/>
                    </a:lnTo>
                    <a:lnTo>
                      <a:pt x="0" y="11401"/>
                    </a:lnTo>
                    <a:lnTo>
                      <a:pt x="870" y="13022"/>
                    </a:lnTo>
                    <a:lnTo>
                      <a:pt x="1740" y="14609"/>
                    </a:lnTo>
                    <a:lnTo>
                      <a:pt x="3479" y="16110"/>
                    </a:lnTo>
                    <a:lnTo>
                      <a:pt x="5219" y="17581"/>
                    </a:lnTo>
                    <a:lnTo>
                      <a:pt x="8553" y="18988"/>
                    </a:lnTo>
                    <a:lnTo>
                      <a:pt x="12902" y="20309"/>
                    </a:lnTo>
                    <a:lnTo>
                      <a:pt x="18121" y="21600"/>
                    </a:lnTo>
                    <a:lnTo>
                      <a:pt x="19860" y="21600"/>
                    </a:lnTo>
                    <a:lnTo>
                      <a:pt x="14642" y="20309"/>
                    </a:lnTo>
                    <a:lnTo>
                      <a:pt x="10293" y="18988"/>
                    </a:lnTo>
                    <a:lnTo>
                      <a:pt x="6958" y="17581"/>
                    </a:lnTo>
                    <a:lnTo>
                      <a:pt x="5219" y="16140"/>
                    </a:lnTo>
                    <a:lnTo>
                      <a:pt x="3479" y="14609"/>
                    </a:lnTo>
                    <a:lnTo>
                      <a:pt x="2609" y="13052"/>
                    </a:lnTo>
                    <a:lnTo>
                      <a:pt x="1740" y="11401"/>
                    </a:lnTo>
                    <a:lnTo>
                      <a:pt x="2609" y="971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66CC"/>
                  </a:gs>
                  <a:gs pos="100000">
                    <a:srgbClr val="004488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65023" tIns="65023" rIns="65023" bIns="65023" numCol="1" anchor="t">
                <a:noAutofit/>
              </a:bodyPr>
              <a:lstStyle/>
              <a:p>
                <a:pPr marL="0" marR="0" lvl="0" algn="l" defTabSz="573881">
                  <a:defRPr sz="24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Verdana"/>
                    <a:ea typeface="Verdana"/>
                    <a:cs typeface="Verdana"/>
                    <a:sym typeface="Verdana"/>
                  </a:defRPr>
                </a:pPr>
                <a:endParaRPr/>
              </a:p>
            </p:txBody>
          </p:sp>
          <p:sp>
            <p:nvSpPr>
              <p:cNvPr id="13" name="Shape 13"/>
              <p:cNvSpPr/>
              <p:nvPr/>
            </p:nvSpPr>
            <p:spPr>
              <a:xfrm>
                <a:off x="3790808" y="0"/>
                <a:ext cx="677334" cy="97445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00" y="10320"/>
                    </a:moveTo>
                    <a:lnTo>
                      <a:pt x="2167" y="8758"/>
                    </a:lnTo>
                    <a:lnTo>
                      <a:pt x="3901" y="7262"/>
                    </a:lnTo>
                    <a:lnTo>
                      <a:pt x="6068" y="5850"/>
                    </a:lnTo>
                    <a:lnTo>
                      <a:pt x="9102" y="4499"/>
                    </a:lnTo>
                    <a:lnTo>
                      <a:pt x="11703" y="3208"/>
                    </a:lnTo>
                    <a:lnTo>
                      <a:pt x="15098" y="2042"/>
                    </a:lnTo>
                    <a:lnTo>
                      <a:pt x="18132" y="961"/>
                    </a:lnTo>
                    <a:lnTo>
                      <a:pt x="21600" y="0"/>
                    </a:lnTo>
                    <a:lnTo>
                      <a:pt x="20733" y="0"/>
                    </a:lnTo>
                    <a:lnTo>
                      <a:pt x="17266" y="961"/>
                    </a:lnTo>
                    <a:lnTo>
                      <a:pt x="14304" y="2042"/>
                    </a:lnTo>
                    <a:lnTo>
                      <a:pt x="11270" y="3208"/>
                    </a:lnTo>
                    <a:lnTo>
                      <a:pt x="8235" y="4499"/>
                    </a:lnTo>
                    <a:lnTo>
                      <a:pt x="5635" y="5850"/>
                    </a:lnTo>
                    <a:lnTo>
                      <a:pt x="3468" y="7262"/>
                    </a:lnTo>
                    <a:lnTo>
                      <a:pt x="1734" y="8758"/>
                    </a:lnTo>
                    <a:lnTo>
                      <a:pt x="433" y="10320"/>
                    </a:lnTo>
                    <a:lnTo>
                      <a:pt x="0" y="11881"/>
                    </a:lnTo>
                    <a:lnTo>
                      <a:pt x="867" y="13382"/>
                    </a:lnTo>
                    <a:lnTo>
                      <a:pt x="2167" y="14879"/>
                    </a:lnTo>
                    <a:lnTo>
                      <a:pt x="3901" y="16290"/>
                    </a:lnTo>
                    <a:lnTo>
                      <a:pt x="6935" y="17701"/>
                    </a:lnTo>
                    <a:lnTo>
                      <a:pt x="10403" y="19048"/>
                    </a:lnTo>
                    <a:lnTo>
                      <a:pt x="14665" y="20339"/>
                    </a:lnTo>
                    <a:lnTo>
                      <a:pt x="19866" y="21600"/>
                    </a:lnTo>
                    <a:lnTo>
                      <a:pt x="20733" y="21600"/>
                    </a:lnTo>
                    <a:lnTo>
                      <a:pt x="15532" y="20339"/>
                    </a:lnTo>
                    <a:lnTo>
                      <a:pt x="11270" y="19048"/>
                    </a:lnTo>
                    <a:lnTo>
                      <a:pt x="7802" y="17701"/>
                    </a:lnTo>
                    <a:lnTo>
                      <a:pt x="4768" y="16320"/>
                    </a:lnTo>
                    <a:lnTo>
                      <a:pt x="3034" y="14879"/>
                    </a:lnTo>
                    <a:lnTo>
                      <a:pt x="1734" y="13412"/>
                    </a:lnTo>
                    <a:lnTo>
                      <a:pt x="867" y="11881"/>
                    </a:lnTo>
                    <a:lnTo>
                      <a:pt x="1300" y="1032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66CC"/>
                  </a:gs>
                  <a:gs pos="100000">
                    <a:srgbClr val="004488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65023" tIns="65023" rIns="65023" bIns="65023" numCol="1" anchor="t">
                <a:noAutofit/>
              </a:bodyPr>
              <a:lstStyle/>
              <a:p>
                <a:pPr marL="0" marR="0" lvl="0" algn="l" defTabSz="573881">
                  <a:defRPr sz="24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Verdana"/>
                    <a:ea typeface="Verdana"/>
                    <a:cs typeface="Verdana"/>
                    <a:sym typeface="Verdana"/>
                  </a:defRPr>
                </a:pPr>
                <a:endParaRPr/>
              </a:p>
            </p:txBody>
          </p:sp>
          <p:sp>
            <p:nvSpPr>
              <p:cNvPr id="14" name="Shape 14"/>
              <p:cNvSpPr/>
              <p:nvPr/>
            </p:nvSpPr>
            <p:spPr>
              <a:xfrm>
                <a:off x="2885439" y="0"/>
                <a:ext cx="959557" cy="97445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0989" y="0"/>
                    </a:lnTo>
                    <a:lnTo>
                      <a:pt x="16098" y="1111"/>
                    </a:lnTo>
                    <a:lnTo>
                      <a:pt x="12175" y="2312"/>
                    </a:lnTo>
                    <a:lnTo>
                      <a:pt x="8508" y="3538"/>
                    </a:lnTo>
                    <a:lnTo>
                      <a:pt x="5451" y="4859"/>
                    </a:lnTo>
                    <a:lnTo>
                      <a:pt x="3311" y="6241"/>
                    </a:lnTo>
                    <a:lnTo>
                      <a:pt x="1477" y="7652"/>
                    </a:lnTo>
                    <a:lnTo>
                      <a:pt x="306" y="9118"/>
                    </a:lnTo>
                    <a:lnTo>
                      <a:pt x="0" y="10620"/>
                    </a:lnTo>
                    <a:lnTo>
                      <a:pt x="306" y="12031"/>
                    </a:lnTo>
                    <a:lnTo>
                      <a:pt x="1223" y="13442"/>
                    </a:lnTo>
                    <a:lnTo>
                      <a:pt x="2394" y="14819"/>
                    </a:lnTo>
                    <a:lnTo>
                      <a:pt x="4534" y="16230"/>
                    </a:lnTo>
                    <a:lnTo>
                      <a:pt x="6979" y="17611"/>
                    </a:lnTo>
                    <a:lnTo>
                      <a:pt x="10036" y="18958"/>
                    </a:lnTo>
                    <a:lnTo>
                      <a:pt x="13704" y="20309"/>
                    </a:lnTo>
                    <a:lnTo>
                      <a:pt x="17626" y="21600"/>
                    </a:lnTo>
                    <a:lnTo>
                      <a:pt x="18238" y="21600"/>
                    </a:lnTo>
                    <a:lnTo>
                      <a:pt x="14315" y="20309"/>
                    </a:lnTo>
                    <a:lnTo>
                      <a:pt x="10647" y="18958"/>
                    </a:lnTo>
                    <a:lnTo>
                      <a:pt x="7591" y="17611"/>
                    </a:lnTo>
                    <a:lnTo>
                      <a:pt x="5145" y="16230"/>
                    </a:lnTo>
                    <a:lnTo>
                      <a:pt x="3006" y="14819"/>
                    </a:lnTo>
                    <a:lnTo>
                      <a:pt x="1783" y="13442"/>
                    </a:lnTo>
                    <a:lnTo>
                      <a:pt x="917" y="12031"/>
                    </a:lnTo>
                    <a:lnTo>
                      <a:pt x="611" y="10620"/>
                    </a:lnTo>
                    <a:lnTo>
                      <a:pt x="917" y="9118"/>
                    </a:lnTo>
                    <a:lnTo>
                      <a:pt x="2089" y="7652"/>
                    </a:lnTo>
                    <a:lnTo>
                      <a:pt x="3617" y="6241"/>
                    </a:lnTo>
                    <a:lnTo>
                      <a:pt x="6062" y="4859"/>
                    </a:lnTo>
                    <a:lnTo>
                      <a:pt x="9119" y="3538"/>
                    </a:lnTo>
                    <a:lnTo>
                      <a:pt x="12481" y="2312"/>
                    </a:lnTo>
                    <a:lnTo>
                      <a:pt x="16709" y="1111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66CC"/>
                  </a:gs>
                  <a:gs pos="100000">
                    <a:srgbClr val="004488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65023" tIns="65023" rIns="65023" bIns="65023" numCol="1" anchor="t">
                <a:noAutofit/>
              </a:bodyPr>
              <a:lstStyle/>
              <a:p>
                <a:pPr marL="0" marR="0" lvl="0" algn="l" defTabSz="573881">
                  <a:defRPr sz="24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Verdana"/>
                    <a:ea typeface="Verdana"/>
                    <a:cs typeface="Verdana"/>
                    <a:sym typeface="Verdana"/>
                  </a:defRPr>
                </a:pPr>
                <a:endParaRPr/>
              </a:p>
            </p:txBody>
          </p:sp>
          <p:sp>
            <p:nvSpPr>
              <p:cNvPr id="15" name="Shape 15"/>
              <p:cNvSpPr/>
              <p:nvPr/>
            </p:nvSpPr>
            <p:spPr>
              <a:xfrm>
                <a:off x="1896533" y="0"/>
                <a:ext cx="1298223" cy="97445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52" y="10740"/>
                    </a:moveTo>
                    <a:lnTo>
                      <a:pt x="903" y="9239"/>
                    </a:lnTo>
                    <a:lnTo>
                      <a:pt x="2032" y="7802"/>
                    </a:lnTo>
                    <a:lnTo>
                      <a:pt x="3613" y="6391"/>
                    </a:lnTo>
                    <a:lnTo>
                      <a:pt x="6096" y="5010"/>
                    </a:lnTo>
                    <a:lnTo>
                      <a:pt x="8994" y="3658"/>
                    </a:lnTo>
                    <a:lnTo>
                      <a:pt x="12606" y="2402"/>
                    </a:lnTo>
                    <a:lnTo>
                      <a:pt x="16896" y="1171"/>
                    </a:lnTo>
                    <a:lnTo>
                      <a:pt x="21600" y="0"/>
                    </a:lnTo>
                    <a:lnTo>
                      <a:pt x="21148" y="0"/>
                    </a:lnTo>
                    <a:lnTo>
                      <a:pt x="16445" y="1171"/>
                    </a:lnTo>
                    <a:lnTo>
                      <a:pt x="12155" y="2402"/>
                    </a:lnTo>
                    <a:lnTo>
                      <a:pt x="8542" y="3688"/>
                    </a:lnTo>
                    <a:lnTo>
                      <a:pt x="5645" y="5010"/>
                    </a:lnTo>
                    <a:lnTo>
                      <a:pt x="3161" y="6391"/>
                    </a:lnTo>
                    <a:lnTo>
                      <a:pt x="1580" y="7802"/>
                    </a:lnTo>
                    <a:lnTo>
                      <a:pt x="452" y="9269"/>
                    </a:lnTo>
                    <a:lnTo>
                      <a:pt x="0" y="10740"/>
                    </a:lnTo>
                    <a:lnTo>
                      <a:pt x="226" y="12181"/>
                    </a:lnTo>
                    <a:lnTo>
                      <a:pt x="1129" y="13588"/>
                    </a:lnTo>
                    <a:lnTo>
                      <a:pt x="2484" y="14999"/>
                    </a:lnTo>
                    <a:lnTo>
                      <a:pt x="4516" y="16380"/>
                    </a:lnTo>
                    <a:lnTo>
                      <a:pt x="7187" y="17761"/>
                    </a:lnTo>
                    <a:lnTo>
                      <a:pt x="10348" y="19078"/>
                    </a:lnTo>
                    <a:lnTo>
                      <a:pt x="13961" y="20369"/>
                    </a:lnTo>
                    <a:lnTo>
                      <a:pt x="18213" y="21600"/>
                    </a:lnTo>
                    <a:lnTo>
                      <a:pt x="18665" y="21600"/>
                    </a:lnTo>
                    <a:lnTo>
                      <a:pt x="14413" y="20369"/>
                    </a:lnTo>
                    <a:lnTo>
                      <a:pt x="10800" y="19078"/>
                    </a:lnTo>
                    <a:lnTo>
                      <a:pt x="7639" y="17761"/>
                    </a:lnTo>
                    <a:lnTo>
                      <a:pt x="4967" y="16380"/>
                    </a:lnTo>
                    <a:lnTo>
                      <a:pt x="2935" y="14999"/>
                    </a:lnTo>
                    <a:lnTo>
                      <a:pt x="1580" y="13588"/>
                    </a:lnTo>
                    <a:lnTo>
                      <a:pt x="677" y="12181"/>
                    </a:lnTo>
                    <a:lnTo>
                      <a:pt x="452" y="1074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66CC"/>
                  </a:gs>
                  <a:gs pos="100000">
                    <a:srgbClr val="004488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65023" tIns="65023" rIns="65023" bIns="65023" numCol="1" anchor="t">
                <a:noAutofit/>
              </a:bodyPr>
              <a:lstStyle/>
              <a:p>
                <a:pPr marL="0" marR="0" lvl="0" algn="l" defTabSz="573881">
                  <a:defRPr sz="24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Verdana"/>
                    <a:ea typeface="Verdana"/>
                    <a:cs typeface="Verdana"/>
                    <a:sym typeface="Verdana"/>
                  </a:defRPr>
                </a:pPr>
                <a:endParaRPr/>
              </a:p>
            </p:txBody>
          </p:sp>
          <p:sp>
            <p:nvSpPr>
              <p:cNvPr id="16" name="Shape 16"/>
              <p:cNvSpPr/>
              <p:nvPr/>
            </p:nvSpPr>
            <p:spPr>
              <a:xfrm>
                <a:off x="934719" y="0"/>
                <a:ext cx="1663984" cy="97445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53" y="10500"/>
                    </a:moveTo>
                    <a:lnTo>
                      <a:pt x="852" y="8998"/>
                    </a:lnTo>
                    <a:lnTo>
                      <a:pt x="2087" y="7532"/>
                    </a:lnTo>
                    <a:lnTo>
                      <a:pt x="3850" y="6121"/>
                    </a:lnTo>
                    <a:lnTo>
                      <a:pt x="6318" y="4709"/>
                    </a:lnTo>
                    <a:lnTo>
                      <a:pt x="9287" y="3448"/>
                    </a:lnTo>
                    <a:lnTo>
                      <a:pt x="12989" y="2222"/>
                    </a:lnTo>
                    <a:lnTo>
                      <a:pt x="17045" y="1081"/>
                    </a:lnTo>
                    <a:lnTo>
                      <a:pt x="21600" y="0"/>
                    </a:lnTo>
                    <a:lnTo>
                      <a:pt x="21247" y="0"/>
                    </a:lnTo>
                    <a:lnTo>
                      <a:pt x="16692" y="1051"/>
                    </a:lnTo>
                    <a:lnTo>
                      <a:pt x="12637" y="2192"/>
                    </a:lnTo>
                    <a:lnTo>
                      <a:pt x="9140" y="3418"/>
                    </a:lnTo>
                    <a:lnTo>
                      <a:pt x="6142" y="4709"/>
                    </a:lnTo>
                    <a:lnTo>
                      <a:pt x="3673" y="6091"/>
                    </a:lnTo>
                    <a:lnTo>
                      <a:pt x="1734" y="7532"/>
                    </a:lnTo>
                    <a:lnTo>
                      <a:pt x="529" y="8998"/>
                    </a:lnTo>
                    <a:lnTo>
                      <a:pt x="0" y="10500"/>
                    </a:lnTo>
                    <a:lnTo>
                      <a:pt x="176" y="12031"/>
                    </a:lnTo>
                    <a:lnTo>
                      <a:pt x="852" y="13558"/>
                    </a:lnTo>
                    <a:lnTo>
                      <a:pt x="2263" y="15089"/>
                    </a:lnTo>
                    <a:lnTo>
                      <a:pt x="4379" y="16590"/>
                    </a:lnTo>
                    <a:lnTo>
                      <a:pt x="6671" y="17882"/>
                    </a:lnTo>
                    <a:lnTo>
                      <a:pt x="9287" y="19138"/>
                    </a:lnTo>
                    <a:lnTo>
                      <a:pt x="12460" y="20399"/>
                    </a:lnTo>
                    <a:lnTo>
                      <a:pt x="15987" y="21600"/>
                    </a:lnTo>
                    <a:lnTo>
                      <a:pt x="16340" y="21600"/>
                    </a:lnTo>
                    <a:lnTo>
                      <a:pt x="12813" y="20399"/>
                    </a:lnTo>
                    <a:lnTo>
                      <a:pt x="9639" y="19138"/>
                    </a:lnTo>
                    <a:lnTo>
                      <a:pt x="7024" y="17882"/>
                    </a:lnTo>
                    <a:lnTo>
                      <a:pt x="4731" y="16590"/>
                    </a:lnTo>
                    <a:lnTo>
                      <a:pt x="2616" y="15089"/>
                    </a:lnTo>
                    <a:lnTo>
                      <a:pt x="1205" y="13558"/>
                    </a:lnTo>
                    <a:lnTo>
                      <a:pt x="529" y="12031"/>
                    </a:lnTo>
                    <a:lnTo>
                      <a:pt x="353" y="105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66CC"/>
                  </a:gs>
                  <a:gs pos="100000">
                    <a:srgbClr val="004488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65023" tIns="65023" rIns="65023" bIns="65023" numCol="1" anchor="t">
                <a:noAutofit/>
              </a:bodyPr>
              <a:lstStyle/>
              <a:p>
                <a:pPr marL="0" marR="0" lvl="0" algn="l" defTabSz="573881">
                  <a:defRPr sz="24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Verdana"/>
                    <a:ea typeface="Verdana"/>
                    <a:cs typeface="Verdana"/>
                    <a:sym typeface="Verdana"/>
                  </a:defRPr>
                </a:pPr>
                <a:endParaRPr/>
              </a:p>
            </p:txBody>
          </p:sp>
          <p:sp>
            <p:nvSpPr>
              <p:cNvPr id="17" name="Shape 17"/>
              <p:cNvSpPr/>
              <p:nvPr/>
            </p:nvSpPr>
            <p:spPr>
              <a:xfrm>
                <a:off x="0" y="0"/>
                <a:ext cx="1896534" cy="97445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5" y="9749"/>
                    </a:moveTo>
                    <a:lnTo>
                      <a:pt x="1239" y="8548"/>
                    </a:lnTo>
                    <a:lnTo>
                      <a:pt x="2477" y="7382"/>
                    </a:lnTo>
                    <a:lnTo>
                      <a:pt x="4155" y="6181"/>
                    </a:lnTo>
                    <a:lnTo>
                      <a:pt x="6477" y="4980"/>
                    </a:lnTo>
                    <a:lnTo>
                      <a:pt x="9419" y="3778"/>
                    </a:lnTo>
                    <a:lnTo>
                      <a:pt x="12800" y="2552"/>
                    </a:lnTo>
                    <a:lnTo>
                      <a:pt x="16981" y="1291"/>
                    </a:lnTo>
                    <a:lnTo>
                      <a:pt x="19123" y="661"/>
                    </a:lnTo>
                    <a:lnTo>
                      <a:pt x="21600" y="0"/>
                    </a:lnTo>
                    <a:lnTo>
                      <a:pt x="21290" y="0"/>
                    </a:lnTo>
                    <a:lnTo>
                      <a:pt x="18813" y="661"/>
                    </a:lnTo>
                    <a:lnTo>
                      <a:pt x="16516" y="1291"/>
                    </a:lnTo>
                    <a:lnTo>
                      <a:pt x="12490" y="2552"/>
                    </a:lnTo>
                    <a:lnTo>
                      <a:pt x="9110" y="3778"/>
                    </a:lnTo>
                    <a:lnTo>
                      <a:pt x="6168" y="4980"/>
                    </a:lnTo>
                    <a:lnTo>
                      <a:pt x="3871" y="6181"/>
                    </a:lnTo>
                    <a:lnTo>
                      <a:pt x="2168" y="7352"/>
                    </a:lnTo>
                    <a:lnTo>
                      <a:pt x="929" y="8518"/>
                    </a:lnTo>
                    <a:lnTo>
                      <a:pt x="155" y="9719"/>
                    </a:lnTo>
                    <a:lnTo>
                      <a:pt x="0" y="11010"/>
                    </a:lnTo>
                    <a:lnTo>
                      <a:pt x="310" y="12361"/>
                    </a:lnTo>
                    <a:lnTo>
                      <a:pt x="1239" y="13708"/>
                    </a:lnTo>
                    <a:lnTo>
                      <a:pt x="2942" y="15149"/>
                    </a:lnTo>
                    <a:lnTo>
                      <a:pt x="3871" y="15870"/>
                    </a:lnTo>
                    <a:lnTo>
                      <a:pt x="5084" y="16620"/>
                    </a:lnTo>
                    <a:lnTo>
                      <a:pt x="6323" y="17401"/>
                    </a:lnTo>
                    <a:lnTo>
                      <a:pt x="7871" y="18212"/>
                    </a:lnTo>
                    <a:lnTo>
                      <a:pt x="9419" y="19018"/>
                    </a:lnTo>
                    <a:lnTo>
                      <a:pt x="11277" y="19858"/>
                    </a:lnTo>
                    <a:lnTo>
                      <a:pt x="13110" y="20699"/>
                    </a:lnTo>
                    <a:lnTo>
                      <a:pt x="15277" y="21600"/>
                    </a:lnTo>
                    <a:lnTo>
                      <a:pt x="15587" y="21600"/>
                    </a:lnTo>
                    <a:lnTo>
                      <a:pt x="13419" y="20699"/>
                    </a:lnTo>
                    <a:lnTo>
                      <a:pt x="11561" y="19858"/>
                    </a:lnTo>
                    <a:lnTo>
                      <a:pt x="9729" y="19018"/>
                    </a:lnTo>
                    <a:lnTo>
                      <a:pt x="8181" y="18212"/>
                    </a:lnTo>
                    <a:lnTo>
                      <a:pt x="6632" y="17401"/>
                    </a:lnTo>
                    <a:lnTo>
                      <a:pt x="5394" y="16650"/>
                    </a:lnTo>
                    <a:lnTo>
                      <a:pt x="4155" y="15870"/>
                    </a:lnTo>
                    <a:lnTo>
                      <a:pt x="3252" y="15149"/>
                    </a:lnTo>
                    <a:lnTo>
                      <a:pt x="1548" y="13708"/>
                    </a:lnTo>
                    <a:lnTo>
                      <a:pt x="619" y="12361"/>
                    </a:lnTo>
                    <a:lnTo>
                      <a:pt x="310" y="11040"/>
                    </a:lnTo>
                    <a:lnTo>
                      <a:pt x="465" y="974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66CC"/>
                  </a:gs>
                  <a:gs pos="100000">
                    <a:srgbClr val="004488"/>
                  </a:gs>
                </a:gsLst>
                <a:lin ang="5400000" scaled="0"/>
              </a:gradFill>
              <a:ln w="12700" cap="flat">
                <a:noFill/>
                <a:miter lim="400000"/>
              </a:ln>
              <a:effectLst/>
            </p:spPr>
            <p:txBody>
              <a:bodyPr wrap="square" lIns="65023" tIns="65023" rIns="65023" bIns="65023" numCol="1" anchor="t">
                <a:noAutofit/>
              </a:bodyPr>
              <a:lstStyle/>
              <a:p>
                <a:pPr marL="0" marR="0" lvl="0" algn="l" defTabSz="573881">
                  <a:defRPr sz="2400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Verdana"/>
                    <a:ea typeface="Verdana"/>
                    <a:cs typeface="Verdana"/>
                    <a:sym typeface="Verdana"/>
                  </a:defRPr>
                </a:pPr>
                <a:endParaRPr/>
              </a:p>
            </p:txBody>
          </p:sp>
        </p:grpSp>
        <p:sp>
          <p:nvSpPr>
            <p:cNvPr id="19" name="Shape 19"/>
            <p:cNvSpPr/>
            <p:nvPr/>
          </p:nvSpPr>
          <p:spPr>
            <a:xfrm>
              <a:off x="11288" y="6549813"/>
              <a:ext cx="1368215" cy="3194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24"/>
                  </a:moveTo>
                  <a:lnTo>
                    <a:pt x="1502" y="3480"/>
                  </a:lnTo>
                  <a:lnTo>
                    <a:pt x="3433" y="6137"/>
                  </a:lnTo>
                  <a:lnTo>
                    <a:pt x="5758" y="8793"/>
                  </a:lnTo>
                  <a:lnTo>
                    <a:pt x="8118" y="11357"/>
                  </a:lnTo>
                  <a:lnTo>
                    <a:pt x="10907" y="13998"/>
                  </a:lnTo>
                  <a:lnTo>
                    <a:pt x="13911" y="16563"/>
                  </a:lnTo>
                  <a:lnTo>
                    <a:pt x="17309" y="19127"/>
                  </a:lnTo>
                  <a:lnTo>
                    <a:pt x="20956" y="21600"/>
                  </a:lnTo>
                  <a:lnTo>
                    <a:pt x="21600" y="21600"/>
                  </a:lnTo>
                  <a:lnTo>
                    <a:pt x="17738" y="19035"/>
                  </a:lnTo>
                  <a:lnTo>
                    <a:pt x="14340" y="16379"/>
                  </a:lnTo>
                  <a:lnTo>
                    <a:pt x="11122" y="13723"/>
                  </a:lnTo>
                  <a:lnTo>
                    <a:pt x="8332" y="10991"/>
                  </a:lnTo>
                  <a:lnTo>
                    <a:pt x="5758" y="8335"/>
                  </a:lnTo>
                  <a:lnTo>
                    <a:pt x="3648" y="5587"/>
                  </a:lnTo>
                  <a:lnTo>
                    <a:pt x="1717" y="2748"/>
                  </a:lnTo>
                  <a:lnTo>
                    <a:pt x="0" y="0"/>
                  </a:lnTo>
                  <a:lnTo>
                    <a:pt x="0" y="82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3B76"/>
                </a:gs>
                <a:gs pos="100000">
                  <a:srgbClr val="002448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65023" tIns="65023" rIns="65023" bIns="65023" numCol="1" anchor="t">
              <a:noAutofit/>
            </a:bodyPr>
            <a:lstStyle/>
            <a:p>
              <a:pPr marL="0" marR="0" lvl="0" algn="l" defTabSz="573881">
                <a:defRPr sz="2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  <p:sp>
          <p:nvSpPr>
            <p:cNvPr id="20" name="Shape 20"/>
            <p:cNvSpPr/>
            <p:nvPr/>
          </p:nvSpPr>
          <p:spPr>
            <a:xfrm>
              <a:off x="11288" y="8782755"/>
              <a:ext cx="514775" cy="9618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21"/>
                  </a:moveTo>
                  <a:lnTo>
                    <a:pt x="10277" y="12169"/>
                  </a:lnTo>
                  <a:lnTo>
                    <a:pt x="20458" y="21600"/>
                  </a:lnTo>
                  <a:lnTo>
                    <a:pt x="21600" y="21600"/>
                  </a:lnTo>
                  <a:lnTo>
                    <a:pt x="15891" y="16732"/>
                  </a:lnTo>
                  <a:lnTo>
                    <a:pt x="10848" y="11256"/>
                  </a:lnTo>
                  <a:lnTo>
                    <a:pt x="0" y="0"/>
                  </a:lnTo>
                  <a:lnTo>
                    <a:pt x="0" y="152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3B76"/>
                </a:gs>
                <a:gs pos="100000">
                  <a:srgbClr val="002448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65023" tIns="65023" rIns="65023" bIns="65023" numCol="1" anchor="t">
              <a:noAutofit/>
            </a:bodyPr>
            <a:lstStyle/>
            <a:p>
              <a:pPr marL="0" marR="0" lvl="0" algn="l" defTabSz="573881">
                <a:defRPr sz="2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  <p:sp>
          <p:nvSpPr>
            <p:cNvPr id="21" name="Shape 21"/>
            <p:cNvSpPr/>
            <p:nvPr/>
          </p:nvSpPr>
          <p:spPr>
            <a:xfrm>
              <a:off x="10780887" y="0"/>
              <a:ext cx="2221654" cy="40323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20802"/>
                  </a:lnTo>
                  <a:lnTo>
                    <a:pt x="21336" y="20149"/>
                  </a:lnTo>
                  <a:lnTo>
                    <a:pt x="21072" y="19508"/>
                  </a:lnTo>
                  <a:lnTo>
                    <a:pt x="19486" y="16460"/>
                  </a:lnTo>
                  <a:lnTo>
                    <a:pt x="17527" y="13557"/>
                  </a:lnTo>
                  <a:lnTo>
                    <a:pt x="15017" y="10873"/>
                  </a:lnTo>
                  <a:lnTo>
                    <a:pt x="12374" y="8333"/>
                  </a:lnTo>
                  <a:lnTo>
                    <a:pt x="9490" y="6023"/>
                  </a:lnTo>
                  <a:lnTo>
                    <a:pt x="6451" y="3846"/>
                  </a:lnTo>
                  <a:lnTo>
                    <a:pt x="3303" y="1814"/>
                  </a:lnTo>
                  <a:lnTo>
                    <a:pt x="264" y="0"/>
                  </a:lnTo>
                  <a:lnTo>
                    <a:pt x="0" y="0"/>
                  </a:lnTo>
                  <a:lnTo>
                    <a:pt x="3039" y="1814"/>
                  </a:lnTo>
                  <a:lnTo>
                    <a:pt x="6055" y="3846"/>
                  </a:lnTo>
                  <a:lnTo>
                    <a:pt x="9094" y="6023"/>
                  </a:lnTo>
                  <a:lnTo>
                    <a:pt x="12000" y="8333"/>
                  </a:lnTo>
                  <a:lnTo>
                    <a:pt x="14752" y="10873"/>
                  </a:lnTo>
                  <a:lnTo>
                    <a:pt x="17130" y="13557"/>
                  </a:lnTo>
                  <a:lnTo>
                    <a:pt x="19222" y="16460"/>
                  </a:lnTo>
                  <a:lnTo>
                    <a:pt x="20015" y="17984"/>
                  </a:lnTo>
                  <a:lnTo>
                    <a:pt x="20807" y="19580"/>
                  </a:lnTo>
                  <a:lnTo>
                    <a:pt x="21204" y="20584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66CC"/>
                </a:gs>
                <a:gs pos="100000">
                  <a:srgbClr val="0060C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65023" tIns="65023" rIns="65023" bIns="65023" numCol="1" anchor="t">
              <a:noAutofit/>
            </a:bodyPr>
            <a:lstStyle/>
            <a:p>
              <a:pPr marL="0" marR="0" lvl="0" algn="l" defTabSz="573881">
                <a:defRPr sz="2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  <p:sp>
          <p:nvSpPr>
            <p:cNvPr id="22" name="Shape 22"/>
            <p:cNvSpPr/>
            <p:nvPr/>
          </p:nvSpPr>
          <p:spPr>
            <a:xfrm>
              <a:off x="11379199" y="0"/>
              <a:ext cx="1623343" cy="19078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20987"/>
                  </a:lnTo>
                  <a:lnTo>
                    <a:pt x="17292" y="15465"/>
                  </a:lnTo>
                  <a:lnTo>
                    <a:pt x="12231" y="10123"/>
                  </a:lnTo>
                  <a:lnTo>
                    <a:pt x="6658" y="4908"/>
                  </a:lnTo>
                  <a:lnTo>
                    <a:pt x="512" y="0"/>
                  </a:lnTo>
                  <a:lnTo>
                    <a:pt x="0" y="0"/>
                  </a:lnTo>
                  <a:lnTo>
                    <a:pt x="6296" y="5061"/>
                  </a:lnTo>
                  <a:lnTo>
                    <a:pt x="12050" y="10429"/>
                  </a:lnTo>
                  <a:lnTo>
                    <a:pt x="17111" y="15925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066CC"/>
            </a:solidFill>
            <a:ln w="12700" cap="flat">
              <a:noFill/>
              <a:miter lim="400000"/>
            </a:ln>
            <a:effectLst/>
          </p:spPr>
          <p:txBody>
            <a:bodyPr wrap="square" lIns="65023" tIns="65023" rIns="65023" bIns="65023" numCol="1" anchor="t">
              <a:noAutofit/>
            </a:bodyPr>
            <a:lstStyle/>
            <a:p>
              <a:pPr marL="0" marR="0" lvl="0" algn="l" defTabSz="573881">
                <a:defRPr sz="2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  <p:sp>
          <p:nvSpPr>
            <p:cNvPr id="23" name="Shape 23"/>
            <p:cNvSpPr/>
            <p:nvPr/>
          </p:nvSpPr>
          <p:spPr>
            <a:xfrm>
              <a:off x="12081367" y="0"/>
              <a:ext cx="921175" cy="9347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20661"/>
                  </a:lnTo>
                  <a:lnTo>
                    <a:pt x="11782" y="10017"/>
                  </a:lnTo>
                  <a:lnTo>
                    <a:pt x="637" y="0"/>
                  </a:lnTo>
                  <a:lnTo>
                    <a:pt x="0" y="0"/>
                  </a:lnTo>
                  <a:lnTo>
                    <a:pt x="11463" y="10643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066CC"/>
            </a:solidFill>
            <a:ln w="12700" cap="flat">
              <a:noFill/>
              <a:miter lim="400000"/>
            </a:ln>
            <a:effectLst/>
          </p:spPr>
          <p:txBody>
            <a:bodyPr wrap="square" lIns="65023" tIns="65023" rIns="65023" bIns="65023" numCol="1" anchor="t">
              <a:noAutofit/>
            </a:bodyPr>
            <a:lstStyle/>
            <a:p>
              <a:pPr marL="0" marR="0" lvl="0" algn="l" defTabSz="573881">
                <a:defRPr sz="2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  <p:sp>
          <p:nvSpPr>
            <p:cNvPr id="24" name="Shape 24"/>
            <p:cNvSpPr/>
            <p:nvPr/>
          </p:nvSpPr>
          <p:spPr>
            <a:xfrm>
              <a:off x="11288" y="0"/>
              <a:ext cx="1937174" cy="31812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864"/>
                  </a:moveTo>
                  <a:lnTo>
                    <a:pt x="0" y="21600"/>
                  </a:lnTo>
                  <a:lnTo>
                    <a:pt x="1364" y="18565"/>
                  </a:lnTo>
                  <a:lnTo>
                    <a:pt x="3183" y="15529"/>
                  </a:lnTo>
                  <a:lnTo>
                    <a:pt x="5432" y="12678"/>
                  </a:lnTo>
                  <a:lnTo>
                    <a:pt x="7857" y="9919"/>
                  </a:lnTo>
                  <a:lnTo>
                    <a:pt x="10888" y="7266"/>
                  </a:lnTo>
                  <a:lnTo>
                    <a:pt x="14046" y="4783"/>
                  </a:lnTo>
                  <a:lnTo>
                    <a:pt x="17684" y="2300"/>
                  </a:lnTo>
                  <a:lnTo>
                    <a:pt x="21600" y="0"/>
                  </a:lnTo>
                  <a:lnTo>
                    <a:pt x="21145" y="0"/>
                  </a:lnTo>
                  <a:lnTo>
                    <a:pt x="17381" y="2208"/>
                  </a:lnTo>
                  <a:lnTo>
                    <a:pt x="13895" y="4599"/>
                  </a:lnTo>
                  <a:lnTo>
                    <a:pt x="10737" y="7082"/>
                  </a:lnTo>
                  <a:lnTo>
                    <a:pt x="7857" y="9643"/>
                  </a:lnTo>
                  <a:lnTo>
                    <a:pt x="5432" y="12310"/>
                  </a:lnTo>
                  <a:lnTo>
                    <a:pt x="3335" y="15069"/>
                  </a:lnTo>
                  <a:lnTo>
                    <a:pt x="1516" y="17921"/>
                  </a:lnTo>
                  <a:lnTo>
                    <a:pt x="0" y="2086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66CC"/>
                </a:gs>
                <a:gs pos="100000">
                  <a:srgbClr val="0060C0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65023" tIns="65023" rIns="65023" bIns="65023" numCol="1" anchor="t">
              <a:noAutofit/>
            </a:bodyPr>
            <a:lstStyle/>
            <a:p>
              <a:pPr marL="0" marR="0" lvl="0" algn="l" defTabSz="573881">
                <a:defRPr sz="2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  <p:sp>
          <p:nvSpPr>
            <p:cNvPr id="25" name="Shape 25"/>
            <p:cNvSpPr/>
            <p:nvPr/>
          </p:nvSpPr>
          <p:spPr>
            <a:xfrm>
              <a:off x="11288" y="0"/>
              <a:ext cx="1327575" cy="1352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0937" y="0"/>
                  </a:lnTo>
                  <a:lnTo>
                    <a:pt x="15002" y="4760"/>
                  </a:lnTo>
                  <a:lnTo>
                    <a:pt x="9473" y="9736"/>
                  </a:lnTo>
                  <a:lnTo>
                    <a:pt x="4423" y="15145"/>
                  </a:lnTo>
                  <a:lnTo>
                    <a:pt x="0" y="20735"/>
                  </a:lnTo>
                  <a:lnTo>
                    <a:pt x="0" y="21600"/>
                  </a:lnTo>
                  <a:lnTo>
                    <a:pt x="4423" y="15578"/>
                  </a:lnTo>
                  <a:lnTo>
                    <a:pt x="9473" y="10169"/>
                  </a:lnTo>
                  <a:lnTo>
                    <a:pt x="15223" y="497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66CC"/>
            </a:solidFill>
            <a:ln w="12700" cap="flat">
              <a:noFill/>
              <a:miter lim="400000"/>
            </a:ln>
            <a:effectLst/>
          </p:spPr>
          <p:txBody>
            <a:bodyPr wrap="square" lIns="65023" tIns="65023" rIns="65023" bIns="65023" numCol="1" anchor="t">
              <a:noAutofit/>
            </a:bodyPr>
            <a:lstStyle/>
            <a:p>
              <a:pPr marL="0" marR="0" lvl="0" algn="l" defTabSz="573881">
                <a:defRPr sz="2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  <p:sp>
          <p:nvSpPr>
            <p:cNvPr id="26" name="Shape 26"/>
            <p:cNvSpPr/>
            <p:nvPr/>
          </p:nvSpPr>
          <p:spPr>
            <a:xfrm>
              <a:off x="11288" y="0"/>
              <a:ext cx="609601" cy="568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0155" y="0"/>
                  </a:lnTo>
                  <a:lnTo>
                    <a:pt x="9636" y="9771"/>
                  </a:lnTo>
                  <a:lnTo>
                    <a:pt x="0" y="20057"/>
                  </a:lnTo>
                  <a:lnTo>
                    <a:pt x="0" y="21600"/>
                  </a:lnTo>
                  <a:lnTo>
                    <a:pt x="10117" y="1028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66CC"/>
            </a:solidFill>
            <a:ln w="12700" cap="flat">
              <a:noFill/>
              <a:miter lim="400000"/>
            </a:ln>
            <a:effectLst/>
          </p:spPr>
          <p:txBody>
            <a:bodyPr wrap="square" lIns="65023" tIns="65023" rIns="65023" bIns="65023" numCol="1" anchor="t">
              <a:noAutofit/>
            </a:bodyPr>
            <a:lstStyle/>
            <a:p>
              <a:pPr marL="0" marR="0" lvl="0" algn="l" defTabSz="573881">
                <a:defRPr sz="2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  <p:sp>
          <p:nvSpPr>
            <p:cNvPr id="27" name="Shape 27"/>
            <p:cNvSpPr/>
            <p:nvPr/>
          </p:nvSpPr>
          <p:spPr>
            <a:xfrm>
              <a:off x="-1" y="6206631"/>
              <a:ext cx="13000285" cy="1"/>
            </a:xfrm>
            <a:prstGeom prst="line">
              <a:avLst/>
            </a:prstGeom>
            <a:noFill/>
            <a:ln w="12700" cap="flat">
              <a:solidFill>
                <a:srgbClr val="0066CC"/>
              </a:solidFill>
              <a:prstDash val="solid"/>
              <a:round/>
            </a:ln>
            <a:effectLst/>
          </p:spPr>
          <p:txBody>
            <a:bodyPr wrap="square" lIns="65023" tIns="65023" rIns="65023" bIns="65023" numCol="1" anchor="t">
              <a:noAutofit/>
            </a:bodyPr>
            <a:lstStyle/>
            <a:p>
              <a:pPr marL="0" marR="0" lvl="0" algn="l" defTabSz="286940">
                <a:defRPr sz="16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8" name="Shape 28"/>
            <p:cNvSpPr/>
            <p:nvPr/>
          </p:nvSpPr>
          <p:spPr>
            <a:xfrm>
              <a:off x="-1" y="5319324"/>
              <a:ext cx="13000285" cy="1"/>
            </a:xfrm>
            <a:prstGeom prst="line">
              <a:avLst/>
            </a:prstGeom>
            <a:noFill/>
            <a:ln w="12700" cap="flat">
              <a:solidFill>
                <a:srgbClr val="0066CC"/>
              </a:solidFill>
              <a:prstDash val="solid"/>
              <a:round/>
            </a:ln>
            <a:effectLst/>
          </p:spPr>
          <p:txBody>
            <a:bodyPr wrap="square" lIns="65023" tIns="65023" rIns="65023" bIns="65023" numCol="1" anchor="t">
              <a:noAutofit/>
            </a:bodyPr>
            <a:lstStyle/>
            <a:p>
              <a:pPr marL="0" marR="0" lvl="0" algn="l" defTabSz="286940">
                <a:defRPr sz="16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9" name="Shape 29"/>
            <p:cNvSpPr/>
            <p:nvPr/>
          </p:nvSpPr>
          <p:spPr>
            <a:xfrm>
              <a:off x="-1" y="7093938"/>
              <a:ext cx="13000285" cy="1"/>
            </a:xfrm>
            <a:prstGeom prst="line">
              <a:avLst/>
            </a:prstGeom>
            <a:noFill/>
            <a:ln w="12700" cap="flat">
              <a:solidFill>
                <a:srgbClr val="003B76"/>
              </a:solidFill>
              <a:prstDash val="solid"/>
              <a:round/>
            </a:ln>
            <a:effectLst/>
          </p:spPr>
          <p:txBody>
            <a:bodyPr wrap="square" lIns="65023" tIns="65023" rIns="65023" bIns="65023" numCol="1" anchor="t">
              <a:noAutofit/>
            </a:bodyPr>
            <a:lstStyle/>
            <a:p>
              <a:pPr marL="0" marR="0" lvl="0" algn="l" defTabSz="286940">
                <a:defRPr sz="16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grpSp>
          <p:nvGrpSpPr>
            <p:cNvPr id="35" name="Group 35"/>
            <p:cNvGrpSpPr/>
            <p:nvPr/>
          </p:nvGrpSpPr>
          <p:grpSpPr>
            <a:xfrm>
              <a:off x="-1" y="885048"/>
              <a:ext cx="13000285" cy="3546971"/>
              <a:chOff x="0" y="0"/>
              <a:chExt cx="13000283" cy="3546969"/>
            </a:xfrm>
          </p:grpSpPr>
          <p:sp>
            <p:nvSpPr>
              <p:cNvPr id="30" name="Shape 30"/>
              <p:cNvSpPr/>
              <p:nvPr/>
            </p:nvSpPr>
            <p:spPr>
              <a:xfrm>
                <a:off x="-1" y="885048"/>
                <a:ext cx="13000285" cy="1"/>
              </a:xfrm>
              <a:prstGeom prst="line">
                <a:avLst/>
              </a:prstGeom>
              <a:noFill/>
              <a:ln w="12700" cap="flat">
                <a:solidFill>
                  <a:srgbClr val="0066CC"/>
                </a:solidFill>
                <a:prstDash val="solid"/>
                <a:round/>
              </a:ln>
              <a:effectLst/>
            </p:spPr>
            <p:txBody>
              <a:bodyPr wrap="square" lIns="65023" tIns="65023" rIns="65023" bIns="65023" numCol="1" anchor="t">
                <a:noAutofit/>
              </a:bodyPr>
              <a:lstStyle/>
              <a:p>
                <a:pPr marL="0" marR="0" lvl="0" algn="l" defTabSz="286940">
                  <a:defRPr sz="16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31" name="Shape 31"/>
              <p:cNvSpPr/>
              <p:nvPr/>
            </p:nvSpPr>
            <p:spPr>
              <a:xfrm>
                <a:off x="-1" y="3546969"/>
                <a:ext cx="13000285" cy="1"/>
              </a:xfrm>
              <a:prstGeom prst="line">
                <a:avLst/>
              </a:prstGeom>
              <a:noFill/>
              <a:ln w="12700" cap="flat">
                <a:solidFill>
                  <a:srgbClr val="0066CC"/>
                </a:solidFill>
                <a:prstDash val="solid"/>
                <a:round/>
              </a:ln>
              <a:effectLst/>
            </p:spPr>
            <p:txBody>
              <a:bodyPr wrap="square" lIns="65023" tIns="65023" rIns="65023" bIns="65023" numCol="1" anchor="t">
                <a:noAutofit/>
              </a:bodyPr>
              <a:lstStyle/>
              <a:p>
                <a:pPr marL="0" marR="0" lvl="0" algn="l" defTabSz="286940">
                  <a:defRPr sz="16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32" name="Shape 32"/>
              <p:cNvSpPr/>
              <p:nvPr/>
            </p:nvSpPr>
            <p:spPr>
              <a:xfrm>
                <a:off x="-1" y="2659662"/>
                <a:ext cx="13000285" cy="1"/>
              </a:xfrm>
              <a:prstGeom prst="line">
                <a:avLst/>
              </a:prstGeom>
              <a:noFill/>
              <a:ln w="12700" cap="flat">
                <a:solidFill>
                  <a:srgbClr val="0066CC"/>
                </a:solidFill>
                <a:prstDash val="solid"/>
                <a:round/>
              </a:ln>
              <a:effectLst/>
            </p:spPr>
            <p:txBody>
              <a:bodyPr wrap="square" lIns="65023" tIns="65023" rIns="65023" bIns="65023" numCol="1" anchor="t">
                <a:noAutofit/>
              </a:bodyPr>
              <a:lstStyle/>
              <a:p>
                <a:pPr marL="0" marR="0" lvl="0" algn="l" defTabSz="286940">
                  <a:defRPr sz="16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33" name="Shape 33"/>
              <p:cNvSpPr/>
              <p:nvPr/>
            </p:nvSpPr>
            <p:spPr>
              <a:xfrm>
                <a:off x="-1" y="1772355"/>
                <a:ext cx="13000285" cy="1"/>
              </a:xfrm>
              <a:prstGeom prst="line">
                <a:avLst/>
              </a:prstGeom>
              <a:noFill/>
              <a:ln w="12700" cap="flat">
                <a:solidFill>
                  <a:srgbClr val="0066CC"/>
                </a:solidFill>
                <a:prstDash val="solid"/>
                <a:round/>
              </a:ln>
              <a:effectLst/>
            </p:spPr>
            <p:txBody>
              <a:bodyPr wrap="square" lIns="65023" tIns="65023" rIns="65023" bIns="65023" numCol="1" anchor="t">
                <a:noAutofit/>
              </a:bodyPr>
              <a:lstStyle/>
              <a:p>
                <a:pPr marL="0" marR="0" lvl="0" algn="l" defTabSz="286940">
                  <a:defRPr sz="16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  <p:sp>
            <p:nvSpPr>
              <p:cNvPr id="34" name="Shape 34"/>
              <p:cNvSpPr/>
              <p:nvPr/>
            </p:nvSpPr>
            <p:spPr>
              <a:xfrm>
                <a:off x="-1" y="0"/>
                <a:ext cx="13000285" cy="0"/>
              </a:xfrm>
              <a:prstGeom prst="line">
                <a:avLst/>
              </a:prstGeom>
              <a:noFill/>
              <a:ln w="12700" cap="flat">
                <a:solidFill>
                  <a:srgbClr val="0066CC"/>
                </a:solidFill>
                <a:prstDash val="solid"/>
                <a:round/>
              </a:ln>
              <a:effectLst/>
            </p:spPr>
            <p:txBody>
              <a:bodyPr wrap="square" lIns="65023" tIns="65023" rIns="65023" bIns="65023" numCol="1" anchor="t">
                <a:noAutofit/>
              </a:bodyPr>
              <a:lstStyle/>
              <a:p>
                <a:pPr marL="0" marR="0" lvl="0" algn="l" defTabSz="286940">
                  <a:defRPr sz="16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/>
              </a:p>
            </p:txBody>
          </p:sp>
        </p:grpSp>
        <p:sp>
          <p:nvSpPr>
            <p:cNvPr id="36" name="Shape 36"/>
            <p:cNvSpPr/>
            <p:nvPr/>
          </p:nvSpPr>
          <p:spPr>
            <a:xfrm>
              <a:off x="-1" y="8868551"/>
              <a:ext cx="13000285" cy="1"/>
            </a:xfrm>
            <a:prstGeom prst="line">
              <a:avLst/>
            </a:prstGeom>
            <a:noFill/>
            <a:ln w="12700" cap="flat">
              <a:solidFill>
                <a:srgbClr val="003B76"/>
              </a:solidFill>
              <a:prstDash val="solid"/>
              <a:round/>
            </a:ln>
            <a:effectLst/>
          </p:spPr>
          <p:txBody>
            <a:bodyPr wrap="square" lIns="65023" tIns="65023" rIns="65023" bIns="65023" numCol="1" anchor="t">
              <a:noAutofit/>
            </a:bodyPr>
            <a:lstStyle/>
            <a:p>
              <a:pPr marL="0" marR="0" lvl="0" algn="l" defTabSz="286940">
                <a:defRPr sz="16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37" name="Shape 37"/>
            <p:cNvSpPr/>
            <p:nvPr/>
          </p:nvSpPr>
          <p:spPr>
            <a:xfrm>
              <a:off x="-1" y="7981244"/>
              <a:ext cx="13000285" cy="1"/>
            </a:xfrm>
            <a:prstGeom prst="line">
              <a:avLst/>
            </a:prstGeom>
            <a:noFill/>
            <a:ln w="12700" cap="flat">
              <a:solidFill>
                <a:srgbClr val="003B76"/>
              </a:solidFill>
              <a:prstDash val="solid"/>
              <a:round/>
            </a:ln>
            <a:effectLst/>
          </p:spPr>
          <p:txBody>
            <a:bodyPr wrap="square" lIns="65023" tIns="65023" rIns="65023" bIns="65023" numCol="1" anchor="t">
              <a:noAutofit/>
            </a:bodyPr>
            <a:lstStyle/>
            <a:p>
              <a:pPr marL="0" marR="0" lvl="0" algn="l" defTabSz="286940">
                <a:defRPr sz="16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457203" y="71438"/>
            <a:ext cx="8229601" cy="11287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0809" tIns="40809" rIns="40809" bIns="40809" anchor="ctr"/>
          <a:lstStyle/>
          <a:p>
            <a:pPr lvl="0">
              <a:defRPr sz="1800">
                <a:solidFill>
                  <a:srgbClr val="000000"/>
                </a:solidFill>
                <a:effectLst/>
                <a:uFillTx/>
              </a:defRPr>
            </a:pPr>
            <a:r>
              <a: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xfrm>
            <a:off x="457203" y="1200152"/>
            <a:ext cx="8229601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0809" tIns="40809" rIns="40809" bIns="40809"/>
          <a:lstStyle/>
          <a:p>
            <a:pPr lvl="0">
              <a:defRPr sz="1800">
                <a:solidFill>
                  <a:srgbClr val="000000"/>
                </a:solidFill>
                <a:effectLst/>
                <a:uFillTx/>
              </a:defRPr>
            </a:pPr>
            <a:r>
              <a:rPr sz="2800">
                <a:solidFill>
                  <a:srgbClr val="FFFF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effectLst/>
                <a:uFillTx/>
              </a:defRPr>
            </a:pPr>
            <a:r>
              <a:rPr sz="2800">
                <a:solidFill>
                  <a:srgbClr val="FFFF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effectLst/>
                <a:uFillTx/>
              </a:defRPr>
            </a:pPr>
            <a:r>
              <a:rPr sz="2800">
                <a:solidFill>
                  <a:srgbClr val="FFFF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effectLst/>
                <a:uFillTx/>
              </a:defRPr>
            </a:pPr>
            <a:r>
              <a:rPr sz="2800">
                <a:solidFill>
                  <a:srgbClr val="FFFF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effectLst/>
                <a:uFillTx/>
              </a:defRPr>
            </a:pPr>
            <a:r>
              <a:rPr sz="2800">
                <a:solidFill>
                  <a:srgbClr val="FFFF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xfrm>
            <a:off x="6553200" y="4682730"/>
            <a:ext cx="2133600" cy="220915"/>
          </a:xfrm>
          <a:prstGeom prst="rect">
            <a:avLst/>
          </a:prstGeom>
          <a:ln w="12700">
            <a:miter lim="400000"/>
          </a:ln>
        </p:spPr>
        <p:txBody>
          <a:bodyPr lIns="40809" tIns="40809" rIns="40809" bIns="40809">
            <a:spAutoFit/>
          </a:bodyPr>
          <a:lstStyle>
            <a:lvl1pPr marL="0" marR="0" algn="r" defTabSz="573881">
              <a:defRPr sz="900">
                <a:solidFill>
                  <a:srgbClr val="FFFF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722" r:id="rId4"/>
    <p:sldLayoutId id="2147483756" r:id="rId5"/>
  </p:sldLayoutIdLst>
  <p:transition spd="med"/>
  <p:hf hdr="0" ftr="0" dt="0"/>
  <p:txStyles>
    <p:titleStyle>
      <a:lvl1pPr algn="ctr">
        <a:defRPr sz="4000">
          <a:solidFill>
            <a:srgbClr val="CCECFF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CCECFF"/>
            </a:solidFill>
          </a:uFill>
          <a:latin typeface="Arial"/>
          <a:ea typeface="Arial"/>
          <a:cs typeface="Arial"/>
          <a:sym typeface="Arial"/>
        </a:defRPr>
      </a:lvl1pPr>
      <a:lvl2pPr algn="ctr">
        <a:defRPr sz="4000">
          <a:solidFill>
            <a:srgbClr val="CCECFF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CCECFF"/>
            </a:solidFill>
          </a:uFill>
          <a:latin typeface="Arial"/>
          <a:ea typeface="Arial"/>
          <a:cs typeface="Arial"/>
          <a:sym typeface="Arial"/>
        </a:defRPr>
      </a:lvl2pPr>
      <a:lvl3pPr algn="ctr">
        <a:defRPr sz="4000">
          <a:solidFill>
            <a:srgbClr val="CCECFF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CCECFF"/>
            </a:solidFill>
          </a:uFill>
          <a:latin typeface="Arial"/>
          <a:ea typeface="Arial"/>
          <a:cs typeface="Arial"/>
          <a:sym typeface="Arial"/>
        </a:defRPr>
      </a:lvl3pPr>
      <a:lvl4pPr algn="ctr">
        <a:defRPr sz="4000">
          <a:solidFill>
            <a:srgbClr val="CCECFF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CCECFF"/>
            </a:solidFill>
          </a:uFill>
          <a:latin typeface="Arial"/>
          <a:ea typeface="Arial"/>
          <a:cs typeface="Arial"/>
          <a:sym typeface="Arial"/>
        </a:defRPr>
      </a:lvl4pPr>
      <a:lvl5pPr algn="ctr">
        <a:defRPr sz="4000">
          <a:solidFill>
            <a:srgbClr val="CCECFF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CCECFF"/>
            </a:solidFill>
          </a:uFill>
          <a:latin typeface="Arial"/>
          <a:ea typeface="Arial"/>
          <a:cs typeface="Arial"/>
          <a:sym typeface="Arial"/>
        </a:defRPr>
      </a:lvl5pPr>
      <a:lvl6pPr indent="286940" algn="ctr">
        <a:defRPr sz="4000">
          <a:solidFill>
            <a:srgbClr val="CCECFF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CCECFF"/>
            </a:solidFill>
          </a:uFill>
          <a:latin typeface="Arial"/>
          <a:ea typeface="Arial"/>
          <a:cs typeface="Arial"/>
          <a:sym typeface="Arial"/>
        </a:defRPr>
      </a:lvl6pPr>
      <a:lvl7pPr indent="573881" algn="ctr">
        <a:defRPr sz="4000">
          <a:solidFill>
            <a:srgbClr val="CCECFF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CCECFF"/>
            </a:solidFill>
          </a:uFill>
          <a:latin typeface="Arial"/>
          <a:ea typeface="Arial"/>
          <a:cs typeface="Arial"/>
          <a:sym typeface="Arial"/>
        </a:defRPr>
      </a:lvl7pPr>
      <a:lvl8pPr indent="860822" algn="ctr">
        <a:defRPr sz="4000">
          <a:solidFill>
            <a:srgbClr val="CCECFF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CCECFF"/>
            </a:solidFill>
          </a:uFill>
          <a:latin typeface="Arial"/>
          <a:ea typeface="Arial"/>
          <a:cs typeface="Arial"/>
          <a:sym typeface="Arial"/>
        </a:defRPr>
      </a:lvl8pPr>
      <a:lvl9pPr indent="1147761" algn="ctr">
        <a:defRPr sz="4000">
          <a:solidFill>
            <a:srgbClr val="CCECFF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CCECFF"/>
            </a:solidFill>
          </a:uFill>
          <a:latin typeface="Arial"/>
          <a:ea typeface="Arial"/>
          <a:cs typeface="Arial"/>
          <a:sym typeface="Arial"/>
        </a:defRPr>
      </a:lvl9pPr>
    </p:titleStyle>
    <p:bodyStyle>
      <a:lvl1pPr marL="295907" indent="-295907">
        <a:spcBef>
          <a:spcPts val="439"/>
        </a:spcBef>
        <a:buClr>
          <a:srgbClr val="FFFFCC"/>
        </a:buClr>
        <a:buSzPct val="60000"/>
        <a:buFont typeface="Wingdings"/>
        <a:buChar char="■"/>
        <a:defRPr sz="2800">
          <a:solidFill>
            <a:srgbClr val="FFFFFF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FFFFFF"/>
            </a:solidFill>
          </a:uFill>
          <a:latin typeface="Verdana"/>
          <a:ea typeface="Verdana"/>
          <a:cs typeface="Verdana"/>
          <a:sym typeface="Verdana"/>
        </a:defRPr>
      </a:lvl1pPr>
      <a:lvl2pPr marL="568756" indent="-281817">
        <a:spcBef>
          <a:spcPts val="439"/>
        </a:spcBef>
        <a:buClr>
          <a:srgbClr val="FFFFCC"/>
        </a:buClr>
        <a:buSzPct val="100000"/>
        <a:buFont typeface="Wingdings"/>
        <a:buChar char="•"/>
        <a:defRPr sz="2800">
          <a:solidFill>
            <a:srgbClr val="FFFFFF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FFFFFF"/>
            </a:solidFill>
          </a:uFill>
          <a:latin typeface="Verdana"/>
          <a:ea typeface="Verdana"/>
          <a:cs typeface="Verdana"/>
          <a:sym typeface="Verdana"/>
        </a:defRPr>
      </a:lvl2pPr>
      <a:lvl3pPr marL="836909" indent="-263029">
        <a:spcBef>
          <a:spcPts val="439"/>
        </a:spcBef>
        <a:buClr>
          <a:srgbClr val="FFFFCC"/>
        </a:buClr>
        <a:buSzPct val="60000"/>
        <a:buFont typeface="Wingdings"/>
        <a:buChar char="■"/>
        <a:defRPr sz="2800">
          <a:solidFill>
            <a:srgbClr val="FFFFFF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FFFFFF"/>
            </a:solidFill>
          </a:uFill>
          <a:latin typeface="Verdana"/>
          <a:ea typeface="Verdana"/>
          <a:cs typeface="Verdana"/>
          <a:sym typeface="Verdana"/>
        </a:defRPr>
      </a:lvl3pPr>
      <a:lvl4pPr marL="1176456" indent="-315635">
        <a:spcBef>
          <a:spcPts val="439"/>
        </a:spcBef>
        <a:buClr>
          <a:srgbClr val="FFFFCC"/>
        </a:buClr>
        <a:buSzPct val="100000"/>
        <a:buFont typeface="Wingdings"/>
        <a:buChar char="•"/>
        <a:defRPr sz="2800">
          <a:solidFill>
            <a:srgbClr val="FFFFFF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FFFFFF"/>
            </a:solidFill>
          </a:uFill>
          <a:latin typeface="Verdana"/>
          <a:ea typeface="Verdana"/>
          <a:cs typeface="Verdana"/>
          <a:sym typeface="Verdana"/>
        </a:defRPr>
      </a:lvl4pPr>
      <a:lvl5pPr marL="1463395" indent="-315635">
        <a:spcBef>
          <a:spcPts val="439"/>
        </a:spcBef>
        <a:buClr>
          <a:srgbClr val="FFFFCC"/>
        </a:buClr>
        <a:buSzPct val="60000"/>
        <a:buFont typeface="Wingdings"/>
        <a:buChar char="■"/>
        <a:defRPr sz="2800">
          <a:solidFill>
            <a:srgbClr val="FFFFFF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FFFFFF"/>
            </a:solidFill>
          </a:uFill>
          <a:latin typeface="Verdana"/>
          <a:ea typeface="Verdana"/>
          <a:cs typeface="Verdana"/>
          <a:sym typeface="Verdana"/>
        </a:defRPr>
      </a:lvl5pPr>
      <a:lvl6pPr marL="1750337" indent="-315635">
        <a:spcBef>
          <a:spcPts val="439"/>
        </a:spcBef>
        <a:buClr>
          <a:srgbClr val="FFFFCC"/>
        </a:buClr>
        <a:buSzPct val="60000"/>
        <a:buFont typeface="Wingdings"/>
        <a:buChar char="■"/>
        <a:defRPr sz="2800">
          <a:solidFill>
            <a:srgbClr val="FFFFFF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FFFFFF"/>
            </a:solidFill>
          </a:uFill>
          <a:latin typeface="Verdana"/>
          <a:ea typeface="Verdana"/>
          <a:cs typeface="Verdana"/>
          <a:sym typeface="Verdana"/>
        </a:defRPr>
      </a:lvl6pPr>
      <a:lvl7pPr marL="2037278" indent="-315635">
        <a:spcBef>
          <a:spcPts val="439"/>
        </a:spcBef>
        <a:buClr>
          <a:srgbClr val="FFFFCC"/>
        </a:buClr>
        <a:buSzPct val="60000"/>
        <a:buFont typeface="Wingdings"/>
        <a:buChar char="■"/>
        <a:defRPr sz="2800">
          <a:solidFill>
            <a:srgbClr val="FFFFFF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FFFFFF"/>
            </a:solidFill>
          </a:uFill>
          <a:latin typeface="Verdana"/>
          <a:ea typeface="Verdana"/>
          <a:cs typeface="Verdana"/>
          <a:sym typeface="Verdana"/>
        </a:defRPr>
      </a:lvl7pPr>
      <a:lvl8pPr marL="2324217" indent="-315635">
        <a:spcBef>
          <a:spcPts val="439"/>
        </a:spcBef>
        <a:buClr>
          <a:srgbClr val="FFFFCC"/>
        </a:buClr>
        <a:buSzPct val="60000"/>
        <a:buFont typeface="Wingdings"/>
        <a:buChar char="■"/>
        <a:defRPr sz="2800">
          <a:solidFill>
            <a:srgbClr val="FFFFFF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FFFFFF"/>
            </a:solidFill>
          </a:uFill>
          <a:latin typeface="Verdana"/>
          <a:ea typeface="Verdana"/>
          <a:cs typeface="Verdana"/>
          <a:sym typeface="Verdana"/>
        </a:defRPr>
      </a:lvl8pPr>
      <a:lvl9pPr marL="2611158" indent="-315635">
        <a:spcBef>
          <a:spcPts val="439"/>
        </a:spcBef>
        <a:buClr>
          <a:srgbClr val="FFFFCC"/>
        </a:buClr>
        <a:buSzPct val="60000"/>
        <a:buFont typeface="Wingdings"/>
        <a:buChar char="■"/>
        <a:defRPr sz="2800">
          <a:solidFill>
            <a:srgbClr val="FFFFFF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FFFFFF"/>
            </a:solidFill>
          </a:uFill>
          <a:latin typeface="Verdana"/>
          <a:ea typeface="Verdana"/>
          <a:cs typeface="Verdana"/>
          <a:sym typeface="Verdana"/>
        </a:defRPr>
      </a:lvl9pPr>
    </p:bodyStyle>
    <p:otherStyle>
      <a:lvl1pPr algn="r">
        <a:defRPr sz="900">
          <a:solidFill>
            <a:schemeClr val="tx1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FFFFFF"/>
            </a:solidFill>
          </a:uFill>
          <a:latin typeface="+mn-lt"/>
          <a:ea typeface="+mn-ea"/>
          <a:cs typeface="+mn-cs"/>
          <a:sym typeface="Verdana"/>
        </a:defRPr>
      </a:lvl1pPr>
      <a:lvl2pPr indent="286940" algn="r">
        <a:defRPr sz="900">
          <a:solidFill>
            <a:schemeClr val="tx1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FFFFFF"/>
            </a:solidFill>
          </a:uFill>
          <a:latin typeface="+mn-lt"/>
          <a:ea typeface="+mn-ea"/>
          <a:cs typeface="+mn-cs"/>
          <a:sym typeface="Verdana"/>
        </a:defRPr>
      </a:lvl2pPr>
      <a:lvl3pPr indent="573881" algn="r">
        <a:defRPr sz="900">
          <a:solidFill>
            <a:schemeClr val="tx1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FFFFFF"/>
            </a:solidFill>
          </a:uFill>
          <a:latin typeface="+mn-lt"/>
          <a:ea typeface="+mn-ea"/>
          <a:cs typeface="+mn-cs"/>
          <a:sym typeface="Verdana"/>
        </a:defRPr>
      </a:lvl3pPr>
      <a:lvl4pPr indent="860822" algn="r">
        <a:defRPr sz="900">
          <a:solidFill>
            <a:schemeClr val="tx1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FFFFFF"/>
            </a:solidFill>
          </a:uFill>
          <a:latin typeface="+mn-lt"/>
          <a:ea typeface="+mn-ea"/>
          <a:cs typeface="+mn-cs"/>
          <a:sym typeface="Verdana"/>
        </a:defRPr>
      </a:lvl4pPr>
      <a:lvl5pPr indent="1147761" algn="r">
        <a:defRPr sz="900">
          <a:solidFill>
            <a:schemeClr val="tx1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FFFFFF"/>
            </a:solidFill>
          </a:uFill>
          <a:latin typeface="+mn-lt"/>
          <a:ea typeface="+mn-ea"/>
          <a:cs typeface="+mn-cs"/>
          <a:sym typeface="Verdana"/>
        </a:defRPr>
      </a:lvl5pPr>
      <a:lvl6pPr indent="1434703" algn="r">
        <a:defRPr sz="900">
          <a:solidFill>
            <a:schemeClr val="tx1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FFFFFF"/>
            </a:solidFill>
          </a:uFill>
          <a:latin typeface="+mn-lt"/>
          <a:ea typeface="+mn-ea"/>
          <a:cs typeface="+mn-cs"/>
          <a:sym typeface="Verdana"/>
        </a:defRPr>
      </a:lvl6pPr>
      <a:lvl7pPr indent="1721642" algn="r">
        <a:defRPr sz="900">
          <a:solidFill>
            <a:schemeClr val="tx1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FFFFFF"/>
            </a:solidFill>
          </a:uFill>
          <a:latin typeface="+mn-lt"/>
          <a:ea typeface="+mn-ea"/>
          <a:cs typeface="+mn-cs"/>
          <a:sym typeface="Verdana"/>
        </a:defRPr>
      </a:lvl7pPr>
      <a:lvl8pPr indent="2008583" algn="r">
        <a:defRPr sz="900">
          <a:solidFill>
            <a:schemeClr val="tx1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FFFFFF"/>
            </a:solidFill>
          </a:uFill>
          <a:latin typeface="+mn-lt"/>
          <a:ea typeface="+mn-ea"/>
          <a:cs typeface="+mn-cs"/>
          <a:sym typeface="Verdana"/>
        </a:defRPr>
      </a:lvl8pPr>
      <a:lvl9pPr indent="2295523" algn="r">
        <a:defRPr sz="900">
          <a:solidFill>
            <a:schemeClr val="tx1"/>
          </a:solidFill>
          <a:effectLst>
            <a:outerShdw blurRad="38100" dist="38100" dir="2700000" rotWithShape="0">
              <a:srgbClr val="000000"/>
            </a:outerShdw>
          </a:effectLst>
          <a:uFill>
            <a:solidFill>
              <a:srgbClr val="FFFFFF"/>
            </a:solidFill>
          </a:uFill>
          <a:latin typeface="+mn-lt"/>
          <a:ea typeface="+mn-ea"/>
          <a:cs typeface="+mn-cs"/>
          <a:sym typeface="Verdan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9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C:\johan\docent\mcma2.avi" TargetMode="Externa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hyperlink" Target="https://www.youtube.com/watch?v=6cre9q8YAzE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850"/>
            </a:gs>
            <a:gs pos="100000">
              <a:srgbClr val="0066CC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roup 98"/>
          <p:cNvGrpSpPr/>
          <p:nvPr/>
        </p:nvGrpSpPr>
        <p:grpSpPr>
          <a:xfrm>
            <a:off x="1116" y="2"/>
            <a:ext cx="9148466" cy="5138477"/>
            <a:chOff x="0" y="0"/>
            <a:chExt cx="13011150" cy="9744075"/>
          </a:xfrm>
        </p:grpSpPr>
        <p:sp>
          <p:nvSpPr>
            <p:cNvPr id="62" name="Shape 62"/>
            <p:cNvSpPr/>
            <p:nvPr/>
          </p:nvSpPr>
          <p:spPr>
            <a:xfrm>
              <a:off x="11373649" y="5912420"/>
              <a:ext cx="1637502" cy="3831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20"/>
                  </a:moveTo>
                  <a:lnTo>
                    <a:pt x="21600" y="0"/>
                  </a:lnTo>
                  <a:lnTo>
                    <a:pt x="21057" y="1290"/>
                  </a:lnTo>
                  <a:lnTo>
                    <a:pt x="20334" y="2671"/>
                  </a:lnTo>
                  <a:lnTo>
                    <a:pt x="18888" y="4971"/>
                  </a:lnTo>
                  <a:lnTo>
                    <a:pt x="17292" y="7272"/>
                  </a:lnTo>
                  <a:lnTo>
                    <a:pt x="15123" y="9573"/>
                  </a:lnTo>
                  <a:lnTo>
                    <a:pt x="12773" y="11950"/>
                  </a:lnTo>
                  <a:lnTo>
                    <a:pt x="10061" y="14327"/>
                  </a:lnTo>
                  <a:lnTo>
                    <a:pt x="7019" y="16768"/>
                  </a:lnTo>
                  <a:lnTo>
                    <a:pt x="3765" y="19146"/>
                  </a:lnTo>
                  <a:lnTo>
                    <a:pt x="0" y="21600"/>
                  </a:lnTo>
                  <a:lnTo>
                    <a:pt x="331" y="21600"/>
                  </a:lnTo>
                  <a:lnTo>
                    <a:pt x="4127" y="19146"/>
                  </a:lnTo>
                  <a:lnTo>
                    <a:pt x="7380" y="16768"/>
                  </a:lnTo>
                  <a:lnTo>
                    <a:pt x="10423" y="14327"/>
                  </a:lnTo>
                  <a:lnTo>
                    <a:pt x="13134" y="11950"/>
                  </a:lnTo>
                  <a:lnTo>
                    <a:pt x="15484" y="9573"/>
                  </a:lnTo>
                  <a:lnTo>
                    <a:pt x="17623" y="7272"/>
                  </a:lnTo>
                  <a:lnTo>
                    <a:pt x="19250" y="4971"/>
                  </a:lnTo>
                  <a:lnTo>
                    <a:pt x="20696" y="2671"/>
                  </a:lnTo>
                  <a:lnTo>
                    <a:pt x="21238" y="1827"/>
                  </a:lnTo>
                  <a:lnTo>
                    <a:pt x="21600" y="9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448"/>
                </a:gs>
                <a:gs pos="100000">
                  <a:srgbClr val="003B76"/>
                </a:gs>
              </a:gsLst>
              <a:lin ang="16200000" scaled="0"/>
            </a:gradFill>
            <a:ln w="9525" cap="flat">
              <a:noFill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63" name="Shape 63"/>
            <p:cNvSpPr/>
            <p:nvPr/>
          </p:nvSpPr>
          <p:spPr>
            <a:xfrm>
              <a:off x="12147971" y="8551440"/>
              <a:ext cx="863180" cy="1192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6787" y="5462"/>
                  </a:lnTo>
                  <a:lnTo>
                    <a:pt x="11688" y="10924"/>
                  </a:lnTo>
                  <a:lnTo>
                    <a:pt x="5844" y="16386"/>
                  </a:lnTo>
                  <a:lnTo>
                    <a:pt x="0" y="21600"/>
                  </a:lnTo>
                  <a:lnTo>
                    <a:pt x="687" y="21600"/>
                  </a:lnTo>
                  <a:lnTo>
                    <a:pt x="6531" y="16634"/>
                  </a:lnTo>
                  <a:lnTo>
                    <a:pt x="11688" y="11668"/>
                  </a:lnTo>
                  <a:lnTo>
                    <a:pt x="21600" y="993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448"/>
                </a:gs>
                <a:gs pos="100000">
                  <a:srgbClr val="003B76"/>
                </a:gs>
              </a:gsLst>
              <a:lin ang="16200000" scaled="0"/>
            </a:gradFill>
            <a:ln w="9525" cap="flat">
              <a:noFill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64" name="Shape 64"/>
            <p:cNvSpPr/>
            <p:nvPr/>
          </p:nvSpPr>
          <p:spPr>
            <a:xfrm>
              <a:off x="12808049" y="9503010"/>
              <a:ext cx="203102" cy="2410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4628" y="21600"/>
                  </a:lnTo>
                  <a:lnTo>
                    <a:pt x="12342" y="12705"/>
                  </a:lnTo>
                  <a:lnTo>
                    <a:pt x="21600" y="5082"/>
                  </a:lnTo>
                  <a:lnTo>
                    <a:pt x="21600" y="0"/>
                  </a:lnTo>
                  <a:lnTo>
                    <a:pt x="10800" y="11435"/>
                  </a:lnTo>
                  <a:lnTo>
                    <a:pt x="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448"/>
                </a:gs>
                <a:gs pos="100000">
                  <a:srgbClr val="003B76"/>
                </a:gs>
              </a:gsLst>
              <a:lin ang="16200000" scaled="0"/>
            </a:gradFill>
            <a:ln w="9525" cap="flat">
              <a:noFill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grpSp>
          <p:nvGrpSpPr>
            <p:cNvPr id="78" name="Group 78"/>
            <p:cNvGrpSpPr/>
            <p:nvPr/>
          </p:nvGrpSpPr>
          <p:grpSpPr>
            <a:xfrm>
              <a:off x="647384" y="0"/>
              <a:ext cx="11513280" cy="9744075"/>
              <a:chOff x="0" y="0"/>
              <a:chExt cx="11513279" cy="9744075"/>
            </a:xfrm>
          </p:grpSpPr>
          <p:sp>
            <p:nvSpPr>
              <p:cNvPr id="65" name="Shape 65"/>
              <p:cNvSpPr/>
              <p:nvPr/>
            </p:nvSpPr>
            <p:spPr>
              <a:xfrm>
                <a:off x="5636049" y="0"/>
                <a:ext cx="177714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8000" y="21600"/>
                    </a:lnTo>
                    <a:lnTo>
                      <a:pt x="21600" y="21600"/>
                    </a:lnTo>
                    <a:lnTo>
                      <a:pt x="3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66" name="Shape 66"/>
              <p:cNvSpPr/>
              <p:nvPr/>
            </p:nvSpPr>
            <p:spPr>
              <a:xfrm>
                <a:off x="6308821" y="0"/>
                <a:ext cx="406202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979" y="0"/>
                    </a:moveTo>
                    <a:lnTo>
                      <a:pt x="1489" y="0"/>
                    </a:lnTo>
                    <a:lnTo>
                      <a:pt x="5213" y="1081"/>
                    </a:lnTo>
                    <a:lnTo>
                      <a:pt x="8937" y="2222"/>
                    </a:lnTo>
                    <a:lnTo>
                      <a:pt x="11917" y="3448"/>
                    </a:lnTo>
                    <a:lnTo>
                      <a:pt x="14896" y="4739"/>
                    </a:lnTo>
                    <a:lnTo>
                      <a:pt x="16386" y="6060"/>
                    </a:lnTo>
                    <a:lnTo>
                      <a:pt x="18620" y="7441"/>
                    </a:lnTo>
                    <a:lnTo>
                      <a:pt x="19365" y="8848"/>
                    </a:lnTo>
                    <a:lnTo>
                      <a:pt x="20110" y="10319"/>
                    </a:lnTo>
                    <a:lnTo>
                      <a:pt x="19365" y="13232"/>
                    </a:lnTo>
                    <a:lnTo>
                      <a:pt x="15641" y="16139"/>
                    </a:lnTo>
                    <a:lnTo>
                      <a:pt x="13406" y="17551"/>
                    </a:lnTo>
                    <a:lnTo>
                      <a:pt x="9682" y="18957"/>
                    </a:lnTo>
                    <a:lnTo>
                      <a:pt x="5213" y="20308"/>
                    </a:lnTo>
                    <a:lnTo>
                      <a:pt x="0" y="21600"/>
                    </a:lnTo>
                    <a:lnTo>
                      <a:pt x="1489" y="21600"/>
                    </a:lnTo>
                    <a:lnTo>
                      <a:pt x="6703" y="20308"/>
                    </a:lnTo>
                    <a:lnTo>
                      <a:pt x="11172" y="18927"/>
                    </a:lnTo>
                    <a:lnTo>
                      <a:pt x="14896" y="17551"/>
                    </a:lnTo>
                    <a:lnTo>
                      <a:pt x="17131" y="16109"/>
                    </a:lnTo>
                    <a:lnTo>
                      <a:pt x="20855" y="13202"/>
                    </a:lnTo>
                    <a:lnTo>
                      <a:pt x="21600" y="10289"/>
                    </a:lnTo>
                    <a:lnTo>
                      <a:pt x="20855" y="8848"/>
                    </a:lnTo>
                    <a:lnTo>
                      <a:pt x="20110" y="7441"/>
                    </a:lnTo>
                    <a:lnTo>
                      <a:pt x="17875" y="6060"/>
                    </a:lnTo>
                    <a:lnTo>
                      <a:pt x="16386" y="4709"/>
                    </a:lnTo>
                    <a:lnTo>
                      <a:pt x="13406" y="3448"/>
                    </a:lnTo>
                    <a:lnTo>
                      <a:pt x="10427" y="2222"/>
                    </a:lnTo>
                    <a:lnTo>
                      <a:pt x="6703" y="1081"/>
                    </a:lnTo>
                    <a:lnTo>
                      <a:pt x="297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67" name="Shape 67"/>
              <p:cNvSpPr/>
              <p:nvPr/>
            </p:nvSpPr>
            <p:spPr>
              <a:xfrm>
                <a:off x="6918123" y="0"/>
                <a:ext cx="774323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13" y="10079"/>
                    </a:moveTo>
                    <a:lnTo>
                      <a:pt x="20439" y="8637"/>
                    </a:lnTo>
                    <a:lnTo>
                      <a:pt x="18891" y="7231"/>
                    </a:lnTo>
                    <a:lnTo>
                      <a:pt x="16957" y="5880"/>
                    </a:lnTo>
                    <a:lnTo>
                      <a:pt x="14700" y="4589"/>
                    </a:lnTo>
                    <a:lnTo>
                      <a:pt x="11992" y="3328"/>
                    </a:lnTo>
                    <a:lnTo>
                      <a:pt x="8511" y="2162"/>
                    </a:lnTo>
                    <a:lnTo>
                      <a:pt x="5029" y="1020"/>
                    </a:lnTo>
                    <a:lnTo>
                      <a:pt x="773" y="0"/>
                    </a:lnTo>
                    <a:lnTo>
                      <a:pt x="0" y="0"/>
                    </a:lnTo>
                    <a:lnTo>
                      <a:pt x="4255" y="1020"/>
                    </a:lnTo>
                    <a:lnTo>
                      <a:pt x="7737" y="2162"/>
                    </a:lnTo>
                    <a:lnTo>
                      <a:pt x="11219" y="3328"/>
                    </a:lnTo>
                    <a:lnTo>
                      <a:pt x="13927" y="4589"/>
                    </a:lnTo>
                    <a:lnTo>
                      <a:pt x="16183" y="5880"/>
                    </a:lnTo>
                    <a:lnTo>
                      <a:pt x="18118" y="7231"/>
                    </a:lnTo>
                    <a:lnTo>
                      <a:pt x="19665" y="8637"/>
                    </a:lnTo>
                    <a:lnTo>
                      <a:pt x="20439" y="10079"/>
                    </a:lnTo>
                    <a:lnTo>
                      <a:pt x="20826" y="11580"/>
                    </a:lnTo>
                    <a:lnTo>
                      <a:pt x="20439" y="13052"/>
                    </a:lnTo>
                    <a:lnTo>
                      <a:pt x="19665" y="14548"/>
                    </a:lnTo>
                    <a:lnTo>
                      <a:pt x="18118" y="16019"/>
                    </a:lnTo>
                    <a:lnTo>
                      <a:pt x="16570" y="17461"/>
                    </a:lnTo>
                    <a:lnTo>
                      <a:pt x="13927" y="18902"/>
                    </a:lnTo>
                    <a:lnTo>
                      <a:pt x="11219" y="20278"/>
                    </a:lnTo>
                    <a:lnTo>
                      <a:pt x="7737" y="21600"/>
                    </a:lnTo>
                    <a:lnTo>
                      <a:pt x="8511" y="21600"/>
                    </a:lnTo>
                    <a:lnTo>
                      <a:pt x="11992" y="20278"/>
                    </a:lnTo>
                    <a:lnTo>
                      <a:pt x="14700" y="18902"/>
                    </a:lnTo>
                    <a:lnTo>
                      <a:pt x="17344" y="17461"/>
                    </a:lnTo>
                    <a:lnTo>
                      <a:pt x="18891" y="16019"/>
                    </a:lnTo>
                    <a:lnTo>
                      <a:pt x="20439" y="14548"/>
                    </a:lnTo>
                    <a:lnTo>
                      <a:pt x="21213" y="13052"/>
                    </a:lnTo>
                    <a:lnTo>
                      <a:pt x="21600" y="11580"/>
                    </a:lnTo>
                    <a:lnTo>
                      <a:pt x="21213" y="1007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68" name="Shape 68"/>
              <p:cNvSpPr/>
              <p:nvPr/>
            </p:nvSpPr>
            <p:spPr>
              <a:xfrm>
                <a:off x="7641671" y="0"/>
                <a:ext cx="977424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90" y="9628"/>
                    </a:moveTo>
                    <a:lnTo>
                      <a:pt x="20075" y="8457"/>
                    </a:lnTo>
                    <a:lnTo>
                      <a:pt x="18550" y="7291"/>
                    </a:lnTo>
                    <a:lnTo>
                      <a:pt x="16720" y="6150"/>
                    </a:lnTo>
                    <a:lnTo>
                      <a:pt x="14281" y="5009"/>
                    </a:lnTo>
                    <a:lnTo>
                      <a:pt x="11536" y="3808"/>
                    </a:lnTo>
                    <a:lnTo>
                      <a:pt x="8233" y="2612"/>
                    </a:lnTo>
                    <a:lnTo>
                      <a:pt x="4574" y="1351"/>
                    </a:lnTo>
                    <a:lnTo>
                      <a:pt x="609" y="0"/>
                    </a:lnTo>
                    <a:lnTo>
                      <a:pt x="0" y="0"/>
                    </a:lnTo>
                    <a:lnTo>
                      <a:pt x="4269" y="1351"/>
                    </a:lnTo>
                    <a:lnTo>
                      <a:pt x="7928" y="2612"/>
                    </a:lnTo>
                    <a:lnTo>
                      <a:pt x="10977" y="3838"/>
                    </a:lnTo>
                    <a:lnTo>
                      <a:pt x="13976" y="5009"/>
                    </a:lnTo>
                    <a:lnTo>
                      <a:pt x="16111" y="6180"/>
                    </a:lnTo>
                    <a:lnTo>
                      <a:pt x="17940" y="7321"/>
                    </a:lnTo>
                    <a:lnTo>
                      <a:pt x="19465" y="8457"/>
                    </a:lnTo>
                    <a:lnTo>
                      <a:pt x="20380" y="9628"/>
                    </a:lnTo>
                    <a:lnTo>
                      <a:pt x="20990" y="10950"/>
                    </a:lnTo>
                    <a:lnTo>
                      <a:pt x="20685" y="12301"/>
                    </a:lnTo>
                    <a:lnTo>
                      <a:pt x="20075" y="13677"/>
                    </a:lnTo>
                    <a:lnTo>
                      <a:pt x="18550" y="15118"/>
                    </a:lnTo>
                    <a:lnTo>
                      <a:pt x="16720" y="16620"/>
                    </a:lnTo>
                    <a:lnTo>
                      <a:pt x="13976" y="18211"/>
                    </a:lnTo>
                    <a:lnTo>
                      <a:pt x="10368" y="19858"/>
                    </a:lnTo>
                    <a:lnTo>
                      <a:pt x="6403" y="21600"/>
                    </a:lnTo>
                    <a:lnTo>
                      <a:pt x="7013" y="21600"/>
                    </a:lnTo>
                    <a:lnTo>
                      <a:pt x="10977" y="19858"/>
                    </a:lnTo>
                    <a:lnTo>
                      <a:pt x="14586" y="18211"/>
                    </a:lnTo>
                    <a:lnTo>
                      <a:pt x="17330" y="16620"/>
                    </a:lnTo>
                    <a:lnTo>
                      <a:pt x="19160" y="15118"/>
                    </a:lnTo>
                    <a:lnTo>
                      <a:pt x="20685" y="13677"/>
                    </a:lnTo>
                    <a:lnTo>
                      <a:pt x="21295" y="12301"/>
                    </a:lnTo>
                    <a:lnTo>
                      <a:pt x="21600" y="10950"/>
                    </a:lnTo>
                    <a:lnTo>
                      <a:pt x="20990" y="962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69" name="Shape 69"/>
              <p:cNvSpPr/>
              <p:nvPr/>
            </p:nvSpPr>
            <p:spPr>
              <a:xfrm>
                <a:off x="8250973" y="0"/>
                <a:ext cx="1269382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109"/>
                    </a:moveTo>
                    <a:lnTo>
                      <a:pt x="20900" y="8668"/>
                    </a:lnTo>
                    <a:lnTo>
                      <a:pt x="19541" y="7231"/>
                    </a:lnTo>
                    <a:lnTo>
                      <a:pt x="17676" y="5880"/>
                    </a:lnTo>
                    <a:lnTo>
                      <a:pt x="15345" y="4559"/>
                    </a:lnTo>
                    <a:lnTo>
                      <a:pt x="12315" y="3298"/>
                    </a:lnTo>
                    <a:lnTo>
                      <a:pt x="8857" y="2131"/>
                    </a:lnTo>
                    <a:lnTo>
                      <a:pt x="4894" y="1020"/>
                    </a:lnTo>
                    <a:lnTo>
                      <a:pt x="466" y="0"/>
                    </a:lnTo>
                    <a:lnTo>
                      <a:pt x="0" y="0"/>
                    </a:lnTo>
                    <a:lnTo>
                      <a:pt x="4428" y="1020"/>
                    </a:lnTo>
                    <a:lnTo>
                      <a:pt x="8391" y="2131"/>
                    </a:lnTo>
                    <a:lnTo>
                      <a:pt x="11848" y="3298"/>
                    </a:lnTo>
                    <a:lnTo>
                      <a:pt x="14879" y="4559"/>
                    </a:lnTo>
                    <a:lnTo>
                      <a:pt x="17210" y="5880"/>
                    </a:lnTo>
                    <a:lnTo>
                      <a:pt x="19074" y="7231"/>
                    </a:lnTo>
                    <a:lnTo>
                      <a:pt x="20434" y="8668"/>
                    </a:lnTo>
                    <a:lnTo>
                      <a:pt x="21133" y="10109"/>
                    </a:lnTo>
                    <a:lnTo>
                      <a:pt x="21133" y="11640"/>
                    </a:lnTo>
                    <a:lnTo>
                      <a:pt x="20667" y="13172"/>
                    </a:lnTo>
                    <a:lnTo>
                      <a:pt x="19541" y="14668"/>
                    </a:lnTo>
                    <a:lnTo>
                      <a:pt x="17676" y="16139"/>
                    </a:lnTo>
                    <a:lnTo>
                      <a:pt x="15112" y="17581"/>
                    </a:lnTo>
                    <a:lnTo>
                      <a:pt x="12082" y="18957"/>
                    </a:lnTo>
                    <a:lnTo>
                      <a:pt x="8391" y="20308"/>
                    </a:lnTo>
                    <a:lnTo>
                      <a:pt x="3962" y="21600"/>
                    </a:lnTo>
                    <a:lnTo>
                      <a:pt x="4428" y="21600"/>
                    </a:lnTo>
                    <a:lnTo>
                      <a:pt x="8857" y="20308"/>
                    </a:lnTo>
                    <a:lnTo>
                      <a:pt x="12548" y="18957"/>
                    </a:lnTo>
                    <a:lnTo>
                      <a:pt x="15578" y="17581"/>
                    </a:lnTo>
                    <a:lnTo>
                      <a:pt x="18142" y="16139"/>
                    </a:lnTo>
                    <a:lnTo>
                      <a:pt x="20007" y="14668"/>
                    </a:lnTo>
                    <a:lnTo>
                      <a:pt x="21133" y="13172"/>
                    </a:lnTo>
                    <a:lnTo>
                      <a:pt x="21600" y="11640"/>
                    </a:lnTo>
                    <a:lnTo>
                      <a:pt x="21600" y="1010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70" name="Shape 70"/>
              <p:cNvSpPr/>
              <p:nvPr/>
            </p:nvSpPr>
            <p:spPr>
              <a:xfrm>
                <a:off x="8923745" y="0"/>
                <a:ext cx="1574033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439"/>
                    </a:moveTo>
                    <a:lnTo>
                      <a:pt x="21034" y="9058"/>
                    </a:lnTo>
                    <a:lnTo>
                      <a:pt x="19904" y="7712"/>
                    </a:lnTo>
                    <a:lnTo>
                      <a:pt x="18020" y="6360"/>
                    </a:lnTo>
                    <a:lnTo>
                      <a:pt x="15603" y="5039"/>
                    </a:lnTo>
                    <a:lnTo>
                      <a:pt x="12589" y="3748"/>
                    </a:lnTo>
                    <a:lnTo>
                      <a:pt x="9198" y="2462"/>
                    </a:lnTo>
                    <a:lnTo>
                      <a:pt x="5086" y="1201"/>
                    </a:lnTo>
                    <a:lnTo>
                      <a:pt x="376" y="0"/>
                    </a:lnTo>
                    <a:lnTo>
                      <a:pt x="0" y="0"/>
                    </a:lnTo>
                    <a:lnTo>
                      <a:pt x="4709" y="1201"/>
                    </a:lnTo>
                    <a:lnTo>
                      <a:pt x="8822" y="2462"/>
                    </a:lnTo>
                    <a:lnTo>
                      <a:pt x="12212" y="3748"/>
                    </a:lnTo>
                    <a:lnTo>
                      <a:pt x="15226" y="5039"/>
                    </a:lnTo>
                    <a:lnTo>
                      <a:pt x="17644" y="6360"/>
                    </a:lnTo>
                    <a:lnTo>
                      <a:pt x="19527" y="7712"/>
                    </a:lnTo>
                    <a:lnTo>
                      <a:pt x="20658" y="9058"/>
                    </a:lnTo>
                    <a:lnTo>
                      <a:pt x="21223" y="10439"/>
                    </a:lnTo>
                    <a:lnTo>
                      <a:pt x="21223" y="11850"/>
                    </a:lnTo>
                    <a:lnTo>
                      <a:pt x="20658" y="13262"/>
                    </a:lnTo>
                    <a:lnTo>
                      <a:pt x="19339" y="14668"/>
                    </a:lnTo>
                    <a:lnTo>
                      <a:pt x="17455" y="16079"/>
                    </a:lnTo>
                    <a:lnTo>
                      <a:pt x="14850" y="17491"/>
                    </a:lnTo>
                    <a:lnTo>
                      <a:pt x="11647" y="18902"/>
                    </a:lnTo>
                    <a:lnTo>
                      <a:pt x="7880" y="20248"/>
                    </a:lnTo>
                    <a:lnTo>
                      <a:pt x="3579" y="21600"/>
                    </a:lnTo>
                    <a:lnTo>
                      <a:pt x="3955" y="21600"/>
                    </a:lnTo>
                    <a:lnTo>
                      <a:pt x="8256" y="20248"/>
                    </a:lnTo>
                    <a:lnTo>
                      <a:pt x="12024" y="18902"/>
                    </a:lnTo>
                    <a:lnTo>
                      <a:pt x="15226" y="17491"/>
                    </a:lnTo>
                    <a:lnTo>
                      <a:pt x="17832" y="16109"/>
                    </a:lnTo>
                    <a:lnTo>
                      <a:pt x="19716" y="14698"/>
                    </a:lnTo>
                    <a:lnTo>
                      <a:pt x="21034" y="13292"/>
                    </a:lnTo>
                    <a:lnTo>
                      <a:pt x="21600" y="11850"/>
                    </a:lnTo>
                    <a:lnTo>
                      <a:pt x="21600" y="1043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71" name="Shape 71"/>
              <p:cNvSpPr/>
              <p:nvPr/>
            </p:nvSpPr>
            <p:spPr>
              <a:xfrm>
                <a:off x="9545739" y="0"/>
                <a:ext cx="1967541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449" y="10649"/>
                    </a:moveTo>
                    <a:lnTo>
                      <a:pt x="20847" y="9178"/>
                    </a:lnTo>
                    <a:lnTo>
                      <a:pt x="20270" y="8427"/>
                    </a:lnTo>
                    <a:lnTo>
                      <a:pt x="19668" y="7712"/>
                    </a:lnTo>
                    <a:lnTo>
                      <a:pt x="18765" y="6991"/>
                    </a:lnTo>
                    <a:lnTo>
                      <a:pt x="17862" y="6270"/>
                    </a:lnTo>
                    <a:lnTo>
                      <a:pt x="16657" y="5580"/>
                    </a:lnTo>
                    <a:lnTo>
                      <a:pt x="15303" y="4889"/>
                    </a:lnTo>
                    <a:lnTo>
                      <a:pt x="12317" y="3598"/>
                    </a:lnTo>
                    <a:lnTo>
                      <a:pt x="8855" y="2342"/>
                    </a:lnTo>
                    <a:lnTo>
                      <a:pt x="4816" y="1141"/>
                    </a:lnTo>
                    <a:lnTo>
                      <a:pt x="301" y="0"/>
                    </a:lnTo>
                    <a:lnTo>
                      <a:pt x="0" y="0"/>
                    </a:lnTo>
                    <a:lnTo>
                      <a:pt x="4515" y="1141"/>
                    </a:lnTo>
                    <a:lnTo>
                      <a:pt x="8554" y="2342"/>
                    </a:lnTo>
                    <a:lnTo>
                      <a:pt x="12016" y="3598"/>
                    </a:lnTo>
                    <a:lnTo>
                      <a:pt x="15002" y="4919"/>
                    </a:lnTo>
                    <a:lnTo>
                      <a:pt x="16356" y="5610"/>
                    </a:lnTo>
                    <a:lnTo>
                      <a:pt x="17560" y="6300"/>
                    </a:lnTo>
                    <a:lnTo>
                      <a:pt x="18464" y="7021"/>
                    </a:lnTo>
                    <a:lnTo>
                      <a:pt x="19367" y="7742"/>
                    </a:lnTo>
                    <a:lnTo>
                      <a:pt x="20119" y="8457"/>
                    </a:lnTo>
                    <a:lnTo>
                      <a:pt x="20546" y="9178"/>
                    </a:lnTo>
                    <a:lnTo>
                      <a:pt x="20997" y="9929"/>
                    </a:lnTo>
                    <a:lnTo>
                      <a:pt x="21148" y="10649"/>
                    </a:lnTo>
                    <a:lnTo>
                      <a:pt x="21298" y="11400"/>
                    </a:lnTo>
                    <a:lnTo>
                      <a:pt x="21148" y="12151"/>
                    </a:lnTo>
                    <a:lnTo>
                      <a:pt x="20847" y="12871"/>
                    </a:lnTo>
                    <a:lnTo>
                      <a:pt x="20546" y="13617"/>
                    </a:lnTo>
                    <a:lnTo>
                      <a:pt x="19969" y="14338"/>
                    </a:lnTo>
                    <a:lnTo>
                      <a:pt x="19216" y="15088"/>
                    </a:lnTo>
                    <a:lnTo>
                      <a:pt x="18163" y="15809"/>
                    </a:lnTo>
                    <a:lnTo>
                      <a:pt x="17109" y="16530"/>
                    </a:lnTo>
                    <a:lnTo>
                      <a:pt x="14701" y="17851"/>
                    </a:lnTo>
                    <a:lnTo>
                      <a:pt x="11866" y="19137"/>
                    </a:lnTo>
                    <a:lnTo>
                      <a:pt x="8404" y="20398"/>
                    </a:lnTo>
                    <a:lnTo>
                      <a:pt x="4515" y="21600"/>
                    </a:lnTo>
                    <a:lnTo>
                      <a:pt x="4816" y="21600"/>
                    </a:lnTo>
                    <a:lnTo>
                      <a:pt x="8705" y="20398"/>
                    </a:lnTo>
                    <a:lnTo>
                      <a:pt x="12167" y="19137"/>
                    </a:lnTo>
                    <a:lnTo>
                      <a:pt x="15002" y="17881"/>
                    </a:lnTo>
                    <a:lnTo>
                      <a:pt x="17410" y="16560"/>
                    </a:lnTo>
                    <a:lnTo>
                      <a:pt x="18464" y="15839"/>
                    </a:lnTo>
                    <a:lnTo>
                      <a:pt x="19517" y="15118"/>
                    </a:lnTo>
                    <a:lnTo>
                      <a:pt x="20270" y="14368"/>
                    </a:lnTo>
                    <a:lnTo>
                      <a:pt x="20847" y="13647"/>
                    </a:lnTo>
                    <a:lnTo>
                      <a:pt x="21148" y="12901"/>
                    </a:lnTo>
                    <a:lnTo>
                      <a:pt x="21449" y="12151"/>
                    </a:lnTo>
                    <a:lnTo>
                      <a:pt x="21600" y="11400"/>
                    </a:lnTo>
                    <a:lnTo>
                      <a:pt x="21449" y="1064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72" name="Shape 72"/>
              <p:cNvSpPr/>
              <p:nvPr/>
            </p:nvSpPr>
            <p:spPr>
              <a:xfrm>
                <a:off x="4760176" y="0"/>
                <a:ext cx="342734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609" y="9718"/>
                    </a:moveTo>
                    <a:lnTo>
                      <a:pt x="4348" y="8157"/>
                    </a:lnTo>
                    <a:lnTo>
                      <a:pt x="6088" y="6661"/>
                    </a:lnTo>
                    <a:lnTo>
                      <a:pt x="8553" y="5279"/>
                    </a:lnTo>
                    <a:lnTo>
                      <a:pt x="11162" y="3958"/>
                    </a:lnTo>
                    <a:lnTo>
                      <a:pt x="12032" y="3358"/>
                    </a:lnTo>
                    <a:lnTo>
                      <a:pt x="13771" y="2787"/>
                    </a:lnTo>
                    <a:lnTo>
                      <a:pt x="15511" y="2222"/>
                    </a:lnTo>
                    <a:lnTo>
                      <a:pt x="16381" y="1711"/>
                    </a:lnTo>
                    <a:lnTo>
                      <a:pt x="18120" y="1231"/>
                    </a:lnTo>
                    <a:lnTo>
                      <a:pt x="18990" y="780"/>
                    </a:lnTo>
                    <a:lnTo>
                      <a:pt x="20730" y="360"/>
                    </a:lnTo>
                    <a:lnTo>
                      <a:pt x="21600" y="0"/>
                    </a:lnTo>
                    <a:lnTo>
                      <a:pt x="19860" y="0"/>
                    </a:lnTo>
                    <a:lnTo>
                      <a:pt x="18990" y="360"/>
                    </a:lnTo>
                    <a:lnTo>
                      <a:pt x="17251" y="780"/>
                    </a:lnTo>
                    <a:lnTo>
                      <a:pt x="16381" y="1231"/>
                    </a:lnTo>
                    <a:lnTo>
                      <a:pt x="14641" y="1711"/>
                    </a:lnTo>
                    <a:lnTo>
                      <a:pt x="13771" y="2222"/>
                    </a:lnTo>
                    <a:lnTo>
                      <a:pt x="12032" y="2787"/>
                    </a:lnTo>
                    <a:lnTo>
                      <a:pt x="10292" y="3358"/>
                    </a:lnTo>
                    <a:lnTo>
                      <a:pt x="9422" y="3958"/>
                    </a:lnTo>
                    <a:lnTo>
                      <a:pt x="6958" y="5279"/>
                    </a:lnTo>
                    <a:lnTo>
                      <a:pt x="4348" y="6661"/>
                    </a:lnTo>
                    <a:lnTo>
                      <a:pt x="2609" y="8157"/>
                    </a:lnTo>
                    <a:lnTo>
                      <a:pt x="869" y="9718"/>
                    </a:lnTo>
                    <a:lnTo>
                      <a:pt x="0" y="11400"/>
                    </a:lnTo>
                    <a:lnTo>
                      <a:pt x="869" y="13022"/>
                    </a:lnTo>
                    <a:lnTo>
                      <a:pt x="1739" y="14608"/>
                    </a:lnTo>
                    <a:lnTo>
                      <a:pt x="3479" y="16109"/>
                    </a:lnTo>
                    <a:lnTo>
                      <a:pt x="5218" y="17581"/>
                    </a:lnTo>
                    <a:lnTo>
                      <a:pt x="8553" y="18987"/>
                    </a:lnTo>
                    <a:lnTo>
                      <a:pt x="12902" y="20308"/>
                    </a:lnTo>
                    <a:lnTo>
                      <a:pt x="18120" y="21600"/>
                    </a:lnTo>
                    <a:lnTo>
                      <a:pt x="19860" y="21600"/>
                    </a:lnTo>
                    <a:lnTo>
                      <a:pt x="14641" y="20308"/>
                    </a:lnTo>
                    <a:lnTo>
                      <a:pt x="10292" y="18987"/>
                    </a:lnTo>
                    <a:lnTo>
                      <a:pt x="6958" y="17581"/>
                    </a:lnTo>
                    <a:lnTo>
                      <a:pt x="5218" y="16139"/>
                    </a:lnTo>
                    <a:lnTo>
                      <a:pt x="3479" y="14608"/>
                    </a:lnTo>
                    <a:lnTo>
                      <a:pt x="2609" y="13052"/>
                    </a:lnTo>
                    <a:lnTo>
                      <a:pt x="1739" y="11400"/>
                    </a:lnTo>
                    <a:lnTo>
                      <a:pt x="2609" y="97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73" name="Shape 73"/>
              <p:cNvSpPr/>
              <p:nvPr/>
            </p:nvSpPr>
            <p:spPr>
              <a:xfrm>
                <a:off x="3782753" y="0"/>
                <a:ext cx="685467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00" y="10319"/>
                    </a:moveTo>
                    <a:lnTo>
                      <a:pt x="2167" y="8758"/>
                    </a:lnTo>
                    <a:lnTo>
                      <a:pt x="3901" y="7261"/>
                    </a:lnTo>
                    <a:lnTo>
                      <a:pt x="6068" y="5850"/>
                    </a:lnTo>
                    <a:lnTo>
                      <a:pt x="9102" y="4499"/>
                    </a:lnTo>
                    <a:lnTo>
                      <a:pt x="11703" y="3207"/>
                    </a:lnTo>
                    <a:lnTo>
                      <a:pt x="15098" y="2041"/>
                    </a:lnTo>
                    <a:lnTo>
                      <a:pt x="18132" y="960"/>
                    </a:lnTo>
                    <a:lnTo>
                      <a:pt x="21600" y="0"/>
                    </a:lnTo>
                    <a:lnTo>
                      <a:pt x="20733" y="0"/>
                    </a:lnTo>
                    <a:lnTo>
                      <a:pt x="17265" y="960"/>
                    </a:lnTo>
                    <a:lnTo>
                      <a:pt x="14303" y="2041"/>
                    </a:lnTo>
                    <a:lnTo>
                      <a:pt x="11269" y="3207"/>
                    </a:lnTo>
                    <a:lnTo>
                      <a:pt x="8235" y="4499"/>
                    </a:lnTo>
                    <a:lnTo>
                      <a:pt x="5634" y="5850"/>
                    </a:lnTo>
                    <a:lnTo>
                      <a:pt x="3467" y="7261"/>
                    </a:lnTo>
                    <a:lnTo>
                      <a:pt x="1733" y="8758"/>
                    </a:lnTo>
                    <a:lnTo>
                      <a:pt x="433" y="10319"/>
                    </a:lnTo>
                    <a:lnTo>
                      <a:pt x="0" y="11881"/>
                    </a:lnTo>
                    <a:lnTo>
                      <a:pt x="866" y="13382"/>
                    </a:lnTo>
                    <a:lnTo>
                      <a:pt x="2167" y="14878"/>
                    </a:lnTo>
                    <a:lnTo>
                      <a:pt x="3901" y="16290"/>
                    </a:lnTo>
                    <a:lnTo>
                      <a:pt x="6935" y="17701"/>
                    </a:lnTo>
                    <a:lnTo>
                      <a:pt x="10402" y="19047"/>
                    </a:lnTo>
                    <a:lnTo>
                      <a:pt x="14664" y="20338"/>
                    </a:lnTo>
                    <a:lnTo>
                      <a:pt x="19866" y="21600"/>
                    </a:lnTo>
                    <a:lnTo>
                      <a:pt x="20733" y="21600"/>
                    </a:lnTo>
                    <a:lnTo>
                      <a:pt x="15531" y="20338"/>
                    </a:lnTo>
                    <a:lnTo>
                      <a:pt x="11269" y="19047"/>
                    </a:lnTo>
                    <a:lnTo>
                      <a:pt x="7802" y="17701"/>
                    </a:lnTo>
                    <a:lnTo>
                      <a:pt x="4767" y="16320"/>
                    </a:lnTo>
                    <a:lnTo>
                      <a:pt x="3034" y="14878"/>
                    </a:lnTo>
                    <a:lnTo>
                      <a:pt x="1733" y="13412"/>
                    </a:lnTo>
                    <a:lnTo>
                      <a:pt x="866" y="11881"/>
                    </a:lnTo>
                    <a:lnTo>
                      <a:pt x="1300" y="1031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74" name="Shape 74"/>
              <p:cNvSpPr/>
              <p:nvPr/>
            </p:nvSpPr>
            <p:spPr>
              <a:xfrm>
                <a:off x="2881493" y="0"/>
                <a:ext cx="964730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0988" y="0"/>
                    </a:lnTo>
                    <a:lnTo>
                      <a:pt x="16098" y="1111"/>
                    </a:lnTo>
                    <a:lnTo>
                      <a:pt x="12175" y="2312"/>
                    </a:lnTo>
                    <a:lnTo>
                      <a:pt x="8507" y="3538"/>
                    </a:lnTo>
                    <a:lnTo>
                      <a:pt x="5450" y="4859"/>
                    </a:lnTo>
                    <a:lnTo>
                      <a:pt x="3311" y="6240"/>
                    </a:lnTo>
                    <a:lnTo>
                      <a:pt x="1477" y="7652"/>
                    </a:lnTo>
                    <a:lnTo>
                      <a:pt x="305" y="9118"/>
                    </a:lnTo>
                    <a:lnTo>
                      <a:pt x="0" y="10619"/>
                    </a:lnTo>
                    <a:lnTo>
                      <a:pt x="305" y="12031"/>
                    </a:lnTo>
                    <a:lnTo>
                      <a:pt x="1222" y="13442"/>
                    </a:lnTo>
                    <a:lnTo>
                      <a:pt x="2394" y="14818"/>
                    </a:lnTo>
                    <a:lnTo>
                      <a:pt x="4533" y="16230"/>
                    </a:lnTo>
                    <a:lnTo>
                      <a:pt x="6979" y="17611"/>
                    </a:lnTo>
                    <a:lnTo>
                      <a:pt x="10035" y="18957"/>
                    </a:lnTo>
                    <a:lnTo>
                      <a:pt x="13703" y="20308"/>
                    </a:lnTo>
                    <a:lnTo>
                      <a:pt x="17626" y="21600"/>
                    </a:lnTo>
                    <a:lnTo>
                      <a:pt x="18237" y="21600"/>
                    </a:lnTo>
                    <a:lnTo>
                      <a:pt x="14315" y="20308"/>
                    </a:lnTo>
                    <a:lnTo>
                      <a:pt x="10647" y="18957"/>
                    </a:lnTo>
                    <a:lnTo>
                      <a:pt x="7590" y="17611"/>
                    </a:lnTo>
                    <a:lnTo>
                      <a:pt x="5145" y="16230"/>
                    </a:lnTo>
                    <a:lnTo>
                      <a:pt x="3005" y="14818"/>
                    </a:lnTo>
                    <a:lnTo>
                      <a:pt x="1783" y="13442"/>
                    </a:lnTo>
                    <a:lnTo>
                      <a:pt x="916" y="12031"/>
                    </a:lnTo>
                    <a:lnTo>
                      <a:pt x="611" y="10619"/>
                    </a:lnTo>
                    <a:lnTo>
                      <a:pt x="916" y="9118"/>
                    </a:lnTo>
                    <a:lnTo>
                      <a:pt x="2088" y="7652"/>
                    </a:lnTo>
                    <a:lnTo>
                      <a:pt x="3616" y="6240"/>
                    </a:lnTo>
                    <a:lnTo>
                      <a:pt x="6062" y="4859"/>
                    </a:lnTo>
                    <a:lnTo>
                      <a:pt x="9118" y="3538"/>
                    </a:lnTo>
                    <a:lnTo>
                      <a:pt x="12481" y="2312"/>
                    </a:lnTo>
                    <a:lnTo>
                      <a:pt x="16709" y="1111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75" name="Shape 75"/>
              <p:cNvSpPr/>
              <p:nvPr/>
            </p:nvSpPr>
            <p:spPr>
              <a:xfrm>
                <a:off x="1891376" y="0"/>
                <a:ext cx="1307463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51" y="10739"/>
                    </a:moveTo>
                    <a:lnTo>
                      <a:pt x="903" y="9238"/>
                    </a:lnTo>
                    <a:lnTo>
                      <a:pt x="2032" y="7802"/>
                    </a:lnTo>
                    <a:lnTo>
                      <a:pt x="3612" y="6390"/>
                    </a:lnTo>
                    <a:lnTo>
                      <a:pt x="6096" y="5009"/>
                    </a:lnTo>
                    <a:lnTo>
                      <a:pt x="8993" y="3658"/>
                    </a:lnTo>
                    <a:lnTo>
                      <a:pt x="12606" y="2402"/>
                    </a:lnTo>
                    <a:lnTo>
                      <a:pt x="16896" y="1171"/>
                    </a:lnTo>
                    <a:lnTo>
                      <a:pt x="21600" y="0"/>
                    </a:lnTo>
                    <a:lnTo>
                      <a:pt x="21148" y="0"/>
                    </a:lnTo>
                    <a:lnTo>
                      <a:pt x="16444" y="1171"/>
                    </a:lnTo>
                    <a:lnTo>
                      <a:pt x="12154" y="2402"/>
                    </a:lnTo>
                    <a:lnTo>
                      <a:pt x="8542" y="3688"/>
                    </a:lnTo>
                    <a:lnTo>
                      <a:pt x="5644" y="5009"/>
                    </a:lnTo>
                    <a:lnTo>
                      <a:pt x="3160" y="6390"/>
                    </a:lnTo>
                    <a:lnTo>
                      <a:pt x="1580" y="7802"/>
                    </a:lnTo>
                    <a:lnTo>
                      <a:pt x="451" y="9268"/>
                    </a:lnTo>
                    <a:lnTo>
                      <a:pt x="0" y="10739"/>
                    </a:lnTo>
                    <a:lnTo>
                      <a:pt x="225" y="12181"/>
                    </a:lnTo>
                    <a:lnTo>
                      <a:pt x="1128" y="13587"/>
                    </a:lnTo>
                    <a:lnTo>
                      <a:pt x="2483" y="14998"/>
                    </a:lnTo>
                    <a:lnTo>
                      <a:pt x="4515" y="16380"/>
                    </a:lnTo>
                    <a:lnTo>
                      <a:pt x="7187" y="17761"/>
                    </a:lnTo>
                    <a:lnTo>
                      <a:pt x="10348" y="19077"/>
                    </a:lnTo>
                    <a:lnTo>
                      <a:pt x="13960" y="20368"/>
                    </a:lnTo>
                    <a:lnTo>
                      <a:pt x="18213" y="21600"/>
                    </a:lnTo>
                    <a:lnTo>
                      <a:pt x="18664" y="21600"/>
                    </a:lnTo>
                    <a:lnTo>
                      <a:pt x="14412" y="20368"/>
                    </a:lnTo>
                    <a:lnTo>
                      <a:pt x="10800" y="19077"/>
                    </a:lnTo>
                    <a:lnTo>
                      <a:pt x="7639" y="17761"/>
                    </a:lnTo>
                    <a:lnTo>
                      <a:pt x="4967" y="16380"/>
                    </a:lnTo>
                    <a:lnTo>
                      <a:pt x="2935" y="14998"/>
                    </a:lnTo>
                    <a:lnTo>
                      <a:pt x="1580" y="13587"/>
                    </a:lnTo>
                    <a:lnTo>
                      <a:pt x="677" y="12181"/>
                    </a:lnTo>
                    <a:lnTo>
                      <a:pt x="451" y="1073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76" name="Shape 76"/>
              <p:cNvSpPr/>
              <p:nvPr/>
            </p:nvSpPr>
            <p:spPr>
              <a:xfrm>
                <a:off x="926647" y="0"/>
                <a:ext cx="1675583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52" y="10499"/>
                    </a:moveTo>
                    <a:lnTo>
                      <a:pt x="852" y="8998"/>
                    </a:lnTo>
                    <a:lnTo>
                      <a:pt x="2086" y="7531"/>
                    </a:lnTo>
                    <a:lnTo>
                      <a:pt x="3849" y="6120"/>
                    </a:lnTo>
                    <a:lnTo>
                      <a:pt x="6318" y="4709"/>
                    </a:lnTo>
                    <a:lnTo>
                      <a:pt x="9286" y="3448"/>
                    </a:lnTo>
                    <a:lnTo>
                      <a:pt x="12989" y="2222"/>
                    </a:lnTo>
                    <a:lnTo>
                      <a:pt x="17044" y="1081"/>
                    </a:lnTo>
                    <a:lnTo>
                      <a:pt x="21600" y="0"/>
                    </a:lnTo>
                    <a:lnTo>
                      <a:pt x="21247" y="0"/>
                    </a:lnTo>
                    <a:lnTo>
                      <a:pt x="16692" y="1050"/>
                    </a:lnTo>
                    <a:lnTo>
                      <a:pt x="12636" y="2192"/>
                    </a:lnTo>
                    <a:lnTo>
                      <a:pt x="9139" y="3418"/>
                    </a:lnTo>
                    <a:lnTo>
                      <a:pt x="6142" y="4709"/>
                    </a:lnTo>
                    <a:lnTo>
                      <a:pt x="3673" y="6090"/>
                    </a:lnTo>
                    <a:lnTo>
                      <a:pt x="1733" y="7531"/>
                    </a:lnTo>
                    <a:lnTo>
                      <a:pt x="528" y="8998"/>
                    </a:lnTo>
                    <a:lnTo>
                      <a:pt x="0" y="10499"/>
                    </a:lnTo>
                    <a:lnTo>
                      <a:pt x="176" y="12031"/>
                    </a:lnTo>
                    <a:lnTo>
                      <a:pt x="852" y="13557"/>
                    </a:lnTo>
                    <a:lnTo>
                      <a:pt x="2262" y="15088"/>
                    </a:lnTo>
                    <a:lnTo>
                      <a:pt x="4378" y="16590"/>
                    </a:lnTo>
                    <a:lnTo>
                      <a:pt x="6671" y="17881"/>
                    </a:lnTo>
                    <a:lnTo>
                      <a:pt x="9286" y="19137"/>
                    </a:lnTo>
                    <a:lnTo>
                      <a:pt x="12460" y="20398"/>
                    </a:lnTo>
                    <a:lnTo>
                      <a:pt x="15986" y="21600"/>
                    </a:lnTo>
                    <a:lnTo>
                      <a:pt x="16339" y="21600"/>
                    </a:lnTo>
                    <a:lnTo>
                      <a:pt x="12813" y="20398"/>
                    </a:lnTo>
                    <a:lnTo>
                      <a:pt x="9639" y="19137"/>
                    </a:lnTo>
                    <a:lnTo>
                      <a:pt x="7023" y="17881"/>
                    </a:lnTo>
                    <a:lnTo>
                      <a:pt x="4731" y="16590"/>
                    </a:lnTo>
                    <a:lnTo>
                      <a:pt x="2615" y="15088"/>
                    </a:lnTo>
                    <a:lnTo>
                      <a:pt x="1204" y="13557"/>
                    </a:lnTo>
                    <a:lnTo>
                      <a:pt x="528" y="12031"/>
                    </a:lnTo>
                    <a:lnTo>
                      <a:pt x="352" y="1049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77" name="Shape 77"/>
              <p:cNvSpPr/>
              <p:nvPr/>
            </p:nvSpPr>
            <p:spPr>
              <a:xfrm>
                <a:off x="0" y="0"/>
                <a:ext cx="1904071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4" y="9749"/>
                    </a:moveTo>
                    <a:lnTo>
                      <a:pt x="1238" y="8547"/>
                    </a:lnTo>
                    <a:lnTo>
                      <a:pt x="2477" y="7381"/>
                    </a:lnTo>
                    <a:lnTo>
                      <a:pt x="4154" y="6180"/>
                    </a:lnTo>
                    <a:lnTo>
                      <a:pt x="6477" y="4979"/>
                    </a:lnTo>
                    <a:lnTo>
                      <a:pt x="9419" y="3778"/>
                    </a:lnTo>
                    <a:lnTo>
                      <a:pt x="12800" y="2552"/>
                    </a:lnTo>
                    <a:lnTo>
                      <a:pt x="16980" y="1291"/>
                    </a:lnTo>
                    <a:lnTo>
                      <a:pt x="19122" y="660"/>
                    </a:lnTo>
                    <a:lnTo>
                      <a:pt x="21600" y="0"/>
                    </a:lnTo>
                    <a:lnTo>
                      <a:pt x="21290" y="0"/>
                    </a:lnTo>
                    <a:lnTo>
                      <a:pt x="18812" y="660"/>
                    </a:lnTo>
                    <a:lnTo>
                      <a:pt x="16516" y="1291"/>
                    </a:lnTo>
                    <a:lnTo>
                      <a:pt x="14503" y="1921"/>
                    </a:lnTo>
                    <a:lnTo>
                      <a:pt x="12490" y="2552"/>
                    </a:lnTo>
                    <a:lnTo>
                      <a:pt x="9109" y="3778"/>
                    </a:lnTo>
                    <a:lnTo>
                      <a:pt x="6167" y="4979"/>
                    </a:lnTo>
                    <a:lnTo>
                      <a:pt x="3870" y="6180"/>
                    </a:lnTo>
                    <a:lnTo>
                      <a:pt x="2167" y="7351"/>
                    </a:lnTo>
                    <a:lnTo>
                      <a:pt x="929" y="8517"/>
                    </a:lnTo>
                    <a:lnTo>
                      <a:pt x="154" y="9718"/>
                    </a:lnTo>
                    <a:lnTo>
                      <a:pt x="0" y="11010"/>
                    </a:lnTo>
                    <a:lnTo>
                      <a:pt x="309" y="12361"/>
                    </a:lnTo>
                    <a:lnTo>
                      <a:pt x="1238" y="13707"/>
                    </a:lnTo>
                    <a:lnTo>
                      <a:pt x="2941" y="15149"/>
                    </a:lnTo>
                    <a:lnTo>
                      <a:pt x="3870" y="15869"/>
                    </a:lnTo>
                    <a:lnTo>
                      <a:pt x="5083" y="16620"/>
                    </a:lnTo>
                    <a:lnTo>
                      <a:pt x="6322" y="17401"/>
                    </a:lnTo>
                    <a:lnTo>
                      <a:pt x="7870" y="18211"/>
                    </a:lnTo>
                    <a:lnTo>
                      <a:pt x="9419" y="19017"/>
                    </a:lnTo>
                    <a:lnTo>
                      <a:pt x="11277" y="19858"/>
                    </a:lnTo>
                    <a:lnTo>
                      <a:pt x="13109" y="20699"/>
                    </a:lnTo>
                    <a:lnTo>
                      <a:pt x="15277" y="21600"/>
                    </a:lnTo>
                    <a:lnTo>
                      <a:pt x="15587" y="21600"/>
                    </a:lnTo>
                    <a:lnTo>
                      <a:pt x="13419" y="20699"/>
                    </a:lnTo>
                    <a:lnTo>
                      <a:pt x="11561" y="19858"/>
                    </a:lnTo>
                    <a:lnTo>
                      <a:pt x="9729" y="19017"/>
                    </a:lnTo>
                    <a:lnTo>
                      <a:pt x="8180" y="18211"/>
                    </a:lnTo>
                    <a:lnTo>
                      <a:pt x="6632" y="17401"/>
                    </a:lnTo>
                    <a:lnTo>
                      <a:pt x="5393" y="16650"/>
                    </a:lnTo>
                    <a:lnTo>
                      <a:pt x="4154" y="15869"/>
                    </a:lnTo>
                    <a:lnTo>
                      <a:pt x="3251" y="15149"/>
                    </a:lnTo>
                    <a:lnTo>
                      <a:pt x="1548" y="13707"/>
                    </a:lnTo>
                    <a:lnTo>
                      <a:pt x="619" y="12361"/>
                    </a:lnTo>
                    <a:lnTo>
                      <a:pt x="309" y="11040"/>
                    </a:lnTo>
                    <a:lnTo>
                      <a:pt x="464" y="974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79" name="Shape 79"/>
            <p:cNvSpPr/>
            <p:nvPr/>
          </p:nvSpPr>
          <p:spPr>
            <a:xfrm>
              <a:off x="0" y="6534112"/>
              <a:ext cx="1383625" cy="3209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24"/>
                  </a:moveTo>
                  <a:lnTo>
                    <a:pt x="1501" y="3480"/>
                  </a:lnTo>
                  <a:lnTo>
                    <a:pt x="3433" y="6136"/>
                  </a:lnTo>
                  <a:lnTo>
                    <a:pt x="5757" y="8792"/>
                  </a:lnTo>
                  <a:lnTo>
                    <a:pt x="8117" y="11357"/>
                  </a:lnTo>
                  <a:lnTo>
                    <a:pt x="10907" y="13998"/>
                  </a:lnTo>
                  <a:lnTo>
                    <a:pt x="13911" y="16562"/>
                  </a:lnTo>
                  <a:lnTo>
                    <a:pt x="17308" y="19127"/>
                  </a:lnTo>
                  <a:lnTo>
                    <a:pt x="20956" y="21600"/>
                  </a:lnTo>
                  <a:lnTo>
                    <a:pt x="21600" y="21600"/>
                  </a:lnTo>
                  <a:lnTo>
                    <a:pt x="17737" y="19035"/>
                  </a:lnTo>
                  <a:lnTo>
                    <a:pt x="14340" y="16379"/>
                  </a:lnTo>
                  <a:lnTo>
                    <a:pt x="11121" y="13723"/>
                  </a:lnTo>
                  <a:lnTo>
                    <a:pt x="8332" y="10990"/>
                  </a:lnTo>
                  <a:lnTo>
                    <a:pt x="5757" y="8334"/>
                  </a:lnTo>
                  <a:lnTo>
                    <a:pt x="3647" y="5586"/>
                  </a:lnTo>
                  <a:lnTo>
                    <a:pt x="1716" y="2747"/>
                  </a:lnTo>
                  <a:lnTo>
                    <a:pt x="0" y="0"/>
                  </a:lnTo>
                  <a:lnTo>
                    <a:pt x="0" y="82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448"/>
                </a:gs>
                <a:gs pos="100000">
                  <a:srgbClr val="003B76"/>
                </a:gs>
              </a:gsLst>
              <a:lin ang="16200000" scaled="0"/>
            </a:gradFill>
            <a:ln w="9525" cap="flat">
              <a:noFill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80" name="Shape 80"/>
            <p:cNvSpPr/>
            <p:nvPr/>
          </p:nvSpPr>
          <p:spPr>
            <a:xfrm>
              <a:off x="0" y="8767129"/>
              <a:ext cx="533140" cy="976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21"/>
                  </a:moveTo>
                  <a:lnTo>
                    <a:pt x="10276" y="12169"/>
                  </a:lnTo>
                  <a:lnTo>
                    <a:pt x="20458" y="21600"/>
                  </a:lnTo>
                  <a:lnTo>
                    <a:pt x="21600" y="21600"/>
                  </a:lnTo>
                  <a:lnTo>
                    <a:pt x="15890" y="16732"/>
                  </a:lnTo>
                  <a:lnTo>
                    <a:pt x="10847" y="11256"/>
                  </a:lnTo>
                  <a:lnTo>
                    <a:pt x="0" y="0"/>
                  </a:lnTo>
                  <a:lnTo>
                    <a:pt x="0" y="152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448"/>
                </a:gs>
                <a:gs pos="100000">
                  <a:srgbClr val="003B76"/>
                </a:gs>
              </a:gsLst>
              <a:lin ang="16200000" scaled="0"/>
            </a:gradFill>
            <a:ln w="9525" cap="flat">
              <a:noFill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81" name="Shape 81"/>
            <p:cNvSpPr/>
            <p:nvPr/>
          </p:nvSpPr>
          <p:spPr>
            <a:xfrm>
              <a:off x="10764346" y="0"/>
              <a:ext cx="2234110" cy="40346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20801"/>
                  </a:lnTo>
                  <a:lnTo>
                    <a:pt x="21335" y="20148"/>
                  </a:lnTo>
                  <a:lnTo>
                    <a:pt x="21071" y="19507"/>
                  </a:lnTo>
                  <a:lnTo>
                    <a:pt x="20278" y="17983"/>
                  </a:lnTo>
                  <a:lnTo>
                    <a:pt x="19486" y="16460"/>
                  </a:lnTo>
                  <a:lnTo>
                    <a:pt x="17526" y="13557"/>
                  </a:lnTo>
                  <a:lnTo>
                    <a:pt x="15016" y="10872"/>
                  </a:lnTo>
                  <a:lnTo>
                    <a:pt x="12374" y="8332"/>
                  </a:lnTo>
                  <a:lnTo>
                    <a:pt x="9489" y="6022"/>
                  </a:lnTo>
                  <a:lnTo>
                    <a:pt x="6451" y="3845"/>
                  </a:lnTo>
                  <a:lnTo>
                    <a:pt x="3302" y="1814"/>
                  </a:lnTo>
                  <a:lnTo>
                    <a:pt x="264" y="0"/>
                  </a:lnTo>
                  <a:lnTo>
                    <a:pt x="0" y="0"/>
                  </a:lnTo>
                  <a:lnTo>
                    <a:pt x="3038" y="1814"/>
                  </a:lnTo>
                  <a:lnTo>
                    <a:pt x="6055" y="3845"/>
                  </a:lnTo>
                  <a:lnTo>
                    <a:pt x="9093" y="6022"/>
                  </a:lnTo>
                  <a:lnTo>
                    <a:pt x="11999" y="8332"/>
                  </a:lnTo>
                  <a:lnTo>
                    <a:pt x="14752" y="10872"/>
                  </a:lnTo>
                  <a:lnTo>
                    <a:pt x="17130" y="13557"/>
                  </a:lnTo>
                  <a:lnTo>
                    <a:pt x="19222" y="16460"/>
                  </a:lnTo>
                  <a:lnTo>
                    <a:pt x="20014" y="17983"/>
                  </a:lnTo>
                  <a:lnTo>
                    <a:pt x="20807" y="19580"/>
                  </a:lnTo>
                  <a:lnTo>
                    <a:pt x="21203" y="20584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60C0"/>
                </a:gs>
                <a:gs pos="100000">
                  <a:srgbClr val="0066CC"/>
                </a:gs>
              </a:gsLst>
              <a:lin ang="16200000" scaled="0"/>
            </a:gradFill>
            <a:ln w="9525" cap="flat">
              <a:noFill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82" name="Shape 82"/>
            <p:cNvSpPr/>
            <p:nvPr/>
          </p:nvSpPr>
          <p:spPr>
            <a:xfrm>
              <a:off x="11360954" y="0"/>
              <a:ext cx="1637502" cy="1915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20986"/>
                  </a:lnTo>
                  <a:lnTo>
                    <a:pt x="17292" y="15465"/>
                  </a:lnTo>
                  <a:lnTo>
                    <a:pt x="12230" y="10122"/>
                  </a:lnTo>
                  <a:lnTo>
                    <a:pt x="6657" y="4907"/>
                  </a:lnTo>
                  <a:lnTo>
                    <a:pt x="512" y="0"/>
                  </a:lnTo>
                  <a:lnTo>
                    <a:pt x="0" y="0"/>
                  </a:lnTo>
                  <a:lnTo>
                    <a:pt x="6296" y="5061"/>
                  </a:lnTo>
                  <a:lnTo>
                    <a:pt x="12050" y="10429"/>
                  </a:lnTo>
                  <a:lnTo>
                    <a:pt x="17111" y="15925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066CC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83" name="Shape 83"/>
            <p:cNvSpPr/>
            <p:nvPr/>
          </p:nvSpPr>
          <p:spPr>
            <a:xfrm>
              <a:off x="12071808" y="0"/>
              <a:ext cx="926649" cy="938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20660"/>
                  </a:lnTo>
                  <a:lnTo>
                    <a:pt x="11781" y="10017"/>
                  </a:lnTo>
                  <a:lnTo>
                    <a:pt x="636" y="0"/>
                  </a:lnTo>
                  <a:lnTo>
                    <a:pt x="0" y="0"/>
                  </a:lnTo>
                  <a:lnTo>
                    <a:pt x="5731" y="5321"/>
                  </a:lnTo>
                  <a:lnTo>
                    <a:pt x="11463" y="10643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066CC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84" name="Shape 84"/>
            <p:cNvSpPr/>
            <p:nvPr/>
          </p:nvSpPr>
          <p:spPr>
            <a:xfrm>
              <a:off x="0" y="0"/>
              <a:ext cx="1954846" cy="3184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864"/>
                  </a:moveTo>
                  <a:lnTo>
                    <a:pt x="0" y="21600"/>
                  </a:lnTo>
                  <a:lnTo>
                    <a:pt x="1364" y="18564"/>
                  </a:lnTo>
                  <a:lnTo>
                    <a:pt x="3183" y="15529"/>
                  </a:lnTo>
                  <a:lnTo>
                    <a:pt x="5431" y="12677"/>
                  </a:lnTo>
                  <a:lnTo>
                    <a:pt x="7856" y="9918"/>
                  </a:lnTo>
                  <a:lnTo>
                    <a:pt x="10888" y="7266"/>
                  </a:lnTo>
                  <a:lnTo>
                    <a:pt x="14046" y="4782"/>
                  </a:lnTo>
                  <a:lnTo>
                    <a:pt x="17684" y="2299"/>
                  </a:lnTo>
                  <a:lnTo>
                    <a:pt x="21600" y="0"/>
                  </a:lnTo>
                  <a:lnTo>
                    <a:pt x="21145" y="0"/>
                  </a:lnTo>
                  <a:lnTo>
                    <a:pt x="17381" y="2207"/>
                  </a:lnTo>
                  <a:lnTo>
                    <a:pt x="13894" y="4599"/>
                  </a:lnTo>
                  <a:lnTo>
                    <a:pt x="10736" y="7082"/>
                  </a:lnTo>
                  <a:lnTo>
                    <a:pt x="7856" y="9642"/>
                  </a:lnTo>
                  <a:lnTo>
                    <a:pt x="5431" y="12310"/>
                  </a:lnTo>
                  <a:lnTo>
                    <a:pt x="3334" y="15069"/>
                  </a:lnTo>
                  <a:lnTo>
                    <a:pt x="1515" y="17920"/>
                  </a:lnTo>
                  <a:lnTo>
                    <a:pt x="0" y="2086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60C0"/>
                </a:gs>
                <a:gs pos="100000">
                  <a:srgbClr val="0066CC"/>
                </a:gs>
              </a:gsLst>
              <a:lin ang="16200000" scaled="0"/>
            </a:gradFill>
            <a:ln w="9525" cap="flat">
              <a:noFill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85" name="Shape 85"/>
            <p:cNvSpPr/>
            <p:nvPr/>
          </p:nvSpPr>
          <p:spPr>
            <a:xfrm>
              <a:off x="0" y="0"/>
              <a:ext cx="1345544" cy="1357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0936" y="0"/>
                  </a:lnTo>
                  <a:lnTo>
                    <a:pt x="15002" y="4759"/>
                  </a:lnTo>
                  <a:lnTo>
                    <a:pt x="9473" y="9736"/>
                  </a:lnTo>
                  <a:lnTo>
                    <a:pt x="4423" y="15145"/>
                  </a:lnTo>
                  <a:lnTo>
                    <a:pt x="0" y="20734"/>
                  </a:lnTo>
                  <a:lnTo>
                    <a:pt x="0" y="21600"/>
                  </a:lnTo>
                  <a:lnTo>
                    <a:pt x="4423" y="15577"/>
                  </a:lnTo>
                  <a:lnTo>
                    <a:pt x="9473" y="10168"/>
                  </a:lnTo>
                  <a:lnTo>
                    <a:pt x="15223" y="497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66CC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86" name="Shape 86"/>
            <p:cNvSpPr/>
            <p:nvPr/>
          </p:nvSpPr>
          <p:spPr>
            <a:xfrm>
              <a:off x="0" y="0"/>
              <a:ext cx="621997" cy="570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0154" y="0"/>
                  </a:lnTo>
                  <a:lnTo>
                    <a:pt x="9635" y="9771"/>
                  </a:lnTo>
                  <a:lnTo>
                    <a:pt x="4817" y="14914"/>
                  </a:lnTo>
                  <a:lnTo>
                    <a:pt x="0" y="20057"/>
                  </a:lnTo>
                  <a:lnTo>
                    <a:pt x="0" y="21600"/>
                  </a:lnTo>
                  <a:lnTo>
                    <a:pt x="10117" y="1028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66CC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87" name="Shape 87"/>
            <p:cNvSpPr/>
            <p:nvPr/>
          </p:nvSpPr>
          <p:spPr>
            <a:xfrm>
              <a:off x="0" y="6191547"/>
              <a:ext cx="12998457" cy="12689"/>
            </a:xfrm>
            <a:prstGeom prst="line">
              <a:avLst/>
            </a:prstGeom>
            <a:noFill/>
            <a:ln w="22577" cap="flat">
              <a:solidFill>
                <a:srgbClr val="0066CC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88" name="Shape 88"/>
            <p:cNvSpPr/>
            <p:nvPr/>
          </p:nvSpPr>
          <p:spPr>
            <a:xfrm>
              <a:off x="0" y="5303415"/>
              <a:ext cx="12998457" cy="12689"/>
            </a:xfrm>
            <a:prstGeom prst="line">
              <a:avLst/>
            </a:prstGeom>
            <a:noFill/>
            <a:ln w="22577" cap="flat">
              <a:solidFill>
                <a:srgbClr val="0066CC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89" name="Shape 89"/>
            <p:cNvSpPr/>
            <p:nvPr/>
          </p:nvSpPr>
          <p:spPr>
            <a:xfrm>
              <a:off x="0" y="7079679"/>
              <a:ext cx="12998457" cy="12689"/>
            </a:xfrm>
            <a:prstGeom prst="line">
              <a:avLst/>
            </a:prstGeom>
            <a:noFill/>
            <a:ln w="22577" cap="flat">
              <a:solidFill>
                <a:srgbClr val="003B76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grpSp>
          <p:nvGrpSpPr>
            <p:cNvPr id="95" name="Group 95"/>
            <p:cNvGrpSpPr/>
            <p:nvPr/>
          </p:nvGrpSpPr>
          <p:grpSpPr>
            <a:xfrm>
              <a:off x="0" y="875444"/>
              <a:ext cx="12998457" cy="3552528"/>
              <a:chOff x="0" y="0"/>
              <a:chExt cx="12998456" cy="3552527"/>
            </a:xfrm>
          </p:grpSpPr>
          <p:sp>
            <p:nvSpPr>
              <p:cNvPr id="90" name="Shape 90"/>
              <p:cNvSpPr/>
              <p:nvPr/>
            </p:nvSpPr>
            <p:spPr>
              <a:xfrm>
                <a:off x="0" y="875444"/>
                <a:ext cx="12998457" cy="12688"/>
              </a:xfrm>
              <a:prstGeom prst="line">
                <a:avLst/>
              </a:prstGeom>
              <a:noFill/>
              <a:ln w="22577" cap="flat">
                <a:solidFill>
                  <a:srgbClr val="0066CC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91" name="Shape 91"/>
              <p:cNvSpPr/>
              <p:nvPr/>
            </p:nvSpPr>
            <p:spPr>
              <a:xfrm>
                <a:off x="0" y="3539839"/>
                <a:ext cx="12998457" cy="12689"/>
              </a:xfrm>
              <a:prstGeom prst="line">
                <a:avLst/>
              </a:prstGeom>
              <a:noFill/>
              <a:ln w="22577" cap="flat">
                <a:solidFill>
                  <a:srgbClr val="0066CC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92" name="Shape 92"/>
              <p:cNvSpPr/>
              <p:nvPr/>
            </p:nvSpPr>
            <p:spPr>
              <a:xfrm>
                <a:off x="0" y="2651707"/>
                <a:ext cx="12998457" cy="12689"/>
              </a:xfrm>
              <a:prstGeom prst="line">
                <a:avLst/>
              </a:prstGeom>
              <a:noFill/>
              <a:ln w="22577" cap="flat">
                <a:solidFill>
                  <a:srgbClr val="0066CC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93" name="Shape 93"/>
              <p:cNvSpPr/>
              <p:nvPr/>
            </p:nvSpPr>
            <p:spPr>
              <a:xfrm>
                <a:off x="0" y="1763576"/>
                <a:ext cx="12998457" cy="12688"/>
              </a:xfrm>
              <a:prstGeom prst="line">
                <a:avLst/>
              </a:prstGeom>
              <a:noFill/>
              <a:ln w="22577" cap="flat">
                <a:solidFill>
                  <a:srgbClr val="0066CC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94" name="Shape 94"/>
              <p:cNvSpPr/>
              <p:nvPr/>
            </p:nvSpPr>
            <p:spPr>
              <a:xfrm>
                <a:off x="0" y="0"/>
                <a:ext cx="12998457" cy="1588"/>
              </a:xfrm>
              <a:prstGeom prst="line">
                <a:avLst/>
              </a:prstGeom>
              <a:noFill/>
              <a:ln w="22577" cap="flat">
                <a:solidFill>
                  <a:srgbClr val="0066CC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96" name="Shape 96"/>
            <p:cNvSpPr/>
            <p:nvPr/>
          </p:nvSpPr>
          <p:spPr>
            <a:xfrm>
              <a:off x="0" y="8855943"/>
              <a:ext cx="12998457" cy="12688"/>
            </a:xfrm>
            <a:prstGeom prst="line">
              <a:avLst/>
            </a:prstGeom>
            <a:noFill/>
            <a:ln w="22577" cap="flat">
              <a:solidFill>
                <a:srgbClr val="003B76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97" name="Shape 97"/>
            <p:cNvSpPr/>
            <p:nvPr/>
          </p:nvSpPr>
          <p:spPr>
            <a:xfrm>
              <a:off x="0" y="7967811"/>
              <a:ext cx="12998457" cy="12688"/>
            </a:xfrm>
            <a:prstGeom prst="line">
              <a:avLst/>
            </a:prstGeom>
            <a:noFill/>
            <a:ln w="22577" cap="flat">
              <a:solidFill>
                <a:srgbClr val="003B76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00" name="Shape 100"/>
          <p:cNvSpPr>
            <a:spLocks noGrp="1"/>
          </p:cNvSpPr>
          <p:nvPr>
            <p:ph type="title"/>
          </p:nvPr>
        </p:nvSpPr>
        <p:spPr>
          <a:xfrm>
            <a:off x="251521" y="267494"/>
            <a:ext cx="4783484" cy="3469184"/>
          </a:xfrm>
          <a:prstGeom prst="rect">
            <a:avLst/>
          </a:prstGeom>
        </p:spPr>
        <p:txBody>
          <a:bodyPr lIns="47824" tIns="47824" rIns="47824" bIns="47824">
            <a:normAutofit fontScale="90000"/>
          </a:bodyPr>
          <a:lstStyle/>
          <a:p>
            <a:pPr algn="l"/>
            <a:r>
              <a:rPr lang="en-US" sz="1800" b="1" dirty="0" smtClean="0">
                <a:solidFill>
                  <a:srgbClr val="FFFFFF"/>
                </a:solidFill>
                <a:effectLst>
                  <a:outerShdw blurRad="12700" dist="381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1800" b="1" dirty="0" smtClean="0">
                <a:solidFill>
                  <a:srgbClr val="FFFFFF"/>
                </a:solidFill>
                <a:effectLst>
                  <a:outerShdw blurRad="12700" dist="381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</a:br>
            <a:r>
              <a:rPr lang="en-US" sz="2000" b="1" dirty="0" smtClean="0">
                <a:solidFill>
                  <a:srgbClr val="FFFFFF"/>
                </a:solidFill>
                <a:effectLst>
                  <a:outerShdw blurRad="12700" dist="381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2000" b="1" dirty="0" smtClean="0">
                <a:solidFill>
                  <a:srgbClr val="FFFFFF"/>
                </a:solidFill>
                <a:effectLst>
                  <a:outerShdw blurRad="12700" dist="38100" dir="2700000" rotWithShape="0">
                    <a:srgbClr val="000000"/>
                  </a:outerShdw>
                </a:effectLst>
                <a:uFill>
                  <a:solidFill>
                    <a:srgbClr val="FFFFFF"/>
                  </a:solidFill>
                </a:uFill>
                <a:latin typeface="Arial"/>
                <a:ea typeface="Arial"/>
                <a:cs typeface="Arial"/>
                <a:sym typeface="Arial"/>
              </a:rPr>
            </a:br>
            <a:r>
              <a:rPr lang="en-US" sz="2700" b="1" dirty="0" smtClean="0">
                <a:solidFill>
                  <a:schemeClr val="bg1"/>
                </a:solidFill>
                <a:effectLst/>
              </a:rPr>
              <a:t>Mobile </a:t>
            </a:r>
            <a:r>
              <a:rPr lang="en-US" sz="2700" b="1" dirty="0">
                <a:solidFill>
                  <a:schemeClr val="bg1"/>
                </a:solidFill>
                <a:effectLst/>
              </a:rPr>
              <a:t>Optical Remote Sensing Measurements </a:t>
            </a:r>
            <a:r>
              <a:rPr lang="en-US" sz="2700" b="1" dirty="0" smtClean="0">
                <a:solidFill>
                  <a:schemeClr val="bg1"/>
                </a:solidFill>
                <a:effectLst/>
              </a:rPr>
              <a:t>to Quantify Diffuse Emissions</a:t>
            </a:r>
            <a:r>
              <a:rPr lang="en-US" sz="2200" b="1" dirty="0" smtClean="0">
                <a:solidFill>
                  <a:schemeClr val="bg1"/>
                </a:solidFill>
                <a:effectLst/>
              </a:rPr>
              <a:t/>
            </a:r>
            <a:br>
              <a:rPr lang="en-US" sz="2200" b="1" dirty="0" smtClean="0">
                <a:solidFill>
                  <a:schemeClr val="bg1"/>
                </a:solidFill>
                <a:effectLst/>
              </a:rPr>
            </a:br>
            <a:r>
              <a:rPr lang="en-US" sz="2800" b="1" dirty="0">
                <a:solidFill>
                  <a:schemeClr val="bg1"/>
                </a:solidFill>
                <a:effectLst/>
              </a:rPr>
              <a:t/>
            </a:r>
            <a:br>
              <a:rPr lang="en-US" sz="2800" b="1" dirty="0">
                <a:solidFill>
                  <a:schemeClr val="bg1"/>
                </a:solidFill>
                <a:effectLst/>
              </a:rPr>
            </a:br>
            <a:r>
              <a:rPr lang="en-US" sz="2200" b="1" dirty="0" smtClean="0">
                <a:solidFill>
                  <a:schemeClr val="bg1"/>
                </a:solidFill>
                <a:effectLst/>
              </a:rPr>
              <a:t>Johan Mellqvist</a:t>
            </a:r>
            <a:r>
              <a:rPr lang="en-US" sz="2200" dirty="0" smtClean="0">
                <a:solidFill>
                  <a:schemeClr val="bg1"/>
                </a:solidFill>
                <a:effectLst/>
              </a:rPr>
              <a:t>,</a:t>
            </a:r>
            <a:r>
              <a:rPr lang="en-US" sz="2700" dirty="0">
                <a:solidFill>
                  <a:schemeClr val="bg1"/>
                </a:solidFill>
                <a:effectLst/>
              </a:rPr>
              <a:t/>
            </a:r>
            <a:br>
              <a:rPr lang="en-US" sz="2700" dirty="0">
                <a:solidFill>
                  <a:schemeClr val="bg1"/>
                </a:solidFill>
                <a:effectLst/>
              </a:rPr>
            </a:br>
            <a:r>
              <a:rPr lang="en-US" sz="2200" b="1" dirty="0">
                <a:solidFill>
                  <a:schemeClr val="bg1"/>
                </a:solidFill>
                <a:effectLst/>
              </a:rPr>
              <a:t/>
            </a:r>
            <a:br>
              <a:rPr lang="en-US" sz="2200" b="1" dirty="0">
                <a:solidFill>
                  <a:schemeClr val="bg1"/>
                </a:solidFill>
                <a:effectLst/>
              </a:rPr>
            </a:br>
            <a:r>
              <a:rPr lang="en-US" sz="2200" b="1" dirty="0" smtClean="0">
                <a:solidFill>
                  <a:schemeClr val="bg1"/>
                </a:solidFill>
                <a:effectLst/>
              </a:rPr>
              <a:t>Chalmers University of Technology Sweden</a:t>
            </a:r>
            <a:r>
              <a:rPr lang="en-US" sz="1800" b="1" dirty="0">
                <a:solidFill>
                  <a:schemeClr val="bg1"/>
                </a:solidFill>
                <a:effectLst/>
              </a:rPr>
              <a:t/>
            </a:r>
            <a:br>
              <a:rPr lang="en-US" sz="1800" b="1" dirty="0">
                <a:solidFill>
                  <a:schemeClr val="bg1"/>
                </a:solidFill>
                <a:effectLst/>
              </a:rPr>
            </a:br>
            <a:endParaRPr sz="2000" b="1" dirty="0">
              <a:solidFill>
                <a:schemeClr val="bg1"/>
              </a:solidFill>
              <a:effectLst>
                <a:outerShdw blurRad="12700" dist="38100" dir="2700000" rotWithShape="0">
                  <a:srgbClr val="000000"/>
                </a:outerShdw>
              </a:effectLst>
              <a:uFill>
                <a:solidFill>
                  <a:srgbClr val="FFFFFF"/>
                </a:solidFill>
              </a:u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57" y="4223414"/>
            <a:ext cx="2591566" cy="286135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47" name="Picture 2" descr="http://www.globalspec.com/RefArticleImages/2CBF9BA9E7A30DB74A133B83C14FAD9D_img61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11"/>
          <a:stretch>
            <a:fillRect/>
          </a:stretch>
        </p:blipFill>
        <p:spPr bwMode="auto">
          <a:xfrm>
            <a:off x="5231756" y="56873"/>
            <a:ext cx="3948756" cy="1434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434" y="1547330"/>
            <a:ext cx="2837958" cy="1888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8"/>
          <a:stretch/>
        </p:blipFill>
        <p:spPr bwMode="auto">
          <a:xfrm>
            <a:off x="8003829" y="1540696"/>
            <a:ext cx="1176683" cy="1905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742" y="3537241"/>
            <a:ext cx="1549258" cy="988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581" y="3537241"/>
            <a:ext cx="1921414" cy="1076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775301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7150" y="195486"/>
            <a:ext cx="8229600" cy="854870"/>
          </a:xfrm>
        </p:spPr>
        <p:txBody>
          <a:bodyPr/>
          <a:lstStyle/>
          <a:p>
            <a:pPr>
              <a:defRPr/>
            </a:pPr>
            <a:r>
              <a:rPr lang="en-US" sz="2800" dirty="0" smtClean="0"/>
              <a:t>Example </a:t>
            </a:r>
            <a:r>
              <a:rPr lang="en-US" sz="2800" dirty="0" smtClean="0"/>
              <a:t>of Ammonia column measurement  from chemical </a:t>
            </a:r>
            <a:r>
              <a:rPr lang="en-US" sz="2800" dirty="0" smtClean="0"/>
              <a:t>plant  </a:t>
            </a:r>
            <a:r>
              <a:rPr lang="en-US" sz="2800" dirty="0" smtClean="0"/>
              <a:t>Scientific campaign Tianjin/</a:t>
            </a:r>
            <a:r>
              <a:rPr lang="en-US" sz="2800" dirty="0"/>
              <a:t>B</a:t>
            </a:r>
            <a:r>
              <a:rPr lang="en-US" sz="2800" dirty="0" smtClean="0"/>
              <a:t>eijing 2016</a:t>
            </a:r>
            <a:endParaRPr lang="sv-SE" sz="2800" dirty="0"/>
          </a:p>
        </p:txBody>
      </p:sp>
      <p:pic>
        <p:nvPicPr>
          <p:cNvPr id="16387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1"/>
          <a:stretch>
            <a:fillRect/>
          </a:stretch>
        </p:blipFill>
        <p:spPr>
          <a:xfrm>
            <a:off x="323851" y="905027"/>
            <a:ext cx="8064573" cy="4151558"/>
          </a:xfrm>
        </p:spPr>
      </p:pic>
      <p:sp>
        <p:nvSpPr>
          <p:cNvPr id="16388" name="TextBox 4"/>
          <p:cNvSpPr txBox="1">
            <a:spLocks noChangeArrowheads="1"/>
          </p:cNvSpPr>
          <p:nvPr/>
        </p:nvSpPr>
        <p:spPr bwMode="auto">
          <a:xfrm>
            <a:off x="395536" y="1122298"/>
            <a:ext cx="331236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itchFamily="34" charset="0"/>
              <a:buChar char="•"/>
            </a:pPr>
            <a:r>
              <a:rPr lang="sv-SE" altLang="sv-SE" sz="1800" dirty="0" smtClean="0">
                <a:solidFill>
                  <a:schemeClr val="bg1"/>
                </a:solidFill>
              </a:rPr>
              <a:t>Ammonia </a:t>
            </a:r>
            <a:r>
              <a:rPr lang="sv-SE" altLang="sv-SE" sz="1800" dirty="0">
                <a:solidFill>
                  <a:schemeClr val="bg1"/>
                </a:solidFill>
              </a:rPr>
              <a:t>551 ± 46 </a:t>
            </a:r>
            <a:r>
              <a:rPr lang="sv-SE" altLang="sv-SE" sz="1800" dirty="0" smtClean="0">
                <a:solidFill>
                  <a:schemeClr val="bg1"/>
                </a:solidFill>
              </a:rPr>
              <a:t>kg/h</a:t>
            </a:r>
            <a:endParaRPr lang="sv-SE" altLang="sv-SE" sz="18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8" r="5650"/>
          <a:stretch/>
        </p:blipFill>
        <p:spPr bwMode="auto">
          <a:xfrm>
            <a:off x="467544" y="1779662"/>
            <a:ext cx="4536503" cy="3073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38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oilpark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714" y="411956"/>
            <a:ext cx="4727574" cy="4352925"/>
          </a:xfrm>
        </p:spPr>
      </p:pic>
      <p:sp>
        <p:nvSpPr>
          <p:cNvPr id="267267" name="Rectangle 3"/>
          <p:cNvSpPr>
            <a:spLocks noChangeArrowheads="1"/>
          </p:cNvSpPr>
          <p:nvPr/>
        </p:nvSpPr>
        <p:spPr bwMode="auto">
          <a:xfrm>
            <a:off x="5965826" y="303610"/>
            <a:ext cx="3178175" cy="3875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sv-SE" sz="2400">
                <a:solidFill>
                  <a:schemeClr val="tx2"/>
                </a:solidFill>
                <a:latin typeface="Arial" pitchFamily="34" charset="0"/>
              </a:rPr>
              <a:t>”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v-SE" sz="240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 rot="-3439982">
            <a:off x="692746" y="1608733"/>
            <a:ext cx="917972" cy="360363"/>
          </a:xfrm>
          <a:prstGeom prst="rightArrow">
            <a:avLst>
              <a:gd name="adj1" fmla="val 50000"/>
              <a:gd name="adj2" fmla="val 84912"/>
            </a:avLst>
          </a:prstGeom>
          <a:solidFill>
            <a:schemeClr val="bg1">
              <a:alpha val="35000"/>
            </a:schemeClr>
          </a:solidFill>
          <a:ln w="222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sv-SE" altLang="sv-SE" sz="1800">
              <a:solidFill>
                <a:schemeClr val="bg1"/>
              </a:solidFill>
            </a:endParaRPr>
          </a:p>
        </p:txBody>
      </p:sp>
      <p:sp>
        <p:nvSpPr>
          <p:cNvPr id="267269" name="Text Box 5"/>
          <p:cNvSpPr txBox="1">
            <a:spLocks noChangeArrowheads="1"/>
          </p:cNvSpPr>
          <p:nvPr/>
        </p:nvSpPr>
        <p:spPr bwMode="auto">
          <a:xfrm>
            <a:off x="5580064" y="3436144"/>
            <a:ext cx="33813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sv-SE" sz="2400" b="1" dirty="0">
                <a:solidFill>
                  <a:schemeClr val="bg1"/>
                </a:solidFill>
                <a:latin typeface="Arial" pitchFamily="34" charset="0"/>
              </a:rPr>
              <a:t>Area emission = Outflow – Inflow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sv-SE" sz="2400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267270" name="Oval 6"/>
          <p:cNvSpPr>
            <a:spLocks noChangeArrowheads="1"/>
          </p:cNvSpPr>
          <p:nvPr/>
        </p:nvSpPr>
        <p:spPr bwMode="auto">
          <a:xfrm>
            <a:off x="2555330" y="787531"/>
            <a:ext cx="1656309" cy="1348978"/>
          </a:xfrm>
          <a:prstGeom prst="ellipse">
            <a:avLst/>
          </a:prstGeom>
          <a:solidFill>
            <a:srgbClr val="FF0000">
              <a:alpha val="47842"/>
            </a:srgbClr>
          </a:solidFill>
          <a:ln w="222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sv-SE" altLang="sv-SE" sz="1800"/>
          </a:p>
        </p:txBody>
      </p:sp>
      <p:sp>
        <p:nvSpPr>
          <p:cNvPr id="14343" name="TextBox 6"/>
          <p:cNvSpPr txBox="1">
            <a:spLocks noChangeArrowheads="1"/>
          </p:cNvSpPr>
          <p:nvPr/>
        </p:nvSpPr>
        <p:spPr bwMode="auto">
          <a:xfrm rot="-3322909">
            <a:off x="398661" y="1501180"/>
            <a:ext cx="91082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sv-SE" altLang="sv-SE" sz="1800" dirty="0">
                <a:solidFill>
                  <a:schemeClr val="bg1"/>
                </a:solidFill>
              </a:rPr>
              <a:t>Wind</a:t>
            </a:r>
          </a:p>
        </p:txBody>
      </p:sp>
      <p:sp>
        <p:nvSpPr>
          <p:cNvPr id="8" name="Shape 495"/>
          <p:cNvSpPr>
            <a:spLocks noGrp="1"/>
          </p:cNvSpPr>
          <p:nvPr>
            <p:ph type="title"/>
          </p:nvPr>
        </p:nvSpPr>
        <p:spPr>
          <a:xfrm>
            <a:off x="5221288" y="1138238"/>
            <a:ext cx="3960812" cy="85606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v-SE" altLang="zh-CN" sz="2400" b="1" dirty="0" smtClean="0">
                <a:solidFill>
                  <a:schemeClr val="bg1"/>
                </a:solidFill>
                <a:ea typeface="SimSun" pitchFamily="2" charset="-122"/>
              </a:rPr>
              <a:t>Methodology on how to </a:t>
            </a:r>
            <a:br>
              <a:rPr lang="sv-SE" altLang="zh-CN" sz="2400" b="1" dirty="0" smtClean="0">
                <a:solidFill>
                  <a:schemeClr val="bg1"/>
                </a:solidFill>
                <a:ea typeface="SimSun" pitchFamily="2" charset="-122"/>
              </a:rPr>
            </a:br>
            <a:r>
              <a:rPr lang="sv-SE" altLang="zh-CN" sz="2400" b="1" dirty="0" smtClean="0">
                <a:solidFill>
                  <a:schemeClr val="bg1"/>
                </a:solidFill>
                <a:ea typeface="SimSun" pitchFamily="2" charset="-122"/>
              </a:rPr>
              <a:t>measure area emission </a:t>
            </a:r>
            <a:r>
              <a:rPr lang="sv-SE" altLang="zh-CN" sz="2400" dirty="0" smtClean="0">
                <a:solidFill>
                  <a:schemeClr val="bg1"/>
                </a:solidFill>
                <a:ea typeface="SimSun" pitchFamily="2" charset="-122"/>
              </a:rPr>
              <a:t/>
            </a:r>
            <a:br>
              <a:rPr lang="sv-SE" altLang="zh-CN" sz="2400" dirty="0" smtClean="0">
                <a:solidFill>
                  <a:schemeClr val="bg1"/>
                </a:solidFill>
                <a:ea typeface="SimSun" pitchFamily="2" charset="-122"/>
              </a:rPr>
            </a:br>
            <a:r>
              <a:rPr lang="sv-SE" altLang="zh-CN" sz="2400" dirty="0">
                <a:solidFill>
                  <a:schemeClr val="bg1"/>
                </a:solidFill>
                <a:ea typeface="SimSun" pitchFamily="2" charset="-122"/>
              </a:rPr>
              <a:t/>
            </a:r>
            <a:br>
              <a:rPr lang="sv-SE" altLang="zh-CN" sz="2400" dirty="0">
                <a:solidFill>
                  <a:schemeClr val="bg1"/>
                </a:solidFill>
                <a:ea typeface="SimSun" pitchFamily="2" charset="-122"/>
              </a:rPr>
            </a:br>
            <a:r>
              <a:rPr lang="sv-SE" altLang="zh-CN" sz="2400" dirty="0" smtClean="0">
                <a:solidFill>
                  <a:schemeClr val="bg1"/>
                </a:solidFill>
                <a:ea typeface="SimSun" pitchFamily="2" charset="-122"/>
              </a:rPr>
              <a:t>SOF </a:t>
            </a:r>
            <a:r>
              <a:rPr lang="sv-SE" altLang="zh-CN" sz="2400" dirty="0" smtClean="0">
                <a:solidFill>
                  <a:schemeClr val="bg1"/>
                </a:solidFill>
                <a:ea typeface="SimSun" pitchFamily="2" charset="-122"/>
              </a:rPr>
              <a:t>VOC measurements on a refinery  tank farm in Sweden (the  color scale correspond to alkane value)</a:t>
            </a:r>
            <a:r>
              <a:rPr lang="sv-SE" altLang="zh-CN" sz="2400" dirty="0" smtClean="0">
                <a:ea typeface="SimSun" pitchFamily="2" charset="-122"/>
              </a:rPr>
              <a:t/>
            </a:r>
            <a:br>
              <a:rPr lang="sv-SE" altLang="zh-CN" sz="2400" dirty="0" smtClean="0">
                <a:ea typeface="SimSun" pitchFamily="2" charset="-122"/>
              </a:rPr>
            </a:br>
            <a:endParaRPr lang="zh-CN" altLang="zh-CN" sz="2400" dirty="0" smtClean="0">
              <a:ea typeface="SimSun" pitchFamily="2" charset="-122"/>
            </a:endParaRPr>
          </a:p>
        </p:txBody>
      </p:sp>
      <p:sp>
        <p:nvSpPr>
          <p:cNvPr id="14345" name="Rectangle 1"/>
          <p:cNvSpPr>
            <a:spLocks noChangeArrowheads="1"/>
          </p:cNvSpPr>
          <p:nvPr/>
        </p:nvSpPr>
        <p:spPr bwMode="auto">
          <a:xfrm>
            <a:off x="493714" y="2283619"/>
            <a:ext cx="5492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ja-JP" altLang="sv-SE" sz="1800" b="1" dirty="0">
                <a:ea typeface="MS PGothic" pitchFamily="34" charset="-128"/>
              </a:rPr>
              <a:t>风</a:t>
            </a:r>
            <a:endParaRPr lang="sv-SE" altLang="zh-CN" sz="1800" b="1" dirty="0">
              <a:ea typeface="SimSun" pitchFamily="2" charset="-122"/>
            </a:endParaRPr>
          </a:p>
        </p:txBody>
      </p:sp>
      <p:sp>
        <p:nvSpPr>
          <p:cNvPr id="14346" name="TextBox 2"/>
          <p:cNvSpPr txBox="1">
            <a:spLocks noChangeArrowheads="1"/>
          </p:cNvSpPr>
          <p:nvPr/>
        </p:nvSpPr>
        <p:spPr bwMode="auto">
          <a:xfrm>
            <a:off x="4139555" y="2600325"/>
            <a:ext cx="11525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sv-SE" altLang="zh-CN" sz="1800" dirty="0">
                <a:solidFill>
                  <a:schemeClr val="bg1"/>
                </a:solidFill>
                <a:ea typeface="SimSun" pitchFamily="2" charset="-122"/>
              </a:rPr>
              <a:t>VOC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sv-SE" altLang="zh-CN" sz="1800" dirty="0">
                <a:solidFill>
                  <a:schemeClr val="bg1"/>
                </a:solidFill>
                <a:ea typeface="SimSun" pitchFamily="2" charset="-122"/>
              </a:rPr>
              <a:t>(alkane</a:t>
            </a:r>
            <a:r>
              <a:rPr lang="sv-SE" altLang="zh-CN" sz="1800" dirty="0" smtClean="0">
                <a:solidFill>
                  <a:schemeClr val="bg1"/>
                </a:solidFill>
                <a:ea typeface="SimSun" pitchFamily="2" charset="-122"/>
              </a:rPr>
              <a:t>)</a:t>
            </a:r>
            <a:endParaRPr lang="sv-SE" altLang="zh-CN" sz="1800" dirty="0">
              <a:solidFill>
                <a:schemeClr val="bg1"/>
              </a:solidFill>
              <a:ea typeface="SimSun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468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7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267" grpId="0"/>
      <p:bldP spid="267269" grpId="0"/>
      <p:bldP spid="26727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-285154"/>
            <a:ext cx="8229601" cy="1128712"/>
          </a:xfrm>
        </p:spPr>
        <p:txBody>
          <a:bodyPr/>
          <a:lstStyle/>
          <a:p>
            <a:r>
              <a:rPr lang="sv-SE" dirty="0" smtClean="0"/>
              <a:t>Standardisation/ Validation</a:t>
            </a:r>
            <a:endParaRPr lang="sv-S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504" y="932655"/>
            <a:ext cx="8856984" cy="3943351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sv-SE" sz="2000" dirty="0" smtClean="0"/>
              <a:t>The SOF technique is Best Available </a:t>
            </a:r>
            <a:r>
              <a:rPr lang="sv-SE" sz="2000" dirty="0"/>
              <a:t>T</a:t>
            </a:r>
            <a:r>
              <a:rPr lang="sv-SE" sz="2000" dirty="0" smtClean="0"/>
              <a:t>echnology (BAT) in Europe for refinery measurements. From 2019 </a:t>
            </a:r>
            <a:r>
              <a:rPr lang="sv-SE" sz="2000" dirty="0" smtClean="0"/>
              <a:t>refineries  </a:t>
            </a:r>
            <a:r>
              <a:rPr lang="sv-SE" sz="2000" dirty="0" smtClean="0"/>
              <a:t>are forced to validate their emission estimates by measurements. </a:t>
            </a:r>
            <a:endParaRPr lang="sv-SE" sz="2000" dirty="0"/>
          </a:p>
          <a:p>
            <a:pPr>
              <a:spcAft>
                <a:spcPts val="600"/>
              </a:spcAft>
            </a:pPr>
            <a:r>
              <a:rPr lang="sv-SE" sz="2000" dirty="0" smtClean="0"/>
              <a:t>The SOF technique is being standarized  in European CEN TC 264/WG 38</a:t>
            </a:r>
            <a:r>
              <a:rPr lang="sv-SE" sz="2000" dirty="0" smtClean="0"/>
              <a:t>. A protocol has been finalized.  </a:t>
            </a:r>
            <a:endParaRPr lang="sv-SE" sz="2000" dirty="0" smtClean="0"/>
          </a:p>
          <a:p>
            <a:pPr marL="286939" lvl="1" indent="0">
              <a:spcAft>
                <a:spcPts val="600"/>
              </a:spcAft>
              <a:buNone/>
            </a:pPr>
            <a:r>
              <a:rPr lang="sv-SE" sz="2000" dirty="0" smtClean="0"/>
              <a:t>	Validation experiments at abandoned refinery in France  and 	demonstration measurements at a refinery in Netherlands.</a:t>
            </a:r>
            <a:endParaRPr lang="sv-SE" sz="2000" dirty="0"/>
          </a:p>
          <a:p>
            <a:pPr>
              <a:spcAft>
                <a:spcPts val="600"/>
              </a:spcAft>
            </a:pPr>
            <a:r>
              <a:rPr lang="sv-SE" sz="2000" dirty="0" smtClean="0"/>
              <a:t>Many other studies, </a:t>
            </a:r>
            <a:r>
              <a:rPr lang="sv-SE" sz="2000" dirty="0" smtClean="0"/>
              <a:t>show </a:t>
            </a:r>
            <a:r>
              <a:rPr lang="sv-SE" sz="2000" dirty="0" smtClean="0"/>
              <a:t>about 30 % </a:t>
            </a:r>
            <a:r>
              <a:rPr lang="sv-SE" sz="2000" dirty="0" smtClean="0"/>
              <a:t>uncertainty. Single sources more diicult than more complex ones.  </a:t>
            </a:r>
            <a:endParaRPr lang="sv-SE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7433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8" y="-20538"/>
            <a:ext cx="8964488" cy="1128712"/>
          </a:xfrm>
        </p:spPr>
        <p:txBody>
          <a:bodyPr/>
          <a:lstStyle/>
          <a:p>
            <a:pPr algn="l"/>
            <a:r>
              <a:rPr lang="sv-SE" sz="2800" dirty="0" smtClean="0"/>
              <a:t>Controlled source releases of propane inside an abandoned process unit as part of CEN validation work. </a:t>
            </a:r>
            <a:endParaRPr lang="sv-SE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sv-SE" smtClean="0"/>
              <a:t>13</a:t>
            </a:fld>
            <a:endParaRPr lang="sv-SE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1" r="21721"/>
          <a:stretch/>
        </p:blipFill>
        <p:spPr bwMode="auto">
          <a:xfrm>
            <a:off x="251520" y="1854344"/>
            <a:ext cx="3636423" cy="298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9920" y="1056581"/>
            <a:ext cx="8074488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Light"/>
              </a:rPr>
              <a:t>Releases from 4 nodes by external reviewer </a:t>
            </a:r>
            <a:r>
              <a:rPr kumimoji="0" lang="sv-SE" sz="1800" b="0" i="0" u="none" strike="noStrike" cap="none" spc="0" normalizeH="0" dirty="0" smtClean="0">
                <a:ln>
                  <a:noFill/>
                </a:ln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Light"/>
              </a:rPr>
              <a:t> and </a:t>
            </a:r>
            <a:r>
              <a:rPr kumimoji="0" lang="sv-SE" sz="18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Light"/>
              </a:rPr>
              <a:t> measurements 50-500 m  </a:t>
            </a:r>
          </a:p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Light"/>
              </a:rPr>
              <a:t>downwind.</a:t>
            </a:r>
            <a:r>
              <a:rPr kumimoji="0" lang="sv-SE" sz="1800" b="0" i="0" u="none" strike="noStrike" cap="none" spc="0" normalizeH="0" dirty="0" smtClean="0">
                <a:ln>
                  <a:noFill/>
                </a:ln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Light"/>
              </a:rPr>
              <a:t> </a:t>
            </a:r>
            <a:endParaRPr kumimoji="0" lang="sv-SE" sz="18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3074" name="Picture 2" descr="C:\Users\JohanM\Documents\mydoc2014\project\CEN264\validation test\validation test 1\1 - Photos diverses\29_09_2016_17_21_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408" y="1658069"/>
            <a:ext cx="4409728" cy="330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28215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847" y="146894"/>
            <a:ext cx="8229601" cy="1128712"/>
          </a:xfrm>
        </p:spPr>
        <p:txBody>
          <a:bodyPr/>
          <a:lstStyle/>
          <a:p>
            <a:pPr algn="l"/>
            <a:r>
              <a:rPr lang="sv-SE" sz="3200" dirty="0" smtClean="0"/>
              <a:t>SOF is a statistical method requiring averaging of </a:t>
            </a:r>
            <a:r>
              <a:rPr lang="sv-SE" sz="3200" dirty="0" smtClean="0"/>
              <a:t>several transects to minimiooze wind  variability . </a:t>
            </a:r>
            <a:endParaRPr lang="sv-SE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C8515A-9471-4876-902C-42B57D96FD2B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7504" y="1358836"/>
            <a:ext cx="3528392" cy="444224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n-GB" sz="1800" dirty="0">
                <a:solidFill>
                  <a:schemeClr val="bg1"/>
                </a:solidFill>
              </a:rPr>
              <a:t> </a:t>
            </a:r>
            <a:r>
              <a:rPr lang="en-GB" sz="1800" dirty="0" smtClean="0">
                <a:solidFill>
                  <a:schemeClr val="bg1"/>
                </a:solidFill>
              </a:rPr>
              <a:t>A </a:t>
            </a:r>
            <a:r>
              <a:rPr lang="en-GB" sz="1800" dirty="0">
                <a:solidFill>
                  <a:schemeClr val="bg1"/>
                </a:solidFill>
              </a:rPr>
              <a:t>bootstrap analysis was performed on </a:t>
            </a:r>
            <a:r>
              <a:rPr lang="en-GB" sz="1800" dirty="0" smtClean="0">
                <a:solidFill>
                  <a:schemeClr val="bg1"/>
                </a:solidFill>
              </a:rPr>
              <a:t>7 repeatability tests (</a:t>
            </a:r>
            <a:r>
              <a:rPr lang="en-GB" sz="1800" dirty="0">
                <a:solidFill>
                  <a:schemeClr val="bg1"/>
                </a:solidFill>
              </a:rPr>
              <a:t>67 </a:t>
            </a:r>
            <a:r>
              <a:rPr lang="en-GB" sz="1800" dirty="0" smtClean="0">
                <a:solidFill>
                  <a:schemeClr val="bg1"/>
                </a:solidFill>
              </a:rPr>
              <a:t>measurements) in </a:t>
            </a:r>
            <a:r>
              <a:rPr lang="en-GB" sz="1800" dirty="0" smtClean="0">
                <a:solidFill>
                  <a:schemeClr val="bg1"/>
                </a:solidFill>
              </a:rPr>
              <a:t>the controlled </a:t>
            </a:r>
            <a:r>
              <a:rPr lang="en-GB" sz="1800" dirty="0" smtClean="0">
                <a:solidFill>
                  <a:schemeClr val="bg1"/>
                </a:solidFill>
              </a:rPr>
              <a:t>source release. </a:t>
            </a:r>
            <a:endParaRPr lang="en-GB" sz="1800" dirty="0" smtClean="0">
              <a:solidFill>
                <a:schemeClr val="bg1"/>
              </a:solidFill>
            </a:endParaRPr>
          </a:p>
          <a:p>
            <a:pPr algn="l"/>
            <a:r>
              <a:rPr lang="en-GB" sz="1800" dirty="0" smtClean="0">
                <a:solidFill>
                  <a:schemeClr val="bg1"/>
                </a:solidFill>
              </a:rPr>
              <a:t> </a:t>
            </a:r>
          </a:p>
          <a:p>
            <a:pPr algn="l"/>
            <a:r>
              <a:rPr lang="fr-FR" sz="1800" dirty="0" smtClean="0">
                <a:solidFill>
                  <a:schemeClr val="bg1"/>
                </a:solidFill>
              </a:rPr>
              <a:t>Figure </a:t>
            </a:r>
            <a:r>
              <a:rPr lang="en-GB" sz="1800" dirty="0" smtClean="0">
                <a:solidFill>
                  <a:schemeClr val="bg1"/>
                </a:solidFill>
              </a:rPr>
              <a:t>shows </a:t>
            </a:r>
            <a:r>
              <a:rPr lang="en-GB" sz="1800" dirty="0">
                <a:solidFill>
                  <a:schemeClr val="bg1"/>
                </a:solidFill>
              </a:rPr>
              <a:t>how the </a:t>
            </a:r>
            <a:r>
              <a:rPr lang="en-GB" sz="1800" dirty="0" smtClean="0">
                <a:solidFill>
                  <a:schemeClr val="bg1"/>
                </a:solidFill>
              </a:rPr>
              <a:t>statistical distribution  of the random error varies </a:t>
            </a:r>
            <a:r>
              <a:rPr lang="en-GB" sz="1800" dirty="0">
                <a:solidFill>
                  <a:schemeClr val="bg1"/>
                </a:solidFill>
              </a:rPr>
              <a:t>with the sample size N. </a:t>
            </a:r>
            <a:endParaRPr lang="en-GB" sz="1800" dirty="0" smtClean="0">
              <a:solidFill>
                <a:schemeClr val="bg1"/>
              </a:solidFill>
            </a:endParaRPr>
          </a:p>
          <a:p>
            <a:pPr algn="l"/>
            <a:endParaRPr lang="en-GB" sz="1800" dirty="0" smtClean="0">
              <a:solidFill>
                <a:schemeClr val="bg1"/>
              </a:solidFill>
            </a:endParaRPr>
          </a:p>
          <a:p>
            <a:pPr algn="l"/>
            <a:r>
              <a:rPr lang="en-GB" sz="1800" dirty="0" smtClean="0">
                <a:solidFill>
                  <a:schemeClr val="bg1"/>
                </a:solidFill>
              </a:rPr>
              <a:t>In </a:t>
            </a:r>
            <a:r>
              <a:rPr lang="en-GB" sz="1800" dirty="0" smtClean="0">
                <a:solidFill>
                  <a:schemeClr val="bg1"/>
                </a:solidFill>
              </a:rPr>
              <a:t>the SOF protocol 4 measurements is required, </a:t>
            </a:r>
            <a:r>
              <a:rPr lang="en-GB" sz="1800" dirty="0" smtClean="0">
                <a:solidFill>
                  <a:schemeClr val="bg1"/>
                </a:solidFill>
              </a:rPr>
              <a:t>corresponding </a:t>
            </a:r>
            <a:r>
              <a:rPr lang="en-GB" sz="1800" dirty="0" smtClean="0">
                <a:solidFill>
                  <a:schemeClr val="bg1"/>
                </a:solidFill>
              </a:rPr>
              <a:t>to  </a:t>
            </a:r>
            <a:r>
              <a:rPr lang="en-GB" sz="1800" dirty="0" smtClean="0">
                <a:solidFill>
                  <a:schemeClr val="bg1"/>
                </a:solidFill>
              </a:rPr>
              <a:t>1</a:t>
            </a:r>
            <a:r>
              <a:rPr lang="en-GB" sz="1800" dirty="0" smtClean="0">
                <a:solidFill>
                  <a:schemeClr val="bg1"/>
                </a:solidFill>
                <a:latin typeface="Symbol" panose="05050102010706020507" pitchFamily="18" charset="2"/>
              </a:rPr>
              <a:t>s</a:t>
            </a:r>
            <a:r>
              <a:rPr lang="en-GB" sz="1800" dirty="0" smtClean="0">
                <a:solidFill>
                  <a:schemeClr val="bg1"/>
                </a:solidFill>
              </a:rPr>
              <a:t> </a:t>
            </a:r>
            <a:r>
              <a:rPr lang="en-GB" sz="1800" dirty="0" smtClean="0">
                <a:solidFill>
                  <a:schemeClr val="bg1"/>
                </a:solidFill>
              </a:rPr>
              <a:t>=25% </a:t>
            </a:r>
          </a:p>
          <a:p>
            <a:pPr algn="l"/>
            <a:endParaRPr lang="en-GB" sz="1800" dirty="0">
              <a:solidFill>
                <a:schemeClr val="bg1"/>
              </a:solidFill>
            </a:endParaRPr>
          </a:p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sv-SE" sz="4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050" name="Picture 40" descr="bootstra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419622"/>
            <a:ext cx="4824536" cy="359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92220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8856984" cy="854869"/>
          </a:xfrm>
        </p:spPr>
        <p:txBody>
          <a:bodyPr/>
          <a:lstStyle/>
          <a:p>
            <a:pPr algn="l"/>
            <a:r>
              <a:rPr lang="sv-SE" sz="2400" b="1" dirty="0" smtClean="0"/>
              <a:t>SCAQMD study (Los Angeles):  </a:t>
            </a:r>
            <a:r>
              <a:rPr lang="sv-SE" sz="2000" dirty="0" smtClean="0"/>
              <a:t>VOC emissions from 6 refineries and 61 small sources in 7 source categories in fall of 2015 and NH3 from cattle in Chino </a:t>
            </a:r>
            <a:r>
              <a:rPr lang="en-US" sz="2000" dirty="0" smtClean="0"/>
              <a:t>(Reports: </a:t>
            </a:r>
            <a:r>
              <a:rPr lang="en-US" sz="2000" dirty="0"/>
              <a:t>http://www.aqmd.gov/fenceline-monitoring)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sv-SE" sz="2400" dirty="0" smtClean="0"/>
              <a:t> </a:t>
            </a:r>
            <a:endParaRPr lang="sv-SE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C8515A-9471-4876-902C-42B57D96FD2B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15</a:t>
            </a:fld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5496" y="1133740"/>
            <a:ext cx="9152091" cy="3886282"/>
            <a:chOff x="3176" y="987574"/>
            <a:chExt cx="9152091" cy="388628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35" b="6285"/>
            <a:stretch/>
          </p:blipFill>
          <p:spPr bwMode="auto">
            <a:xfrm>
              <a:off x="3176" y="1131590"/>
              <a:ext cx="9078126" cy="37422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878075" y="987574"/>
              <a:ext cx="2277192" cy="16317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8" name="Picture 2" descr="C:\Users\JohanM\Documents\fs\projekt\California_SCAQMD_2015\bilder\IMG_526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"/>
          <a:stretch/>
        </p:blipFill>
        <p:spPr bwMode="auto">
          <a:xfrm>
            <a:off x="2044178" y="3939902"/>
            <a:ext cx="1879750" cy="12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IMG_4845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14454" y="4055319"/>
            <a:ext cx="1799838" cy="1156749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1" name="Picture 2" descr="C:\Users\JohanM\Documents\fs\projekt\carnegie_califormia\bilder\DSC_3520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27" t="23934" r="45973" b="11509"/>
          <a:stretch/>
        </p:blipFill>
        <p:spPr bwMode="auto">
          <a:xfrm>
            <a:off x="7380312" y="3939902"/>
            <a:ext cx="892462" cy="1200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18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5714292" y="4049909"/>
            <a:ext cx="1609520" cy="11303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Picture 2" descr="E:\Camera Roll Backup\2016\09 - sep\61bc7a45f19a0b20-photo.jpe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44" t="28142" r="46234" b="51507"/>
          <a:stretch/>
        </p:blipFill>
        <p:spPr bwMode="auto">
          <a:xfrm>
            <a:off x="101261" y="4034060"/>
            <a:ext cx="1676400" cy="1146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087" y="4018449"/>
            <a:ext cx="2001096" cy="1121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257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1638" y="-162303"/>
            <a:ext cx="9164143" cy="1128712"/>
          </a:xfrm>
        </p:spPr>
        <p:txBody>
          <a:bodyPr/>
          <a:lstStyle/>
          <a:p>
            <a:r>
              <a:rPr lang="sv-SE" sz="2400" dirty="0" smtClean="0"/>
              <a:t>Oil </a:t>
            </a:r>
            <a:r>
              <a:rPr lang="sv-SE" sz="2400" dirty="0"/>
              <a:t>and gas </a:t>
            </a:r>
            <a:r>
              <a:rPr lang="sv-SE" sz="2400" dirty="0" smtClean="0"/>
              <a:t>production, Signal </a:t>
            </a:r>
            <a:r>
              <a:rPr lang="sv-SE" sz="2400" dirty="0"/>
              <a:t>Hill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9033" y="644623"/>
            <a:ext cx="8229601" cy="3943351"/>
          </a:xfrm>
        </p:spPr>
        <p:txBody>
          <a:bodyPr/>
          <a:lstStyle/>
          <a:p>
            <a:pPr marL="0" indent="0">
              <a:buNone/>
            </a:pPr>
            <a:r>
              <a:rPr lang="sv-SE" sz="1900" dirty="0"/>
              <a:t>SOF measurements of alkanes. Blue areas correspond to </a:t>
            </a:r>
            <a:r>
              <a:rPr lang="sv-SE" sz="1900" dirty="0" smtClean="0"/>
              <a:t>oil </a:t>
            </a:r>
            <a:r>
              <a:rPr lang="sv-SE" sz="1900" dirty="0"/>
              <a:t>wells, </a:t>
            </a:r>
            <a:r>
              <a:rPr lang="sv-SE" sz="1900" dirty="0" smtClean="0"/>
              <a:t>cisterns  </a:t>
            </a:r>
            <a:r>
              <a:rPr lang="sv-SE" sz="1900" dirty="0"/>
              <a:t>and Derricks and purple areas to treatment plants and tankfarms 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8" t="3036" r="2338" b="12616"/>
          <a:stretch/>
        </p:blipFill>
        <p:spPr bwMode="auto">
          <a:xfrm>
            <a:off x="461356" y="1584453"/>
            <a:ext cx="8464878" cy="3451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sv-SE" smtClean="0"/>
              <a:pPr/>
              <a:t>16</a:t>
            </a:fld>
            <a:endParaRPr lang="sv-SE"/>
          </a:p>
        </p:txBody>
      </p:sp>
      <p:sp>
        <p:nvSpPr>
          <p:cNvPr id="4" name="TextBox 3"/>
          <p:cNvSpPr txBox="1"/>
          <p:nvPr/>
        </p:nvSpPr>
        <p:spPr>
          <a:xfrm>
            <a:off x="755576" y="2809645"/>
            <a:ext cx="1296144" cy="96436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0639" marR="40639" defTabSz="584200" rtl="0" latinLnBrk="1" hangingPunct="0"/>
            <a:r>
              <a:rPr lang="sv-SE" sz="2000" b="1" dirty="0" smtClean="0">
                <a:solidFill>
                  <a:srgbClr val="FFFFFF"/>
                </a:solidFill>
                <a:uFill>
                  <a:solidFill>
                    <a:srgbClr val="000000"/>
                  </a:solidFill>
                </a:uFill>
              </a:rPr>
              <a:t>Oil wells</a:t>
            </a:r>
            <a:r>
              <a:rPr lang="sv-SE" sz="36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, </a:t>
            </a:r>
            <a:endParaRPr lang="sv-SE" sz="36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752" y="2563232"/>
            <a:ext cx="2376264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0639" marR="40639" defTabSz="584200" rtl="0" latinLnBrk="1" hangingPunct="0"/>
            <a:r>
              <a:rPr lang="sv-SE" sz="2000" b="1" dirty="0">
                <a:solidFill>
                  <a:srgbClr val="FFFFFF"/>
                </a:solidFill>
                <a:uFill>
                  <a:solidFill>
                    <a:srgbClr val="000000"/>
                  </a:solidFill>
                </a:uFill>
              </a:rPr>
              <a:t>Gas </a:t>
            </a:r>
            <a:r>
              <a:rPr lang="sv-SE" sz="2000" b="1" dirty="0" smtClean="0">
                <a:solidFill>
                  <a:srgbClr val="FFFFFF"/>
                </a:solidFill>
                <a:uFill>
                  <a:solidFill>
                    <a:srgbClr val="000000"/>
                  </a:solidFill>
                </a:uFill>
              </a:rPr>
              <a:t>treatment </a:t>
            </a:r>
            <a:r>
              <a:rPr lang="sv-SE" sz="36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, </a:t>
            </a:r>
            <a:endParaRPr lang="sv-SE" sz="36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32240" y="3939902"/>
            <a:ext cx="2376264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0639" marR="40639" defTabSz="584200" rtl="0" latinLnBrk="1" hangingPunct="0"/>
            <a:r>
              <a:rPr lang="sv-SE" sz="2000" b="1" dirty="0">
                <a:solidFill>
                  <a:srgbClr val="FFFFFF"/>
                </a:solidFill>
                <a:uFill>
                  <a:solidFill>
                    <a:srgbClr val="000000"/>
                  </a:solidFill>
                </a:uFill>
              </a:rPr>
              <a:t>Gas </a:t>
            </a:r>
            <a:r>
              <a:rPr lang="sv-SE" sz="2000" b="1" dirty="0" smtClean="0">
                <a:solidFill>
                  <a:srgbClr val="FFFFFF"/>
                </a:solidFill>
                <a:uFill>
                  <a:solidFill>
                    <a:srgbClr val="000000"/>
                  </a:solidFill>
                </a:uFill>
              </a:rPr>
              <a:t>treatment </a:t>
            </a:r>
            <a:r>
              <a:rPr lang="sv-SE" sz="36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, </a:t>
            </a:r>
            <a:endParaRPr lang="sv-SE" sz="36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7624" y="3756645"/>
            <a:ext cx="1296144" cy="96436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0639" marR="40639" defTabSz="584200" rtl="0" latinLnBrk="1" hangingPunct="0"/>
            <a:r>
              <a:rPr lang="sv-SE" sz="2000" b="1" dirty="0" smtClean="0">
                <a:solidFill>
                  <a:srgbClr val="FFFFFF"/>
                </a:solidFill>
                <a:uFill>
                  <a:solidFill>
                    <a:srgbClr val="000000"/>
                  </a:solidFill>
                </a:uFill>
              </a:rPr>
              <a:t>Oil wells</a:t>
            </a:r>
            <a:r>
              <a:rPr lang="sv-SE" sz="36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, </a:t>
            </a:r>
            <a:endParaRPr lang="sv-SE" sz="36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3928" y="3839631"/>
            <a:ext cx="1296144" cy="96436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0639" marR="40639" defTabSz="584200" rtl="0" latinLnBrk="1" hangingPunct="0"/>
            <a:r>
              <a:rPr lang="sv-SE" sz="2000" b="1" dirty="0" smtClean="0">
                <a:solidFill>
                  <a:srgbClr val="FFFFFF"/>
                </a:solidFill>
                <a:uFill>
                  <a:solidFill>
                    <a:srgbClr val="000000"/>
                  </a:solidFill>
                </a:uFill>
              </a:rPr>
              <a:t>Oil wells</a:t>
            </a:r>
            <a:r>
              <a:rPr lang="sv-SE" sz="36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, </a:t>
            </a:r>
            <a:endParaRPr lang="sv-SE" sz="36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</a:endParaRPr>
          </a:p>
        </p:txBody>
      </p:sp>
      <p:sp>
        <p:nvSpPr>
          <p:cNvPr id="6" name="Up Arrow 5"/>
          <p:cNvSpPr/>
          <p:nvPr/>
        </p:nvSpPr>
        <p:spPr>
          <a:xfrm>
            <a:off x="2987824" y="3960068"/>
            <a:ext cx="438236" cy="864096"/>
          </a:xfrm>
          <a:prstGeom prst="upArrow">
            <a:avLst/>
          </a:prstGeom>
          <a:solidFill>
            <a:schemeClr val="tx2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  <a:scene3d>
            <a:camera prst="orthographicFront">
              <a:rot lat="2110231" lon="21042206" rev="21012441"/>
            </a:camera>
            <a:lightRig rig="threePt" dir="t"/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0639" marR="40639" defTabSz="584200" rtl="0" latinLnBrk="1" hangingPunct="0"/>
            <a:endParaRPr lang="sv-SE" sz="3600">
              <a:solidFill>
                <a:srgbClr val="000000"/>
              </a:solidFill>
              <a:uFill>
                <a:solidFill>
                  <a:srgbClr val="000000"/>
                </a:solidFill>
              </a:uFill>
            </a:endParaRPr>
          </a:p>
        </p:txBody>
      </p:sp>
    </p:spTree>
    <p:extLst>
      <p:ext uri="{BB962C8B-B14F-4D97-AF65-F5344CB8AC3E}">
        <p14:creationId xmlns:p14="http://schemas.microsoft.com/office/powerpoint/2010/main" val="5245983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343" y="-213146"/>
            <a:ext cx="8841161" cy="1128712"/>
          </a:xfrm>
        </p:spPr>
        <p:txBody>
          <a:bodyPr/>
          <a:lstStyle/>
          <a:p>
            <a:r>
              <a:rPr lang="sv-SE" sz="2400" dirty="0" smtClean="0"/>
              <a:t>Overall measured VOC results </a:t>
            </a:r>
            <a:r>
              <a:rPr lang="sv-SE" sz="2900" dirty="0" smtClean="0"/>
              <a:t/>
            </a:r>
            <a:br>
              <a:rPr lang="sv-SE" sz="2900" dirty="0" smtClean="0"/>
            </a:br>
            <a:endParaRPr lang="sv-SE" sz="1900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sv-SE" smtClean="0"/>
              <a:pPr/>
              <a:t>17</a:t>
            </a:fld>
            <a:endParaRPr lang="sv-SE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103886"/>
              </p:ext>
            </p:extLst>
          </p:nvPr>
        </p:nvGraphicFramePr>
        <p:xfrm>
          <a:off x="412413" y="764680"/>
          <a:ext cx="8480067" cy="3899910"/>
        </p:xfrm>
        <a:graphic>
          <a:graphicData uri="http://schemas.openxmlformats.org/drawingml/2006/table">
            <a:tbl>
              <a:tblPr firstRow="1" firstCol="1" bandRow="1">
                <a:tableStyleId>{2708684C-4D16-4618-839F-0558EEFCDFE6}</a:tableStyleId>
              </a:tblPr>
              <a:tblGrid>
                <a:gridCol w="1938877"/>
                <a:gridCol w="996574"/>
                <a:gridCol w="1944216"/>
                <a:gridCol w="1152128"/>
                <a:gridCol w="720080"/>
                <a:gridCol w="864096"/>
                <a:gridCol w="864096"/>
              </a:tblGrid>
              <a:tr h="51092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Source Category </a:t>
                      </a:r>
                      <a:endParaRPr lang="sv-SE" sz="13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No. of </a:t>
                      </a:r>
                      <a:r>
                        <a:rPr lang="en-US" sz="1300" dirty="0" smtClean="0">
                          <a:effectLst/>
                        </a:rPr>
                        <a:t>Units</a:t>
                      </a:r>
                      <a:r>
                        <a:rPr lang="en-US" sz="1300" baseline="0" dirty="0" smtClean="0">
                          <a:effectLst/>
                        </a:rPr>
                        <a:t> </a:t>
                      </a:r>
                      <a:r>
                        <a:rPr lang="en-US" sz="1300" dirty="0" smtClean="0">
                          <a:effectLst/>
                        </a:rPr>
                        <a:t>meas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endParaRPr lang="sv-SE" sz="13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effectLst/>
                        </a:rPr>
                        <a:t>Unit</a:t>
                      </a:r>
                      <a:r>
                        <a:rPr lang="sv-SE" sz="1300" baseline="0" dirty="0" smtClean="0">
                          <a:effectLst/>
                        </a:rPr>
                        <a:t> </a:t>
                      </a:r>
                      <a:r>
                        <a:rPr lang="en-US" sz="1300" dirty="0" smtClean="0">
                          <a:effectLst/>
                        </a:rPr>
                        <a:t>Type</a:t>
                      </a:r>
                      <a:endParaRPr lang="sv-SE" sz="13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Total Alkane [kg/h]</a:t>
                      </a:r>
                      <a:endParaRPr lang="sv-SE" sz="13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 dirty="0">
                          <a:effectLst/>
                        </a:rPr>
                        <a:t>BTEX </a:t>
                      </a:r>
                      <a:endParaRPr lang="sv-SE" sz="1300" i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 dirty="0">
                          <a:effectLst/>
                        </a:rPr>
                        <a:t>Benzene </a:t>
                      </a:r>
                      <a:endParaRPr lang="sv-SE" sz="1300" i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i="1" dirty="0">
                          <a:effectLst/>
                        </a:rPr>
                        <a:t>CH</a:t>
                      </a:r>
                      <a:r>
                        <a:rPr lang="en-US" sz="1300" i="1" baseline="-25000" dirty="0">
                          <a:effectLst/>
                        </a:rPr>
                        <a:t>4    </a:t>
                      </a:r>
                      <a:endParaRPr lang="sv-SE" sz="1300" i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b="0" i="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Verdana"/>
                        </a:rPr>
                        <a:t>Oil &amp; Gas Wells</a:t>
                      </a: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dirty="0">
                          <a:effectLst/>
                        </a:rPr>
                        <a:t>106</a:t>
                      </a:r>
                      <a:endParaRPr lang="sv-SE" sz="13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b="0" i="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Verdana"/>
                        </a:rPr>
                        <a:t>Derricks</a:t>
                      </a:r>
                      <a:r>
                        <a:rPr lang="sv-SE" sz="1300" dirty="0">
                          <a:effectLst/>
                        </a:rPr>
                        <a:t> + small tanks</a:t>
                      </a:r>
                      <a:endParaRPr lang="sv-SE" sz="13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dirty="0">
                          <a:effectLst/>
                        </a:rPr>
                        <a:t>138</a:t>
                      </a:r>
                      <a:endParaRPr lang="sv-SE" sz="13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i="1" dirty="0">
                          <a:effectLst/>
                        </a:rPr>
                        <a:t>7 %</a:t>
                      </a:r>
                      <a:endParaRPr lang="sv-SE" sz="1300" i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1.2%</a:t>
                      </a:r>
                      <a:endParaRPr lang="sv-SE" sz="1300" i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i="1" dirty="0">
                          <a:effectLst/>
                        </a:rPr>
                        <a:t>53%</a:t>
                      </a:r>
                      <a:endParaRPr lang="sv-SE" sz="1300" i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4362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b="0" i="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Verdana"/>
                        </a:rPr>
                        <a:t>Tank Farms, Terminals &amp; Depots</a:t>
                      </a: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dirty="0">
                          <a:effectLst/>
                        </a:rPr>
                        <a:t>343</a:t>
                      </a:r>
                      <a:endParaRPr lang="sv-SE" sz="13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dirty="0">
                          <a:effectLst/>
                        </a:rPr>
                        <a:t>Storage tanks</a:t>
                      </a:r>
                      <a:endParaRPr lang="sv-SE" sz="13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dirty="0">
                          <a:effectLst/>
                        </a:rPr>
                        <a:t>317</a:t>
                      </a:r>
                      <a:endParaRPr lang="sv-SE" sz="13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i="1">
                          <a:effectLst/>
                        </a:rPr>
                        <a:t>8 %</a:t>
                      </a:r>
                      <a:endParaRPr lang="sv-SE" sz="1300" i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i="1" dirty="0" smtClean="0">
                          <a:effectLst/>
                        </a:rPr>
                        <a:t>1</a:t>
                      </a:r>
                      <a:endParaRPr lang="sv-SE" sz="1300" i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i="1">
                          <a:effectLst/>
                        </a:rPr>
                        <a:t>85%</a:t>
                      </a:r>
                      <a:endParaRPr lang="sv-SE" sz="1300" i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545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b="0" i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Verdana"/>
                        </a:rPr>
                        <a:t>Petroleum Treatment Sites &amp; Small Refineries</a:t>
                      </a:r>
                      <a:endParaRPr lang="sv-SE" sz="1300" b="0" i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FFFFFF"/>
                          </a:solidFill>
                        </a:uFill>
                        <a:latin typeface="+mn-lt"/>
                        <a:ea typeface="+mn-ea"/>
                        <a:cs typeface="+mn-cs"/>
                        <a:sym typeface="Verdana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>
                          <a:effectLst/>
                        </a:rPr>
                        <a:t>8</a:t>
                      </a:r>
                      <a:endParaRPr lang="sv-SE" sz="13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dirty="0">
                          <a:effectLst/>
                        </a:rPr>
                        <a:t>Sites</a:t>
                      </a:r>
                      <a:endParaRPr lang="sv-SE" sz="13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dirty="0">
                          <a:effectLst/>
                        </a:rPr>
                        <a:t>498</a:t>
                      </a:r>
                      <a:endParaRPr lang="sv-SE" sz="13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i="1">
                          <a:effectLst/>
                        </a:rPr>
                        <a:t>6 %</a:t>
                      </a:r>
                      <a:endParaRPr lang="sv-SE" sz="1300" i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i="1" dirty="0" smtClean="0">
                          <a:effectLst/>
                        </a:rPr>
                        <a:t>1%</a:t>
                      </a:r>
                      <a:endParaRPr lang="sv-SE" sz="1300" i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i="1">
                          <a:effectLst/>
                        </a:rPr>
                        <a:t>47%</a:t>
                      </a:r>
                      <a:endParaRPr lang="sv-SE" sz="1300" i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5453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b="0" i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Verdana"/>
                        </a:rPr>
                        <a:t>Offshore - Platforms, Fuel Islands &amp; Fuel Barges</a:t>
                      </a:r>
                      <a:endParaRPr lang="sv-SE" sz="1300" b="0" i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FFFFFF"/>
                          </a:solidFill>
                        </a:uFill>
                        <a:latin typeface="+mn-lt"/>
                        <a:ea typeface="+mn-ea"/>
                        <a:cs typeface="+mn-cs"/>
                        <a:sym typeface="Verdana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>
                          <a:effectLst/>
                        </a:rPr>
                        <a:t>7</a:t>
                      </a:r>
                      <a:endParaRPr lang="sv-SE" sz="13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>
                          <a:effectLst/>
                        </a:rPr>
                        <a:t>Sites</a:t>
                      </a:r>
                      <a:endParaRPr lang="sv-SE" sz="13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dirty="0">
                          <a:effectLst/>
                        </a:rPr>
                        <a:t>69</a:t>
                      </a:r>
                      <a:endParaRPr lang="sv-SE" sz="13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i="1">
                          <a:effectLst/>
                        </a:rPr>
                        <a:t>n.m.</a:t>
                      </a:r>
                      <a:endParaRPr lang="sv-SE" sz="1300" i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i="1" dirty="0">
                          <a:effectLst/>
                        </a:rPr>
                        <a:t>n.m.</a:t>
                      </a:r>
                      <a:endParaRPr lang="sv-SE" sz="1300" i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i="1" dirty="0">
                          <a:effectLst/>
                        </a:rPr>
                        <a:t>n.m.</a:t>
                      </a:r>
                      <a:endParaRPr lang="sv-SE" sz="1300" i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696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b="0" i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Verdana"/>
                        </a:rPr>
                        <a:t>Other Significant VOC Sources</a:t>
                      </a: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7</a:t>
                      </a:r>
                      <a:endParaRPr lang="sv-SE" sz="13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>
                          <a:effectLst/>
                        </a:rPr>
                        <a:t>Various</a:t>
                      </a:r>
                      <a:endParaRPr lang="sv-SE" sz="13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dirty="0" smtClean="0">
                          <a:effectLst/>
                        </a:rPr>
                        <a:t>286</a:t>
                      </a:r>
                      <a:endParaRPr lang="sv-SE" sz="13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i="1" dirty="0">
                          <a:effectLst/>
                        </a:rPr>
                        <a:t>n.m.</a:t>
                      </a:r>
                      <a:endParaRPr lang="sv-SE" sz="1300" i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i="1">
                          <a:effectLst/>
                        </a:rPr>
                        <a:t>n.m.</a:t>
                      </a:r>
                      <a:endParaRPr lang="sv-SE" sz="1300" i="1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41%</a:t>
                      </a:r>
                      <a:endParaRPr lang="sv-SE" sz="1300" i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2932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b="0" i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Verdana"/>
                        </a:rPr>
                        <a:t>Gas Stations</a:t>
                      </a: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>
                          <a:effectLst/>
                        </a:rPr>
                        <a:t>8</a:t>
                      </a:r>
                      <a:endParaRPr lang="sv-SE" sz="13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Sites</a:t>
                      </a:r>
                      <a:endParaRPr lang="sv-SE" sz="13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>
                          <a:effectLst/>
                        </a:rPr>
                        <a:t>10</a:t>
                      </a:r>
                      <a:endParaRPr lang="sv-SE" sz="13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i="1" dirty="0">
                          <a:effectLst/>
                        </a:rPr>
                        <a:t>24 %</a:t>
                      </a:r>
                      <a:endParaRPr lang="sv-SE" sz="1300" i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i="1" dirty="0" smtClean="0">
                          <a:effectLst/>
                        </a:rPr>
                        <a:t>3%</a:t>
                      </a:r>
                      <a:endParaRPr lang="sv-SE" sz="1300" i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i="1" dirty="0" smtClean="0">
                          <a:effectLst/>
                        </a:rPr>
                        <a:t>25%</a:t>
                      </a:r>
                      <a:endParaRPr lang="sv-SE" sz="1300" i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6057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b="1" i="0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Verdana"/>
                        </a:rPr>
                        <a:t>Flux</a:t>
                      </a:r>
                      <a:r>
                        <a:rPr lang="en-US" sz="1300" b="1" i="0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Verdana"/>
                        </a:rPr>
                        <a:t>, </a:t>
                      </a:r>
                      <a:r>
                        <a:rPr lang="en-US" sz="1300" b="1" i="0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Verdana"/>
                        </a:rPr>
                        <a:t>All</a:t>
                      </a:r>
                      <a:r>
                        <a:rPr lang="en-US" sz="1300" b="1" i="0" baseline="0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Verdana"/>
                        </a:rPr>
                        <a:t> measured </a:t>
                      </a:r>
                      <a:r>
                        <a:rPr lang="en-US" sz="1300" b="1" i="0" dirty="0" smtClean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Verdana"/>
                        </a:rPr>
                        <a:t>small sources </a:t>
                      </a:r>
                      <a:endParaRPr lang="sv-SE" sz="1300" b="1" i="0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FFFFFF"/>
                          </a:solidFill>
                        </a:uFill>
                        <a:latin typeface="+mn-lt"/>
                        <a:ea typeface="+mn-ea"/>
                        <a:cs typeface="+mn-cs"/>
                        <a:sym typeface="Verdana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sv-SE" sz="1300" b="1">
                        <a:effectLst/>
                        <a:latin typeface="Calibri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sv-SE" sz="1300" b="1">
                        <a:effectLst/>
                        <a:latin typeface="Calibri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b="1" dirty="0" smtClean="0">
                          <a:effectLst/>
                        </a:rPr>
                        <a:t>1318</a:t>
                      </a:r>
                      <a:endParaRPr lang="sv-SE" sz="1300" b="1" dirty="0">
                        <a:effectLst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b="1" i="1" dirty="0" smtClean="0">
                          <a:effectLst/>
                        </a:rPr>
                        <a:t>68</a:t>
                      </a:r>
                      <a:r>
                        <a:rPr lang="en-GB" sz="1300" b="1" i="1" baseline="0" dirty="0" smtClean="0">
                          <a:effectLst/>
                        </a:rPr>
                        <a:t> </a:t>
                      </a:r>
                      <a:endParaRPr lang="sv-SE" sz="1300" b="1" i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b="1" i="1" dirty="0" smtClean="0">
                          <a:effectLst/>
                        </a:rPr>
                        <a:t>12</a:t>
                      </a:r>
                      <a:endParaRPr lang="sv-SE" sz="1300" b="1" i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b="1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648</a:t>
                      </a:r>
                      <a:endParaRPr lang="sv-SE" sz="1300" b="1" i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6165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b="1" i="1" dirty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Verdana"/>
                        </a:rPr>
                        <a:t>Big Refineries </a:t>
                      </a:r>
                      <a:r>
                        <a:rPr lang="sv-SE" sz="1300" b="1" i="1" dirty="0" smtClean="0">
                          <a:solidFill>
                            <a:schemeClr val="tx1"/>
                          </a:solidFill>
                          <a:effectLst/>
                          <a:uFill>
                            <a:solidFill>
                              <a:srgbClr val="FFFFFF"/>
                            </a:solidFill>
                          </a:uFill>
                          <a:latin typeface="+mn-lt"/>
                          <a:ea typeface="+mn-ea"/>
                          <a:cs typeface="+mn-cs"/>
                          <a:sym typeface="Verdana"/>
                        </a:rPr>
                        <a:t>(</a:t>
                      </a:r>
                      <a:endParaRPr lang="sv-SE" sz="1300" b="1" i="1" dirty="0">
                        <a:solidFill>
                          <a:schemeClr val="tx1"/>
                        </a:solidFill>
                        <a:effectLst/>
                        <a:uFill>
                          <a:solidFill>
                            <a:srgbClr val="FFFFFF"/>
                          </a:solidFill>
                        </a:uFill>
                        <a:latin typeface="+mn-lt"/>
                        <a:ea typeface="+mn-ea"/>
                        <a:cs typeface="+mn-cs"/>
                        <a:sym typeface="Verdana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b="1" i="1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sv-SE" sz="1300" b="1" i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b="1" i="1" dirty="0">
                          <a:solidFill>
                            <a:schemeClr val="tx1"/>
                          </a:solidFill>
                          <a:effectLst/>
                        </a:rPr>
                        <a:t>Sites</a:t>
                      </a:r>
                      <a:endParaRPr lang="sv-SE" sz="1300" b="1" i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b="1" i="1" dirty="0">
                          <a:solidFill>
                            <a:schemeClr val="tx1"/>
                          </a:solidFill>
                          <a:effectLst/>
                        </a:rPr>
                        <a:t>1130</a:t>
                      </a:r>
                      <a:endParaRPr lang="sv-SE" sz="1300" b="1" i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b="1" i="1" dirty="0" smtClean="0">
                          <a:solidFill>
                            <a:schemeClr val="tx1"/>
                          </a:solidFill>
                          <a:effectLst/>
                        </a:rPr>
                        <a:t>113</a:t>
                      </a:r>
                      <a:endParaRPr lang="sv-SE" sz="1300" b="1" i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b="1" i="1" dirty="0" smtClean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sv-SE" sz="1300" b="1" i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v-SE" sz="1300" b="1" i="1" dirty="0" smtClean="0">
                          <a:solidFill>
                            <a:schemeClr val="tx1"/>
                          </a:solidFill>
                          <a:effectLst/>
                        </a:rPr>
                        <a:t>700</a:t>
                      </a:r>
                      <a:endParaRPr lang="sv-SE" sz="1300" b="1" i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2221" marR="2222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769384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701" y="555526"/>
            <a:ext cx="8784976" cy="857250"/>
          </a:xfrm>
        </p:spPr>
        <p:txBody>
          <a:bodyPr/>
          <a:lstStyle/>
          <a:p>
            <a:pPr algn="l" rtl="0"/>
            <a:r>
              <a:rPr lang="sv-SE" sz="2000" dirty="0" smtClean="0"/>
              <a:t/>
            </a:r>
            <a:br>
              <a:rPr lang="sv-SE" sz="2000" dirty="0" smtClean="0"/>
            </a:br>
            <a:r>
              <a:rPr lang="sv-SE" sz="2000" dirty="0" smtClean="0"/>
              <a:t/>
            </a:r>
            <a:br>
              <a:rPr lang="sv-SE" sz="2000" dirty="0" smtClean="0"/>
            </a:br>
            <a:r>
              <a:rPr lang="sv-SE" sz="2000" dirty="0" smtClean="0"/>
              <a:t/>
            </a:r>
            <a:br>
              <a:rPr lang="sv-SE" sz="2000" dirty="0" smtClean="0"/>
            </a:br>
            <a:endParaRPr lang="sv-SE" sz="20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35496" y="-20538"/>
            <a:ext cx="8496944" cy="11287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0809" tIns="40809" rIns="40809" bIns="40809" anchor="ctr"/>
          <a:lstStyle>
            <a:lvl1pPr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  <a:lvl2pPr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2pPr>
            <a:lvl3pPr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3pPr>
            <a:lvl4pPr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4pPr>
            <a:lvl5pPr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5pPr>
            <a:lvl6pPr indent="286940"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6pPr>
            <a:lvl7pPr indent="573881"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7pPr>
            <a:lvl8pPr indent="860822"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8pPr>
            <a:lvl9pPr indent="1147761"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600" dirty="0" smtClean="0"/>
              <a:t>VOC emission sources in LA basin  </a:t>
            </a:r>
            <a:r>
              <a:rPr lang="en-US" sz="2600" dirty="0"/>
              <a:t>measured by </a:t>
            </a:r>
            <a:r>
              <a:rPr lang="en-US" sz="2600" dirty="0" smtClean="0"/>
              <a:t>optical </a:t>
            </a:r>
            <a:r>
              <a:rPr lang="en-US" sz="2600" dirty="0"/>
              <a:t>flux </a:t>
            </a:r>
            <a:r>
              <a:rPr lang="en-US" sz="2600" dirty="0" smtClean="0"/>
              <a:t>measurements and  scaled-up emission 2015</a:t>
            </a:r>
            <a:endParaRPr lang="en-US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6407969" y="1337452"/>
            <a:ext cx="2916559" cy="20415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0639" marR="40639" algn="l" defTabSz="584200" rtl="0" latinLnBrk="1" hangingPunct="0"/>
            <a:r>
              <a:rPr lang="sv-SE" sz="1800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</a:rPr>
              <a:t>Total </a:t>
            </a:r>
            <a:r>
              <a:rPr lang="sv-SE" sz="1800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</a:rPr>
              <a:t>VOC emission </a:t>
            </a:r>
          </a:p>
          <a:p>
            <a:pPr marL="40639" marR="40639" algn="l" defTabSz="584200" rtl="0" latinLnBrk="1" hangingPunct="0"/>
            <a:r>
              <a:rPr lang="sv-SE" sz="1800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</a:rPr>
              <a:t>(Alkanes </a:t>
            </a:r>
            <a:r>
              <a:rPr lang="sv-SE" sz="1800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</a:rPr>
              <a:t>and BTEX) </a:t>
            </a:r>
            <a:endParaRPr lang="sv-SE" sz="1800" dirty="0" smtClean="0">
              <a:solidFill>
                <a:schemeClr val="bg1"/>
              </a:solidFill>
              <a:uFill>
                <a:solidFill>
                  <a:srgbClr val="000000"/>
                </a:solidFill>
              </a:uFill>
            </a:endParaRPr>
          </a:p>
          <a:p>
            <a:pPr marL="40639" marR="40639" algn="l" defTabSz="584200" rtl="0" latinLnBrk="1" hangingPunct="0"/>
            <a:endParaRPr lang="sv-SE" sz="1800" dirty="0" smtClean="0">
              <a:solidFill>
                <a:schemeClr val="bg1"/>
              </a:solidFill>
              <a:uFill>
                <a:solidFill>
                  <a:srgbClr val="000000"/>
                </a:solidFill>
              </a:uFill>
            </a:endParaRPr>
          </a:p>
          <a:p>
            <a:pPr marL="40639" marR="40639" algn="l" defTabSz="584200" rtl="0" latinLnBrk="1" hangingPunct="0"/>
            <a:r>
              <a:rPr lang="sv-SE" sz="1800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</a:rPr>
              <a:t>Measured: </a:t>
            </a:r>
            <a:r>
              <a:rPr kumimoji="0" lang="sv-SE" sz="18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sym typeface="Helvetica Light"/>
              </a:rPr>
              <a:t>3128kg/h</a:t>
            </a:r>
          </a:p>
          <a:p>
            <a:pPr marL="40639" marR="40639" algn="l" defTabSz="584200" rtl="0" latinLnBrk="1" hangingPunct="0"/>
            <a:endParaRPr lang="sv-SE" sz="1800" dirty="0">
              <a:solidFill>
                <a:schemeClr val="bg1"/>
              </a:solidFill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</a:endParaRPr>
          </a:p>
          <a:p>
            <a:pPr marL="40639" marR="40639" algn="l" defTabSz="584200" rtl="0" latinLnBrk="1" hangingPunct="0"/>
            <a:r>
              <a:rPr kumimoji="0" lang="sv-SE" sz="18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sym typeface="Helvetica Light"/>
              </a:rPr>
              <a:t>Scaled-up</a:t>
            </a:r>
            <a:r>
              <a:rPr kumimoji="0" lang="sv-SE" sz="1800" b="0" i="0" u="none" strike="noStrike" cap="none" spc="0" normalizeH="0" dirty="0" smtClean="0">
                <a:ln>
                  <a:noFill/>
                </a:ln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sym typeface="Helvetica Light"/>
              </a:rPr>
              <a:t> : 13317 </a:t>
            </a:r>
            <a:r>
              <a:rPr lang="sv-SE" sz="1800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</a:rPr>
              <a:t>kg/h </a:t>
            </a:r>
            <a:endParaRPr lang="sv-SE" sz="1800" dirty="0" smtClean="0">
              <a:solidFill>
                <a:schemeClr val="bg1"/>
              </a:solidFill>
              <a:uFill>
                <a:solidFill>
                  <a:srgbClr val="000000"/>
                </a:solidFill>
              </a:uFill>
            </a:endParaRPr>
          </a:p>
          <a:p>
            <a:pPr marL="40639" marR="40639" algn="l" defTabSz="584200" rtl="0" latinLnBrk="1" hangingPunct="0"/>
            <a:r>
              <a:rPr lang="sv-SE" sz="1800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</a:rPr>
              <a:t>(based </a:t>
            </a:r>
            <a:r>
              <a:rPr lang="sv-SE" sz="1800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</a:rPr>
              <a:t># </a:t>
            </a:r>
            <a:r>
              <a:rPr lang="sv-SE" sz="1800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</a:rPr>
              <a:t>sources)</a:t>
            </a:r>
            <a:endParaRPr kumimoji="0" lang="sv-SE" sz="36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51" y="987574"/>
            <a:ext cx="6084441" cy="3974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661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555526"/>
            <a:ext cx="8784976" cy="857250"/>
          </a:xfrm>
        </p:spPr>
        <p:txBody>
          <a:bodyPr/>
          <a:lstStyle/>
          <a:p>
            <a:pPr algn="l" rtl="0"/>
            <a:r>
              <a:rPr lang="sv-SE" sz="2000" dirty="0" smtClean="0"/>
              <a:t/>
            </a:r>
            <a:br>
              <a:rPr lang="sv-SE" sz="2000" dirty="0" smtClean="0"/>
            </a:br>
            <a:r>
              <a:rPr lang="sv-SE" sz="2000" dirty="0" smtClean="0"/>
              <a:t/>
            </a:r>
            <a:br>
              <a:rPr lang="sv-SE" sz="2000" dirty="0" smtClean="0"/>
            </a:br>
            <a:r>
              <a:rPr lang="sv-SE" sz="2000" dirty="0" smtClean="0"/>
              <a:t>SOF study indicates that the VOC emissions from the oil and </a:t>
            </a:r>
            <a:r>
              <a:rPr lang="sv-SE" sz="2000" dirty="0" smtClean="0">
                <a:sym typeface="Helvetica Light"/>
              </a:rPr>
              <a:t>gas sector  are 8.6 higher than reported in CARB inventory value, i.e 13317 instead of 1550 kg/h. This would increase </a:t>
            </a:r>
            <a:r>
              <a:rPr lang="sv-SE" sz="2000" dirty="0">
                <a:sym typeface="Helvetica Light"/>
              </a:rPr>
              <a:t>the emissions of </a:t>
            </a:r>
            <a:r>
              <a:rPr lang="sv-SE" sz="2000" dirty="0" smtClean="0">
                <a:sym typeface="Helvetica Light"/>
              </a:rPr>
              <a:t>VOCs </a:t>
            </a:r>
            <a:r>
              <a:rPr lang="sv-SE" sz="2000" dirty="0">
                <a:sym typeface="Helvetica Light"/>
              </a:rPr>
              <a:t>from all sources </a:t>
            </a:r>
            <a:r>
              <a:rPr lang="sv-SE" sz="2000" dirty="0" smtClean="0">
                <a:sym typeface="Helvetica Light"/>
              </a:rPr>
              <a:t>in the LA basin by more than 70%, including </a:t>
            </a:r>
            <a:r>
              <a:rPr lang="en-US" sz="2000" dirty="0"/>
              <a:t> </a:t>
            </a:r>
            <a:r>
              <a:rPr lang="en-US" sz="2000" dirty="0" smtClean="0"/>
              <a:t>area, </a:t>
            </a:r>
            <a:r>
              <a:rPr lang="en-US" sz="2000" dirty="0"/>
              <a:t>mobile and stationary sources </a:t>
            </a:r>
            <a:r>
              <a:rPr lang="sv-SE" sz="2000" dirty="0" smtClean="0">
                <a:sym typeface="Helvetica Light"/>
              </a:rPr>
              <a:t>. </a:t>
            </a:r>
            <a:r>
              <a:rPr lang="sv-SE" sz="2000" dirty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sym typeface="Helvetica Light"/>
              </a:rPr>
              <a:t/>
            </a:r>
            <a:br>
              <a:rPr lang="sv-SE" sz="2000" dirty="0"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sym typeface="Helvetica Light"/>
              </a:rPr>
            </a:br>
            <a:endParaRPr lang="sv-SE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67543" y="1790889"/>
            <a:ext cx="6408713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sv-SE" sz="1600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</a:rPr>
              <a:t>SOF with extrapolation to  all sources </a:t>
            </a:r>
            <a:endParaRPr kumimoji="0" lang="sv-SE" sz="16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>
                <a:solidFill>
                  <a:srgbClr val="000000"/>
                </a:solidFill>
              </a:uFill>
              <a:sym typeface="Helvetica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64087" y="1779662"/>
            <a:ext cx="640871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sv-SE" sz="1600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</a:rPr>
              <a:t>Merge of optical measurements </a:t>
            </a:r>
          </a:p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sv-SE" sz="1600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</a:rPr>
              <a:t>and emission inventory  by CARB 2012</a:t>
            </a:r>
            <a:endParaRPr kumimoji="0" lang="sv-SE" sz="16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>
                <a:solidFill>
                  <a:srgbClr val="000000"/>
                </a:solidFill>
              </a:uFill>
              <a:sym typeface="Helvetica Light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3" t="18410" r="25013" b="5758"/>
          <a:stretch/>
        </p:blipFill>
        <p:spPr bwMode="auto">
          <a:xfrm>
            <a:off x="5436095" y="2394267"/>
            <a:ext cx="2829003" cy="269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35498" y="-285154"/>
            <a:ext cx="8229601" cy="11287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0809" tIns="40809" rIns="40809" bIns="40809" anchor="ctr"/>
          <a:lstStyle>
            <a:lvl1pPr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  <a:lvl2pPr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2pPr>
            <a:lvl3pPr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3pPr>
            <a:lvl4pPr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4pPr>
            <a:lvl5pPr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5pPr>
            <a:lvl6pPr indent="286940"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6pPr>
            <a:lvl7pPr indent="573881"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7pPr>
            <a:lvl8pPr indent="860822"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8pPr>
            <a:lvl9pPr indent="1147761"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defTabSz="914400"/>
            <a:r>
              <a:rPr lang="sv-SE" sz="2600" dirty="0"/>
              <a:t>New VOC emission budget  LA basin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8" t="9797" r="43428"/>
          <a:stretch/>
        </p:blipFill>
        <p:spPr bwMode="auto">
          <a:xfrm>
            <a:off x="348234" y="2185530"/>
            <a:ext cx="3647702" cy="2834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ight Arrow 2"/>
          <p:cNvSpPr/>
          <p:nvPr/>
        </p:nvSpPr>
        <p:spPr>
          <a:xfrm rot="1355000">
            <a:off x="3954572" y="4031464"/>
            <a:ext cx="2321844" cy="248177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2" name="Right Arrow 11"/>
          <p:cNvSpPr/>
          <p:nvPr/>
        </p:nvSpPr>
        <p:spPr>
          <a:xfrm rot="20954619">
            <a:off x="4004565" y="4120922"/>
            <a:ext cx="1756186" cy="248177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9291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9502"/>
            <a:ext cx="5400600" cy="1128712"/>
          </a:xfrm>
        </p:spPr>
        <p:txBody>
          <a:bodyPr/>
          <a:lstStyle/>
          <a:p>
            <a:pPr algn="l"/>
            <a:r>
              <a:rPr lang="sv-SE" sz="2800" dirty="0" smtClean="0"/>
              <a:t>Fixed column measurement of CO, NH3, HCHO using solar FTIR in Mexico City during MCMA 2003 experiment</a:t>
            </a:r>
            <a:endParaRPr lang="sv-SE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C8515A-9471-4876-902C-42B57D96FD2B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79512" y="3526553"/>
            <a:ext cx="4464496" cy="182614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0639" marR="40639" lvl="0" algn="l" defTabSz="584200" rtl="0" latinLnBrk="1" hangingPunct="0"/>
            <a:r>
              <a:rPr lang="sv-SE" sz="2000" dirty="0">
                <a:solidFill>
                  <a:schemeClr val="bg1"/>
                </a:solidFill>
              </a:rPr>
              <a:t>de Foy</a:t>
            </a:r>
            <a:r>
              <a:rPr lang="sv-SE" sz="2000" dirty="0" smtClean="0">
                <a:solidFill>
                  <a:schemeClr val="bg1"/>
                </a:solidFill>
              </a:rPr>
              <a:t>,., </a:t>
            </a:r>
            <a:r>
              <a:rPr lang="sv-SE" sz="2000" dirty="0">
                <a:solidFill>
                  <a:schemeClr val="bg1"/>
                </a:solidFill>
              </a:rPr>
              <a:t>J., Mellqvist, J</a:t>
            </a:r>
            <a:r>
              <a:rPr lang="sv-SE" sz="2000" dirty="0" smtClean="0">
                <a:solidFill>
                  <a:schemeClr val="bg1"/>
                </a:solidFill>
              </a:rPr>
              <a:t>.,. Grutter, M., ..A</a:t>
            </a:r>
            <a:r>
              <a:rPr lang="sv-SE" sz="2000" dirty="0">
                <a:solidFill>
                  <a:schemeClr val="bg1"/>
                </a:solidFill>
              </a:rPr>
              <a:t>. &amp; Molina, L. (2007) </a:t>
            </a:r>
            <a:r>
              <a:rPr lang="sv-SE" sz="2000" i="1" dirty="0" smtClean="0">
                <a:solidFill>
                  <a:schemeClr val="bg1"/>
                </a:solidFill>
              </a:rPr>
              <a:t>ACP</a:t>
            </a:r>
            <a:r>
              <a:rPr lang="sv-SE" sz="2000" dirty="0" smtClean="0">
                <a:solidFill>
                  <a:schemeClr val="bg1"/>
                </a:solidFill>
              </a:rPr>
              <a:t>. </a:t>
            </a:r>
            <a:r>
              <a:rPr lang="sv-SE" sz="2000" dirty="0">
                <a:solidFill>
                  <a:schemeClr val="bg1"/>
                </a:solidFill>
              </a:rPr>
              <a:t>DOI: 10.5194/acp-7-781-2007</a:t>
            </a:r>
            <a:r>
              <a:rPr lang="sv-SE" sz="3600" dirty="0"/>
              <a:t>.</a:t>
            </a:r>
          </a:p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sv-SE" sz="3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8" name="mcma2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09076"/>
            <a:ext cx="2944548" cy="235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288032" y="187547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sv-SE" sz="2400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</a:rPr>
              <a:t>Bruker OPAG 22 (0.5 </a:t>
            </a:r>
            <a:r>
              <a:rPr lang="sv-SE" sz="2400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</a:rPr>
              <a:t>cm-) </a:t>
            </a:r>
            <a:endParaRPr lang="sv-SE" sz="2400" dirty="0" smtClean="0">
              <a:solidFill>
                <a:schemeClr val="bg1"/>
              </a:solidFill>
              <a:uFill>
                <a:solidFill>
                  <a:srgbClr val="000000"/>
                </a:solidFill>
              </a:uFill>
            </a:endParaRPr>
          </a:p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sv-SE" sz="2400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</a:rPr>
              <a:t>with MCT; NPL solar tracker</a:t>
            </a:r>
          </a:p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sv-SE" sz="2400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</a:rPr>
              <a:t>SFIT 2 evluation</a:t>
            </a:r>
            <a:endParaRPr lang="sv-SE" sz="2400" dirty="0">
              <a:solidFill>
                <a:schemeClr val="bg1"/>
              </a:solidFill>
              <a:uFill>
                <a:solidFill>
                  <a:srgbClr val="000000"/>
                </a:solidFill>
              </a:uFill>
            </a:endParaRPr>
          </a:p>
        </p:txBody>
      </p:sp>
      <p:pic>
        <p:nvPicPr>
          <p:cNvPr id="3074" name="Picture 2" descr="C:\Users\JohanM\Documents\mydoc2014\project\mcma2003\mexico_cit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226" y="2628925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883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95289" y="-182166"/>
            <a:ext cx="10440987" cy="857251"/>
          </a:xfrm>
        </p:spPr>
        <p:txBody>
          <a:bodyPr/>
          <a:lstStyle/>
          <a:p>
            <a:pPr algn="l" eaLnBrk="1" hangingPunct="1"/>
            <a:r>
              <a:rPr lang="sv-SE" altLang="sv-SE" sz="3600" dirty="0" smtClean="0"/>
              <a:t>Alkane emissions from industrial complexes</a:t>
            </a:r>
            <a:endParaRPr lang="en-US" altLang="sv-SE" sz="3600" dirty="0" smtClean="0"/>
          </a:p>
        </p:txBody>
      </p:sp>
      <p:graphicFrame>
        <p:nvGraphicFramePr>
          <p:cNvPr id="4" name="Group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1691003"/>
              </p:ext>
            </p:extLst>
          </p:nvPr>
        </p:nvGraphicFramePr>
        <p:xfrm>
          <a:off x="395288" y="465535"/>
          <a:ext cx="8424862" cy="3931445"/>
        </p:xfrm>
        <a:graphic>
          <a:graphicData uri="http://schemas.openxmlformats.org/drawingml/2006/table">
            <a:tbl>
              <a:tblPr/>
              <a:tblGrid>
                <a:gridCol w="3355189"/>
                <a:gridCol w="1267419"/>
                <a:gridCol w="1192864"/>
                <a:gridCol w="1673322"/>
                <a:gridCol w="936068"/>
              </a:tblGrid>
              <a:tr h="502899"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Source region</a:t>
                      </a: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Verdana" pitchFamily="34" charset="0"/>
                      </a:endParaRP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SOF (kg/h)*</a:t>
                      </a: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Verdana" pitchFamily="34" charset="0"/>
                      </a:endParaRP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Inventory  </a:t>
                      </a: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Verdana" pitchFamily="34" charset="0"/>
                      </a:endParaRP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(kg/h)</a:t>
                      </a: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Verdana" pitchFamily="34" charset="0"/>
                      </a:endParaRP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% capacity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Factor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</a:tr>
              <a:tr h="307277"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Göteborg 2005-2017 3 refineries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1100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1100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0.05%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1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</a:tr>
              <a:tr h="278168"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Antwerp 2010, 3 </a:t>
                      </a:r>
                      <a:r>
                        <a:rPr kumimoji="0" lang="en-US" sz="12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refin</a:t>
                      </a: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.+</a:t>
                      </a:r>
                      <a:r>
                        <a:rPr kumimoji="0" lang="en-US" sz="12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chem</a:t>
                      </a: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 </a:t>
                      </a: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Verdana" pitchFamily="34" charset="0"/>
                      </a:endParaRP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5510</a:t>
                      </a: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Verdana" pitchFamily="34" charset="0"/>
                      </a:endParaRP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715</a:t>
                      </a: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Helvetica Light" charset="0"/>
                      </a:endParaRP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Helvetica Light" charset="0"/>
                        </a:rPr>
                        <a:t>0.07%***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Helvetica Light" charset="0"/>
                        </a:rPr>
                        <a:t>7.7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</a:tr>
              <a:tr h="295097"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Le Havre 2008**** 2 </a:t>
                      </a:r>
                      <a:r>
                        <a:rPr kumimoji="0" lang="en-US" sz="12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refin</a:t>
                      </a: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. </a:t>
                      </a: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Verdana" pitchFamily="34" charset="0"/>
                      </a:endParaRP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4407</a:t>
                      </a: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Verdana" pitchFamily="34" charset="0"/>
                      </a:endParaRP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1048</a:t>
                      </a: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Verdana" pitchFamily="34" charset="0"/>
                      </a:endParaRP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0.04%***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4.2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</a:tr>
              <a:tr h="285442"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Rotterdam 2008***** 6 refineries</a:t>
                      </a: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Verdana" pitchFamily="34" charset="0"/>
                      </a:endParaRP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5553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1265</a:t>
                      </a: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Verdana" pitchFamily="34" charset="0"/>
                      </a:endParaRP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0.045%***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4.4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</a:tr>
              <a:tr h="304751"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CA, Bay Area  2013 3  refineries 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877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Helvetica Light" charset="0"/>
                        </a:rPr>
                        <a:t>192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Helvetica Light" charset="0"/>
                        </a:rPr>
                        <a:t>0.04%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Helvetica Light" charset="0"/>
                        </a:rPr>
                        <a:t>4.6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</a:tr>
              <a:tr h="644838"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CA, LA basin 2013/2016 </a:t>
                      </a: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6 Refineries</a:t>
                      </a: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Oil production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Verdana" pitchFamily="34" charset="0"/>
                      </a:endParaRP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1242</a:t>
                      </a: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8076*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Helvetica Light" charset="0"/>
                      </a:endParaRP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Helvetica Light" charset="0"/>
                        </a:rPr>
                        <a:t>194</a:t>
                      </a: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Helvetica Light" charset="0"/>
                        </a:rPr>
                        <a:t>38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Helvetica Light" charset="0"/>
                      </a:endParaRP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Helvetica Light" charset="0"/>
                        </a:rPr>
                        <a:t>0.02%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Helvetica Light" charset="0"/>
                      </a:endParaRP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Helvetica Light" charset="0"/>
                        </a:rPr>
                        <a:t>6</a:t>
                      </a: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Helvetica Light" charset="0"/>
                        </a:rPr>
                        <a:t>211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</a:tr>
              <a:tr h="486106"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Houston ship channel 2006/2009/ 2011/2012  multiple </a:t>
                      </a:r>
                      <a:r>
                        <a:rPr kumimoji="0" lang="en-US" sz="12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refin</a:t>
                      </a: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. + </a:t>
                      </a:r>
                      <a:r>
                        <a:rPr kumimoji="0" lang="en-US" sz="12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chem</a:t>
                      </a: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11600</a:t>
                      </a: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Verdana" pitchFamily="34" charset="0"/>
                      </a:endParaRP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Arial" pitchFamily="34" charset="0"/>
                        </a:rPr>
                        <a:t>850</a:t>
                      </a: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Verdana" pitchFamily="34" charset="0"/>
                      </a:endParaRP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0.14%***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14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</a:tr>
              <a:tr h="826867"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China </a:t>
                      </a: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2 Tianjin Refineries 2016</a:t>
                      </a: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1 Fushun </a:t>
                      </a:r>
                      <a:r>
                        <a:rPr kumimoji="0" lang="en-US" sz="12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refin</a:t>
                      </a: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. 2014</a:t>
                      </a: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Fushun Oil sand </a:t>
                      </a:r>
                      <a:r>
                        <a:rPr kumimoji="0" lang="en-US" sz="12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refin</a:t>
                      </a: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. 2014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Verdana" pitchFamily="34" charset="0"/>
                      </a:endParaRP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2000</a:t>
                      </a: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1278</a:t>
                      </a: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Verdana" pitchFamily="34" charset="0"/>
                        </a:rPr>
                        <a:t>1290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Helvetica Light" charset="0"/>
                      </a:endParaRP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Helvetica Light" charset="0"/>
                        </a:rPr>
                        <a:t>3500**</a:t>
                      </a: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Helvetica Light" charset="0"/>
                        </a:rPr>
                        <a:t>1560**</a:t>
                      </a: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Helvetica Light" charset="0"/>
                      </a:endParaRP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Helvetica Light" charset="0"/>
                      </a:endParaRP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Helvetica Light" charset="0"/>
                        </a:rPr>
                        <a:t>0.1%</a:t>
                      </a: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Helvetica Light" charset="0"/>
                        </a:rPr>
                        <a:t>0.14%</a:t>
                      </a: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Helvetica Light" charset="0"/>
                        </a:rPr>
                        <a:t>5.6%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  <a:sym typeface="Helvetica Light" charset="0"/>
                      </a:endParaRP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Helvetica Light" charset="0"/>
                        </a:rPr>
                        <a:t>0.6</a:t>
                      </a:r>
                    </a:p>
                    <a:p>
                      <a:pPr marL="0" marR="0" lvl="0" indent="0" algn="l" defTabSz="1300163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Helvetica Light" charset="0"/>
                        </a:rPr>
                        <a:t>0.8</a:t>
                      </a:r>
                    </a:p>
                  </a:txBody>
                  <a:tcPr marL="63512" marR="63512" marT="47635" marB="47635" horzOverflow="overflow">
                    <a:lnL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8062" cap="flat" cmpd="sng" algn="ctr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8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185" name="TextBox 1"/>
          <p:cNvSpPr txBox="1">
            <a:spLocks noChangeArrowheads="1"/>
          </p:cNvSpPr>
          <p:nvPr/>
        </p:nvSpPr>
        <p:spPr bwMode="auto">
          <a:xfrm>
            <a:off x="323851" y="4371975"/>
            <a:ext cx="864076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altLang="sv-SE" dirty="0"/>
              <a:t>*</a:t>
            </a:r>
            <a:r>
              <a:rPr lang="sv-SE" altLang="sv-SE" sz="1400" dirty="0">
                <a:solidFill>
                  <a:schemeClr val="bg1"/>
                </a:solidFill>
              </a:rPr>
              <a:t>interpolated from 1800 kg/h, causes </a:t>
            </a:r>
            <a:r>
              <a:rPr lang="en-US" altLang="sv-SE" sz="1400" dirty="0">
                <a:solidFill>
                  <a:schemeClr val="bg1"/>
                </a:solidFill>
              </a:rPr>
              <a:t>70 % increase in the total projected VOC emissions for the SCAB</a:t>
            </a:r>
            <a:r>
              <a:rPr lang="sv-SE" altLang="sv-SE" sz="1400" dirty="0">
                <a:solidFill>
                  <a:schemeClr val="bg1"/>
                </a:solidFill>
              </a:rPr>
              <a:t>  ** Tianjin Academy of Environmental Planning: 0.18%  of capacity *** 0.01% assumed  for  inventory **** Revisited 2016</a:t>
            </a:r>
          </a:p>
        </p:txBody>
      </p:sp>
    </p:spTree>
    <p:extLst>
      <p:ext uri="{BB962C8B-B14F-4D97-AF65-F5344CB8AC3E}">
        <p14:creationId xmlns:p14="http://schemas.microsoft.com/office/powerpoint/2010/main" val="39878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832" y="232197"/>
            <a:ext cx="8229600" cy="3995737"/>
          </a:xfrm>
        </p:spPr>
        <p:txBody>
          <a:bodyPr>
            <a:noAutofit/>
          </a:bodyPr>
          <a:lstStyle/>
          <a:p>
            <a:pPr algn="l">
              <a:spcBef>
                <a:spcPts val="600"/>
              </a:spcBef>
              <a:buFont typeface="Wingdings" panose="05000000000000000000" pitchFamily="2" charset="2"/>
              <a:buChar char="ü"/>
            </a:pPr>
            <a:endParaRPr lang="en-US" sz="18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</a:t>
            </a: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alidation measurements show uncertainties of  20-40%.     </a:t>
            </a:r>
          </a:p>
          <a:p>
            <a:pPr algn="l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Large discrepancy in LA of predicted VOC emissions from stationary and small sources compared to CARB inventory (factor 8). Will cause significant change in total VOC emissions in LA. </a:t>
            </a:r>
          </a:p>
          <a:p>
            <a:pPr algn="l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Similar differences observed in many parts of the world (Europe, China, Middle east).</a:t>
            </a:r>
          </a:p>
          <a:p>
            <a:pPr algn="l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 going projects  </a:t>
            </a:r>
          </a:p>
          <a:p>
            <a:pPr lvl="1" algn="l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1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Standardisation</a:t>
            </a: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CEN and OTM</a:t>
            </a:r>
            <a:endParaRPr lang="en-US" sz="18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 algn="l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California (CARB)-  diffuse emissions and 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health impact. Field campaign  </a:t>
            </a: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 (</a:t>
            </a:r>
            <a:r>
              <a:rPr lang="en-US" sz="1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</a:t>
            </a:r>
            <a:r>
              <a:rPr lang="en-US" sz="1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il&amp;gas</a:t>
            </a: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dairies, landfills, refineries) .  </a:t>
            </a: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Plan</a:t>
            </a: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include two EM 27 sun from COCOON.   </a:t>
            </a: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 algn="l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China (campaign 2019 Beijing) </a:t>
            </a:r>
          </a:p>
          <a:p>
            <a:pPr lvl="1" algn="l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Building mobile lab for SCAQMD and Chinese institute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C8515A-9471-4876-902C-42B57D96FD2B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47664" y="-164554"/>
            <a:ext cx="8910990" cy="11287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0809" tIns="40809" rIns="40809" bIns="40809" anchor="ctr"/>
          <a:lstStyle>
            <a:lvl1pPr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  <a:lvl2pPr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2pPr>
            <a:lvl3pPr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3pPr>
            <a:lvl4pPr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4pPr>
            <a:lvl5pPr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5pPr>
            <a:lvl6pPr indent="286940"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6pPr>
            <a:lvl7pPr indent="573881"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7pPr>
            <a:lvl8pPr indent="860822"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8pPr>
            <a:lvl9pPr indent="1147761" algn="ctr">
              <a:defRPr sz="4000">
                <a:solidFill>
                  <a:srgbClr val="CCECFF"/>
                </a:solidFill>
                <a:effectLst>
                  <a:outerShdw blurRad="38100" dist="38100" dir="2700000" rotWithShape="0">
                    <a:srgbClr val="000000"/>
                  </a:outerShdw>
                </a:effectLst>
                <a:uFill>
                  <a:solidFill>
                    <a:srgbClr val="CCECFF"/>
                  </a:solidFill>
                </a:u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algn="l" defTabSz="914400"/>
            <a:r>
              <a:rPr lang="en-US" sz="2400" b="1" dirty="0" smtClean="0"/>
              <a:t>Conclusion and outlook</a:t>
            </a:r>
          </a:p>
        </p:txBody>
      </p:sp>
    </p:spTree>
    <p:extLst>
      <p:ext uri="{BB962C8B-B14F-4D97-AF65-F5344CB8AC3E}">
        <p14:creationId xmlns:p14="http://schemas.microsoft.com/office/powerpoint/2010/main" val="228626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9" y="-238249"/>
            <a:ext cx="8229601" cy="1128712"/>
          </a:xfrm>
        </p:spPr>
        <p:txBody>
          <a:bodyPr/>
          <a:lstStyle/>
          <a:p>
            <a:r>
              <a:rPr lang="sv-SE" sz="3400" dirty="0" smtClean="0"/>
              <a:t>References</a:t>
            </a:r>
            <a:endParaRPr lang="sv-SE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480" y="572615"/>
            <a:ext cx="8229601" cy="3943351"/>
          </a:xfrm>
        </p:spPr>
        <p:txBody>
          <a:bodyPr/>
          <a:lstStyle/>
          <a:p>
            <a:pPr marL="648000" indent="-457200">
              <a:buNone/>
            </a:pPr>
            <a:r>
              <a:rPr lang="en-US" sz="1600" dirty="0">
                <a:effectLst/>
              </a:rPr>
              <a:t>Mellqvist, J., J. Samuelsson, J. K. E. Johansson, C. Rivera, B. Lefer, S. Alvarez, and J. Jolly (2010b), </a:t>
            </a:r>
            <a:r>
              <a:rPr lang="en-US" sz="1600" dirty="0" smtClean="0">
                <a:effectLst/>
              </a:rPr>
              <a:t>JGR: </a:t>
            </a:r>
            <a:r>
              <a:rPr lang="en-US" sz="1600" dirty="0">
                <a:effectLst/>
              </a:rPr>
              <a:t>Atmospheres, 115(D7), doi:10.1029/2008JD011682.</a:t>
            </a:r>
            <a:endParaRPr lang="sv-SE" sz="1600" dirty="0">
              <a:effectLst/>
            </a:endParaRPr>
          </a:p>
          <a:p>
            <a:pPr marL="648000" indent="-457200">
              <a:buNone/>
            </a:pPr>
            <a:r>
              <a:rPr lang="en-US" sz="1600" dirty="0">
                <a:effectLst/>
              </a:rPr>
              <a:t>Johansson, J., Mellqvist, J.,  et al., 2013a, </a:t>
            </a:r>
            <a:r>
              <a:rPr lang="en-US" sz="1600" dirty="0" smtClean="0">
                <a:effectLst/>
              </a:rPr>
              <a:t>JGR– </a:t>
            </a:r>
            <a:r>
              <a:rPr lang="en-US" sz="1600" dirty="0">
                <a:effectLst/>
              </a:rPr>
              <a:t>Atmospheres, 2013JD020159R. </a:t>
            </a:r>
            <a:endParaRPr lang="sv-SE" sz="1600" dirty="0">
              <a:effectLst/>
            </a:endParaRPr>
          </a:p>
          <a:p>
            <a:pPr marL="648000" indent="-457200">
              <a:buNone/>
            </a:pPr>
            <a:r>
              <a:rPr lang="en-US" sz="1600" dirty="0">
                <a:effectLst/>
              </a:rPr>
              <a:t>Johansson, J. K. E., J. Mellqvist, J. Samuelsson, B. Offerle, B. Lefer, B. </a:t>
            </a:r>
            <a:r>
              <a:rPr lang="en-US" sz="1600" dirty="0" err="1">
                <a:effectLst/>
              </a:rPr>
              <a:t>Rappenglück</a:t>
            </a:r>
            <a:r>
              <a:rPr lang="en-US" sz="1600" dirty="0">
                <a:effectLst/>
              </a:rPr>
              <a:t>, J. Flynn, and G. Yarwood (2014), </a:t>
            </a:r>
            <a:r>
              <a:rPr lang="en-US" sz="1600" dirty="0" smtClean="0">
                <a:effectLst/>
              </a:rPr>
              <a:t>JGR, </a:t>
            </a:r>
            <a:r>
              <a:rPr lang="en-US" sz="1600" dirty="0">
                <a:effectLst/>
              </a:rPr>
              <a:t>118, doi:10.1002/2013JD020485.</a:t>
            </a:r>
            <a:endParaRPr lang="sv-SE" sz="1600" dirty="0">
              <a:effectLst/>
            </a:endParaRPr>
          </a:p>
          <a:p>
            <a:pPr marL="648000" indent="-457200">
              <a:buNone/>
            </a:pPr>
            <a:r>
              <a:rPr lang="en-US" sz="1600" dirty="0">
                <a:effectLst/>
              </a:rPr>
              <a:t>Johansson, J. K. E.</a:t>
            </a:r>
            <a:r>
              <a:rPr lang="en-US" sz="1600" b="1" dirty="0">
                <a:effectLst/>
              </a:rPr>
              <a:t> </a:t>
            </a:r>
            <a:r>
              <a:rPr lang="en-US" sz="1600" dirty="0">
                <a:effectLst/>
              </a:rPr>
              <a:t>(2016)</a:t>
            </a:r>
            <a:r>
              <a:rPr lang="en-US" sz="1600" b="1" dirty="0">
                <a:effectLst/>
              </a:rPr>
              <a:t>, </a:t>
            </a:r>
            <a:r>
              <a:rPr lang="en-US" sz="1600" dirty="0" smtClean="0">
                <a:effectLst/>
              </a:rPr>
              <a:t>Doctoral </a:t>
            </a:r>
            <a:r>
              <a:rPr lang="en-US" sz="1600" dirty="0">
                <a:effectLst/>
              </a:rPr>
              <a:t>thesis</a:t>
            </a:r>
            <a:r>
              <a:rPr lang="en-US" sz="1600" b="1" dirty="0">
                <a:effectLst/>
              </a:rPr>
              <a:t>,</a:t>
            </a:r>
            <a:r>
              <a:rPr lang="en-US" sz="1600" dirty="0">
                <a:effectLst/>
              </a:rPr>
              <a:t> 162 pp,</a:t>
            </a:r>
            <a:r>
              <a:rPr lang="en-US" sz="1600" b="1" dirty="0">
                <a:effectLst/>
              </a:rPr>
              <a:t> </a:t>
            </a:r>
            <a:r>
              <a:rPr lang="en-US" sz="1600" dirty="0">
                <a:effectLst/>
              </a:rPr>
              <a:t>ISBN 978-81-7597-316-6,</a:t>
            </a:r>
            <a:r>
              <a:rPr lang="en-US" sz="1600" b="1" dirty="0">
                <a:effectLst/>
              </a:rPr>
              <a:t> </a:t>
            </a:r>
            <a:r>
              <a:rPr lang="en-US" sz="1600" dirty="0">
                <a:effectLst/>
              </a:rPr>
              <a:t>Chalmers University of Technology, Gothenburg</a:t>
            </a:r>
            <a:r>
              <a:rPr lang="en-US" sz="1600" dirty="0" smtClean="0">
                <a:effectLst/>
              </a:rPr>
              <a:t>.</a:t>
            </a:r>
          </a:p>
          <a:p>
            <a:pPr marL="648000" indent="-457200">
              <a:buNone/>
            </a:pPr>
            <a:r>
              <a:rPr lang="en-US" sz="1600" dirty="0">
                <a:effectLst/>
              </a:rPr>
              <a:t>Johansson, M., C. et al, 2009, </a:t>
            </a:r>
            <a:r>
              <a:rPr lang="en-US" sz="1600" dirty="0" smtClean="0">
                <a:effectLst/>
              </a:rPr>
              <a:t>Atmos</a:t>
            </a:r>
            <a:r>
              <a:rPr lang="en-US" sz="1600" dirty="0">
                <a:effectLst/>
              </a:rPr>
              <a:t>. Chem. Phys., 9, 5647–5653</a:t>
            </a:r>
            <a:endParaRPr lang="sv-SE" sz="1600" dirty="0">
              <a:effectLst/>
            </a:endParaRPr>
          </a:p>
          <a:p>
            <a:pPr marL="648000" indent="-457200">
              <a:buNone/>
            </a:pPr>
            <a:r>
              <a:rPr lang="en-US" sz="1600" dirty="0">
                <a:effectLst/>
              </a:rPr>
              <a:t>Rivera, C. et al., (2010), </a:t>
            </a:r>
            <a:r>
              <a:rPr lang="en-US" sz="1600" dirty="0" smtClean="0">
                <a:effectLst/>
              </a:rPr>
              <a:t>JGR,</a:t>
            </a:r>
            <a:r>
              <a:rPr lang="en-US" sz="1600" dirty="0">
                <a:effectLst/>
              </a:rPr>
              <a:t> 115, D08301, doi:10.1029/2009JD012675 </a:t>
            </a:r>
            <a:endParaRPr lang="sv-SE" sz="1600" dirty="0">
              <a:effectLst/>
            </a:endParaRPr>
          </a:p>
          <a:p>
            <a:pPr marL="648000" indent="-457200">
              <a:buNone/>
            </a:pPr>
            <a:r>
              <a:rPr lang="en-US" sz="1600" dirty="0">
                <a:effectLst/>
              </a:rPr>
              <a:t>Rivera , C</a:t>
            </a:r>
            <a:r>
              <a:rPr lang="en-US" sz="1600" dirty="0" smtClean="0">
                <a:effectLst/>
              </a:rPr>
              <a:t>.,), </a:t>
            </a:r>
            <a:r>
              <a:rPr lang="en-US" sz="1600" dirty="0">
                <a:effectLst/>
              </a:rPr>
              <a:t>Dissertation, ISBN 978-91-7385-317-0, ISSN 0346</a:t>
            </a:r>
            <a:endParaRPr lang="sv-SE" sz="1600" dirty="0">
              <a:effectLst/>
            </a:endParaRPr>
          </a:p>
          <a:p>
            <a:pPr marL="648000" indent="-457200">
              <a:buNone/>
            </a:pPr>
            <a:r>
              <a:rPr lang="en-US" sz="1600" dirty="0">
                <a:effectLst/>
              </a:rPr>
              <a:t>Rivera, C., J.A. Garcia, B. Galle, L. Alonso, Y. Zhang, M. </a:t>
            </a:r>
            <a:r>
              <a:rPr lang="en-US" sz="1600" dirty="0" err="1" smtClean="0">
                <a:effectLst/>
              </a:rPr>
              <a:t>Johansson,Matabuena</a:t>
            </a:r>
            <a:r>
              <a:rPr lang="en-US" sz="1600" dirty="0">
                <a:effectLst/>
              </a:rPr>
              <a:t>, and G. </a:t>
            </a:r>
            <a:r>
              <a:rPr lang="en-US" sz="1600" dirty="0" err="1">
                <a:effectLst/>
              </a:rPr>
              <a:t>Gangoiti</a:t>
            </a:r>
            <a:r>
              <a:rPr lang="en-US" sz="1600" dirty="0">
                <a:effectLst/>
              </a:rPr>
              <a:t> (2009b</a:t>
            </a:r>
            <a:r>
              <a:rPr lang="en-US" sz="1600" dirty="0" smtClean="0">
                <a:effectLst/>
              </a:rPr>
              <a:t>), </a:t>
            </a:r>
            <a:r>
              <a:rPr lang="en-US" sz="1600" dirty="0">
                <a:effectLst/>
              </a:rPr>
              <a:t>J. Remote Sens., </a:t>
            </a:r>
            <a:r>
              <a:rPr lang="en-US" sz="1600" dirty="0" err="1">
                <a:effectLst/>
              </a:rPr>
              <a:t>vol</a:t>
            </a:r>
            <a:r>
              <a:rPr lang="en-US" sz="1600" dirty="0">
                <a:effectLst/>
              </a:rPr>
              <a:t> 30, no 12, p3191–3204</a:t>
            </a:r>
            <a:endParaRPr lang="sv-SE" sz="1600" dirty="0">
              <a:effectLst/>
            </a:endParaRPr>
          </a:p>
          <a:p>
            <a:endParaRPr lang="sv-SE" sz="1400" dirty="0">
              <a:effectLst/>
            </a:endParaRPr>
          </a:p>
          <a:p>
            <a:endParaRPr lang="sv-SE" sz="1800" dirty="0">
              <a:effectLst/>
            </a:endParaRPr>
          </a:p>
          <a:p>
            <a:r>
              <a:rPr lang="en-US" sz="1800" dirty="0">
                <a:effectLst/>
              </a:rPr>
              <a:t> </a:t>
            </a:r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C8515A-9471-4876-902C-42B57D96FD2B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22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4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6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0" r="1848"/>
          <a:stretch>
            <a:fillRect/>
          </a:stretch>
        </p:blipFill>
        <p:spPr bwMode="auto">
          <a:xfrm>
            <a:off x="379413" y="998935"/>
            <a:ext cx="8513762" cy="40576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sz="2400" dirty="0"/>
              <a:t>Geographical variation of the CO column from Cenica to Pachuca Hildalgo, April </a:t>
            </a:r>
            <a:r>
              <a:rPr lang="sv-SE" altLang="sv-SE" sz="2400" dirty="0" smtClean="0"/>
              <a:t>13 2003, fixed measurements</a:t>
            </a:r>
            <a:endParaRPr lang="en-US" altLang="sv-SE" sz="2400" dirty="0"/>
          </a:p>
        </p:txBody>
      </p:sp>
      <p:pic>
        <p:nvPicPr>
          <p:cNvPr id="24581" name="Picture 5" descr="Teoti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34" b="12462"/>
          <a:stretch>
            <a:fillRect/>
          </a:stretch>
        </p:blipFill>
        <p:spPr bwMode="auto">
          <a:xfrm>
            <a:off x="3492500" y="3759994"/>
            <a:ext cx="1944688" cy="607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026989"/>
            <a:ext cx="3087554" cy="209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421" y="4587974"/>
            <a:ext cx="485261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40639" marR="40639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sv-SE" sz="28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>
                  <a:solidFill>
                    <a:srgbClr val="000000"/>
                  </a:solidFill>
                </a:uFill>
                <a:latin typeface="Symbol" panose="05050102010706020507" pitchFamily="18" charset="2"/>
                <a:sym typeface="Helvetica Light"/>
              </a:rPr>
              <a:t>D</a:t>
            </a:r>
            <a:r>
              <a:rPr kumimoji="0" lang="sv-SE" sz="28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>
                  <a:solidFill>
                    <a:srgbClr val="000000"/>
                  </a:solidFill>
                </a:uFill>
                <a:sym typeface="Helvetica Light"/>
              </a:rPr>
              <a:t>CO=1.5e18</a:t>
            </a:r>
            <a:r>
              <a:rPr kumimoji="0" lang="sv-SE" sz="28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>
                  <a:solidFill>
                    <a:srgbClr val="000000"/>
                  </a:solidFill>
                </a:uFill>
                <a:sym typeface="Helvetica Light"/>
              </a:rPr>
              <a:t> molecules/cm2</a:t>
            </a:r>
            <a:r>
              <a:rPr kumimoji="0" lang="sv-SE" sz="28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>
                  <a:solidFill>
                    <a:srgbClr val="000000"/>
                  </a:solidFill>
                </a:uFill>
                <a:sym typeface="Helvetica Light"/>
              </a:rPr>
              <a:t> </a:t>
            </a:r>
            <a:endParaRPr kumimoji="0" lang="sv-SE" sz="28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>
                <a:solidFill>
                  <a:srgbClr val="000000"/>
                </a:solidFill>
              </a:uFill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66936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250825" y="141685"/>
            <a:ext cx="8604250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sv-SE" dirty="0">
                <a:solidFill>
                  <a:schemeClr val="bg1"/>
                </a:solidFill>
              </a:rPr>
              <a:t>Temporal variation of the CO column at </a:t>
            </a:r>
            <a:r>
              <a:rPr lang="sv-SE" altLang="sv-SE" dirty="0" smtClean="0">
                <a:solidFill>
                  <a:schemeClr val="bg1"/>
                </a:solidFill>
              </a:rPr>
              <a:t>central Mexico city (Merced), </a:t>
            </a:r>
            <a:r>
              <a:rPr lang="sv-SE" altLang="sv-SE" dirty="0">
                <a:solidFill>
                  <a:schemeClr val="bg1"/>
                </a:solidFill>
              </a:rPr>
              <a:t>on April </a:t>
            </a:r>
            <a:r>
              <a:rPr lang="sv-SE" altLang="sv-SE" dirty="0" smtClean="0">
                <a:solidFill>
                  <a:schemeClr val="bg1"/>
                </a:solidFill>
              </a:rPr>
              <a:t>28 2003. Fixed measurements</a:t>
            </a:r>
            <a:endParaRPr lang="en-US" altLang="sv-SE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41904"/>
            <a:ext cx="6140450" cy="374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JohanM\Documents\mydoc2014\project\mcma2003\mexico_cit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9" t="3824" r="11309" b="25340"/>
          <a:stretch/>
        </p:blipFill>
        <p:spPr bwMode="auto">
          <a:xfrm>
            <a:off x="6372200" y="1635646"/>
            <a:ext cx="2655883" cy="1882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7380312" y="2694523"/>
            <a:ext cx="216024" cy="234911"/>
          </a:xfrm>
          <a:prstGeom prst="ellipse">
            <a:avLst/>
          </a:prstGeom>
          <a:solidFill>
            <a:srgbClr val="FF0000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0639" marR="40639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sv-SE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94176396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2400" dirty="0" smtClean="0"/>
              <a:t>Column Measurements CO and NH3 south of Mexico City in Santa Anna  28/4 2003. Wind turned. </a:t>
            </a:r>
            <a:endParaRPr lang="sv-SE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C8515A-9471-4876-902C-42B57D96FD2B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03598"/>
            <a:ext cx="5688632" cy="38640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998358" y="819939"/>
            <a:ext cx="3110146" cy="268791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sv-SE" sz="2800" dirty="0">
              <a:solidFill>
                <a:schemeClr val="bg1"/>
              </a:solidFill>
              <a:uFill>
                <a:solidFill>
                  <a:srgbClr val="000000"/>
                </a:solidFill>
              </a:uFill>
            </a:endParaRPr>
          </a:p>
          <a:p>
            <a:pPr marL="40639" marR="40639" algn="l" defTabSz="584200" rtl="0" latinLnBrk="1" hangingPunct="0"/>
            <a:r>
              <a:rPr lang="sv-SE" sz="2800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Symbol" panose="05050102010706020507" pitchFamily="18" charset="2"/>
              </a:rPr>
              <a:t>D</a:t>
            </a:r>
            <a:r>
              <a:rPr lang="sv-SE" sz="2800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</a:rPr>
              <a:t>NH3</a:t>
            </a:r>
            <a:r>
              <a:rPr lang="sv-SE" sz="2800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~</a:t>
            </a:r>
            <a:r>
              <a:rPr lang="sv-SE" sz="2800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</a:rPr>
              <a:t>2e15</a:t>
            </a:r>
          </a:p>
          <a:p>
            <a:pPr marL="40639" marR="40639" algn="l" defTabSz="584200" rtl="0" latinLnBrk="1" hangingPunct="0"/>
            <a:r>
              <a:rPr lang="sv-SE" sz="2800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Symbol" panose="05050102010706020507" pitchFamily="18" charset="2"/>
              </a:rPr>
              <a:t>D</a:t>
            </a:r>
            <a:r>
              <a:rPr lang="sv-SE" sz="2800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</a:rPr>
              <a:t>CO</a:t>
            </a:r>
            <a:r>
              <a:rPr lang="sv-SE" sz="2800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~</a:t>
            </a:r>
            <a:r>
              <a:rPr lang="sv-SE" sz="2800" dirty="0" smtClean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</a:rPr>
              <a:t>1e16</a:t>
            </a:r>
          </a:p>
          <a:p>
            <a:pPr marL="40639" marR="40639" algn="l" defTabSz="584200" rtl="0" latinLnBrk="1" hangingPunct="0"/>
            <a:r>
              <a:rPr lang="sv-SE" sz="2800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Symbol" panose="05050102010706020507" pitchFamily="18" charset="2"/>
              </a:rPr>
              <a:t>D</a:t>
            </a:r>
            <a:r>
              <a:rPr lang="sv-SE" sz="2800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</a:rPr>
              <a:t>NH3/</a:t>
            </a:r>
            <a:r>
              <a:rPr lang="sv-SE" sz="2800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latin typeface="Symbol" panose="05050102010706020507" pitchFamily="18" charset="2"/>
              </a:rPr>
              <a:t>D</a:t>
            </a:r>
            <a:r>
              <a:rPr lang="sv-SE" sz="2800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</a:rPr>
              <a:t>CO=2.2 %</a:t>
            </a:r>
          </a:p>
          <a:p>
            <a:pPr marL="40639" marR="40639" algn="l" defTabSz="584200" rtl="0" latinLnBrk="1" hangingPunct="0"/>
            <a:endParaRPr kumimoji="0" lang="sv-SE" sz="2800" b="0" i="0" u="none" strike="noStrike" cap="none" spc="0" normalizeH="0" baseline="0" dirty="0" smtClean="0">
              <a:ln>
                <a:noFill/>
              </a:ln>
              <a:solidFill>
                <a:schemeClr val="bg1"/>
              </a:solidFill>
              <a:effectLst/>
              <a:uFill>
                <a:solidFill>
                  <a:srgbClr val="000000"/>
                </a:solidFill>
              </a:uFill>
              <a:sym typeface="Helvetica Light"/>
            </a:endParaRPr>
          </a:p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sv-SE" sz="28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sym typeface="Helvetica Light"/>
              </a:rPr>
              <a:t> </a:t>
            </a:r>
            <a:endParaRPr kumimoji="0" lang="sv-SE" sz="28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>
                <a:solidFill>
                  <a:srgbClr val="000000"/>
                </a:solidFill>
              </a:uFill>
              <a:sym typeface="Helvetica Light"/>
            </a:endParaRPr>
          </a:p>
        </p:txBody>
      </p:sp>
      <p:pic>
        <p:nvPicPr>
          <p:cNvPr id="8" name="Picture 2" descr="C:\Users\JohanM\Documents\mydoc2014\project\mcma2003\mexico_cit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9" t="3824" r="11309" b="25340"/>
          <a:stretch/>
        </p:blipFill>
        <p:spPr bwMode="auto">
          <a:xfrm>
            <a:off x="6061337" y="2859782"/>
            <a:ext cx="3047168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8"/>
          <p:cNvSpPr/>
          <p:nvPr/>
        </p:nvSpPr>
        <p:spPr>
          <a:xfrm>
            <a:off x="8319928" y="3909230"/>
            <a:ext cx="241951" cy="269520"/>
          </a:xfrm>
          <a:prstGeom prst="ellipse">
            <a:avLst/>
          </a:prstGeom>
          <a:solidFill>
            <a:srgbClr val="FF0000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0639" marR="40639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sv-SE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" name="Right Arrow 9"/>
          <p:cNvSpPr/>
          <p:nvPr/>
        </p:nvSpPr>
        <p:spPr>
          <a:xfrm rot="20619328">
            <a:off x="6571107" y="4189444"/>
            <a:ext cx="1003419" cy="247850"/>
          </a:xfrm>
          <a:prstGeom prst="rightArrow">
            <a:avLst/>
          </a:prstGeom>
          <a:solidFill>
            <a:srgbClr val="095CC4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0639" marR="40639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sv-SE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2372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850"/>
            </a:gs>
            <a:gs pos="100000">
              <a:srgbClr val="0066CC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2" name="Group 372"/>
          <p:cNvGrpSpPr/>
          <p:nvPr/>
        </p:nvGrpSpPr>
        <p:grpSpPr>
          <a:xfrm>
            <a:off x="1117" y="-308570"/>
            <a:ext cx="9148466" cy="5138477"/>
            <a:chOff x="0" y="0"/>
            <a:chExt cx="13011150" cy="9744075"/>
          </a:xfrm>
        </p:grpSpPr>
        <p:sp>
          <p:nvSpPr>
            <p:cNvPr id="336" name="Shape 336"/>
            <p:cNvSpPr/>
            <p:nvPr/>
          </p:nvSpPr>
          <p:spPr>
            <a:xfrm>
              <a:off x="11373649" y="5912420"/>
              <a:ext cx="1637502" cy="3831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20"/>
                  </a:moveTo>
                  <a:lnTo>
                    <a:pt x="21600" y="0"/>
                  </a:lnTo>
                  <a:lnTo>
                    <a:pt x="21057" y="1290"/>
                  </a:lnTo>
                  <a:lnTo>
                    <a:pt x="20334" y="2671"/>
                  </a:lnTo>
                  <a:lnTo>
                    <a:pt x="18888" y="4971"/>
                  </a:lnTo>
                  <a:lnTo>
                    <a:pt x="17292" y="7272"/>
                  </a:lnTo>
                  <a:lnTo>
                    <a:pt x="15123" y="9573"/>
                  </a:lnTo>
                  <a:lnTo>
                    <a:pt x="12773" y="11950"/>
                  </a:lnTo>
                  <a:lnTo>
                    <a:pt x="10061" y="14327"/>
                  </a:lnTo>
                  <a:lnTo>
                    <a:pt x="7019" y="16768"/>
                  </a:lnTo>
                  <a:lnTo>
                    <a:pt x="3765" y="19146"/>
                  </a:lnTo>
                  <a:lnTo>
                    <a:pt x="0" y="21600"/>
                  </a:lnTo>
                  <a:lnTo>
                    <a:pt x="331" y="21600"/>
                  </a:lnTo>
                  <a:lnTo>
                    <a:pt x="4127" y="19146"/>
                  </a:lnTo>
                  <a:lnTo>
                    <a:pt x="7380" y="16768"/>
                  </a:lnTo>
                  <a:lnTo>
                    <a:pt x="10423" y="14327"/>
                  </a:lnTo>
                  <a:lnTo>
                    <a:pt x="13134" y="11950"/>
                  </a:lnTo>
                  <a:lnTo>
                    <a:pt x="15484" y="9573"/>
                  </a:lnTo>
                  <a:lnTo>
                    <a:pt x="17623" y="7272"/>
                  </a:lnTo>
                  <a:lnTo>
                    <a:pt x="19250" y="4971"/>
                  </a:lnTo>
                  <a:lnTo>
                    <a:pt x="20696" y="2671"/>
                  </a:lnTo>
                  <a:lnTo>
                    <a:pt x="21238" y="1827"/>
                  </a:lnTo>
                  <a:lnTo>
                    <a:pt x="21600" y="9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448"/>
                </a:gs>
                <a:gs pos="100000">
                  <a:srgbClr val="003B76"/>
                </a:gs>
              </a:gsLst>
              <a:lin ang="16200000" scaled="0"/>
            </a:gradFill>
            <a:ln w="9525" cap="flat">
              <a:noFill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337" name="Shape 337"/>
            <p:cNvSpPr/>
            <p:nvPr/>
          </p:nvSpPr>
          <p:spPr>
            <a:xfrm>
              <a:off x="12147971" y="8551440"/>
              <a:ext cx="863180" cy="1192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6787" y="5462"/>
                  </a:lnTo>
                  <a:lnTo>
                    <a:pt x="11688" y="10924"/>
                  </a:lnTo>
                  <a:lnTo>
                    <a:pt x="5844" y="16386"/>
                  </a:lnTo>
                  <a:lnTo>
                    <a:pt x="0" y="21600"/>
                  </a:lnTo>
                  <a:lnTo>
                    <a:pt x="687" y="21600"/>
                  </a:lnTo>
                  <a:lnTo>
                    <a:pt x="6531" y="16634"/>
                  </a:lnTo>
                  <a:lnTo>
                    <a:pt x="11688" y="11668"/>
                  </a:lnTo>
                  <a:lnTo>
                    <a:pt x="21600" y="993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448"/>
                </a:gs>
                <a:gs pos="100000">
                  <a:srgbClr val="003B76"/>
                </a:gs>
              </a:gsLst>
              <a:lin ang="16200000" scaled="0"/>
            </a:gradFill>
            <a:ln w="9525" cap="flat">
              <a:noFill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338" name="Shape 338"/>
            <p:cNvSpPr/>
            <p:nvPr/>
          </p:nvSpPr>
          <p:spPr>
            <a:xfrm>
              <a:off x="12808049" y="9503010"/>
              <a:ext cx="203102" cy="2410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4628" y="21600"/>
                  </a:lnTo>
                  <a:lnTo>
                    <a:pt x="12342" y="12705"/>
                  </a:lnTo>
                  <a:lnTo>
                    <a:pt x="21600" y="5082"/>
                  </a:lnTo>
                  <a:lnTo>
                    <a:pt x="21600" y="0"/>
                  </a:lnTo>
                  <a:lnTo>
                    <a:pt x="10800" y="11435"/>
                  </a:lnTo>
                  <a:lnTo>
                    <a:pt x="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448"/>
                </a:gs>
                <a:gs pos="100000">
                  <a:srgbClr val="003B76"/>
                </a:gs>
              </a:gsLst>
              <a:lin ang="16200000" scaled="0"/>
            </a:gradFill>
            <a:ln w="9525" cap="flat">
              <a:noFill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grpSp>
          <p:nvGrpSpPr>
            <p:cNvPr id="352" name="Group 352"/>
            <p:cNvGrpSpPr/>
            <p:nvPr/>
          </p:nvGrpSpPr>
          <p:grpSpPr>
            <a:xfrm>
              <a:off x="647384" y="0"/>
              <a:ext cx="11513280" cy="9744075"/>
              <a:chOff x="0" y="0"/>
              <a:chExt cx="11513279" cy="9744075"/>
            </a:xfrm>
          </p:grpSpPr>
          <p:sp>
            <p:nvSpPr>
              <p:cNvPr id="339" name="Shape 339"/>
              <p:cNvSpPr/>
              <p:nvPr/>
            </p:nvSpPr>
            <p:spPr>
              <a:xfrm>
                <a:off x="5636049" y="0"/>
                <a:ext cx="177714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8000" y="21600"/>
                    </a:lnTo>
                    <a:lnTo>
                      <a:pt x="21600" y="21600"/>
                    </a:lnTo>
                    <a:lnTo>
                      <a:pt x="3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40" name="Shape 340"/>
              <p:cNvSpPr/>
              <p:nvPr/>
            </p:nvSpPr>
            <p:spPr>
              <a:xfrm>
                <a:off x="6308821" y="0"/>
                <a:ext cx="406202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979" y="0"/>
                    </a:moveTo>
                    <a:lnTo>
                      <a:pt x="1489" y="0"/>
                    </a:lnTo>
                    <a:lnTo>
                      <a:pt x="5213" y="1081"/>
                    </a:lnTo>
                    <a:lnTo>
                      <a:pt x="8937" y="2222"/>
                    </a:lnTo>
                    <a:lnTo>
                      <a:pt x="11917" y="3448"/>
                    </a:lnTo>
                    <a:lnTo>
                      <a:pt x="14896" y="4739"/>
                    </a:lnTo>
                    <a:lnTo>
                      <a:pt x="16386" y="6060"/>
                    </a:lnTo>
                    <a:lnTo>
                      <a:pt x="18620" y="7441"/>
                    </a:lnTo>
                    <a:lnTo>
                      <a:pt x="19365" y="8848"/>
                    </a:lnTo>
                    <a:lnTo>
                      <a:pt x="20110" y="10319"/>
                    </a:lnTo>
                    <a:lnTo>
                      <a:pt x="19365" y="13232"/>
                    </a:lnTo>
                    <a:lnTo>
                      <a:pt x="15641" y="16139"/>
                    </a:lnTo>
                    <a:lnTo>
                      <a:pt x="13406" y="17551"/>
                    </a:lnTo>
                    <a:lnTo>
                      <a:pt x="9682" y="18957"/>
                    </a:lnTo>
                    <a:lnTo>
                      <a:pt x="5213" y="20308"/>
                    </a:lnTo>
                    <a:lnTo>
                      <a:pt x="0" y="21600"/>
                    </a:lnTo>
                    <a:lnTo>
                      <a:pt x="1489" y="21600"/>
                    </a:lnTo>
                    <a:lnTo>
                      <a:pt x="6703" y="20308"/>
                    </a:lnTo>
                    <a:lnTo>
                      <a:pt x="11172" y="18927"/>
                    </a:lnTo>
                    <a:lnTo>
                      <a:pt x="14896" y="17551"/>
                    </a:lnTo>
                    <a:lnTo>
                      <a:pt x="17131" y="16109"/>
                    </a:lnTo>
                    <a:lnTo>
                      <a:pt x="20855" y="13202"/>
                    </a:lnTo>
                    <a:lnTo>
                      <a:pt x="21600" y="10289"/>
                    </a:lnTo>
                    <a:lnTo>
                      <a:pt x="20855" y="8848"/>
                    </a:lnTo>
                    <a:lnTo>
                      <a:pt x="20110" y="7441"/>
                    </a:lnTo>
                    <a:lnTo>
                      <a:pt x="17875" y="6060"/>
                    </a:lnTo>
                    <a:lnTo>
                      <a:pt x="16386" y="4709"/>
                    </a:lnTo>
                    <a:lnTo>
                      <a:pt x="13406" y="3448"/>
                    </a:lnTo>
                    <a:lnTo>
                      <a:pt x="10427" y="2222"/>
                    </a:lnTo>
                    <a:lnTo>
                      <a:pt x="6703" y="1081"/>
                    </a:lnTo>
                    <a:lnTo>
                      <a:pt x="297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41" name="Shape 341"/>
              <p:cNvSpPr/>
              <p:nvPr/>
            </p:nvSpPr>
            <p:spPr>
              <a:xfrm>
                <a:off x="6918123" y="0"/>
                <a:ext cx="774323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13" y="10079"/>
                    </a:moveTo>
                    <a:lnTo>
                      <a:pt x="20439" y="8637"/>
                    </a:lnTo>
                    <a:lnTo>
                      <a:pt x="18891" y="7231"/>
                    </a:lnTo>
                    <a:lnTo>
                      <a:pt x="16957" y="5880"/>
                    </a:lnTo>
                    <a:lnTo>
                      <a:pt x="14700" y="4589"/>
                    </a:lnTo>
                    <a:lnTo>
                      <a:pt x="11992" y="3328"/>
                    </a:lnTo>
                    <a:lnTo>
                      <a:pt x="8511" y="2162"/>
                    </a:lnTo>
                    <a:lnTo>
                      <a:pt x="5029" y="1020"/>
                    </a:lnTo>
                    <a:lnTo>
                      <a:pt x="773" y="0"/>
                    </a:lnTo>
                    <a:lnTo>
                      <a:pt x="0" y="0"/>
                    </a:lnTo>
                    <a:lnTo>
                      <a:pt x="4255" y="1020"/>
                    </a:lnTo>
                    <a:lnTo>
                      <a:pt x="7737" y="2162"/>
                    </a:lnTo>
                    <a:lnTo>
                      <a:pt x="11219" y="3328"/>
                    </a:lnTo>
                    <a:lnTo>
                      <a:pt x="13927" y="4589"/>
                    </a:lnTo>
                    <a:lnTo>
                      <a:pt x="16183" y="5880"/>
                    </a:lnTo>
                    <a:lnTo>
                      <a:pt x="18118" y="7231"/>
                    </a:lnTo>
                    <a:lnTo>
                      <a:pt x="19665" y="8637"/>
                    </a:lnTo>
                    <a:lnTo>
                      <a:pt x="20439" y="10079"/>
                    </a:lnTo>
                    <a:lnTo>
                      <a:pt x="20826" y="11580"/>
                    </a:lnTo>
                    <a:lnTo>
                      <a:pt x="20439" y="13052"/>
                    </a:lnTo>
                    <a:lnTo>
                      <a:pt x="19665" y="14548"/>
                    </a:lnTo>
                    <a:lnTo>
                      <a:pt x="18118" y="16019"/>
                    </a:lnTo>
                    <a:lnTo>
                      <a:pt x="16570" y="17461"/>
                    </a:lnTo>
                    <a:lnTo>
                      <a:pt x="13927" y="18902"/>
                    </a:lnTo>
                    <a:lnTo>
                      <a:pt x="11219" y="20278"/>
                    </a:lnTo>
                    <a:lnTo>
                      <a:pt x="7737" y="21600"/>
                    </a:lnTo>
                    <a:lnTo>
                      <a:pt x="8511" y="21600"/>
                    </a:lnTo>
                    <a:lnTo>
                      <a:pt x="11992" y="20278"/>
                    </a:lnTo>
                    <a:lnTo>
                      <a:pt x="14700" y="18902"/>
                    </a:lnTo>
                    <a:lnTo>
                      <a:pt x="17344" y="17461"/>
                    </a:lnTo>
                    <a:lnTo>
                      <a:pt x="18891" y="16019"/>
                    </a:lnTo>
                    <a:lnTo>
                      <a:pt x="20439" y="14548"/>
                    </a:lnTo>
                    <a:lnTo>
                      <a:pt x="21213" y="13052"/>
                    </a:lnTo>
                    <a:lnTo>
                      <a:pt x="21600" y="11580"/>
                    </a:lnTo>
                    <a:lnTo>
                      <a:pt x="21213" y="1007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42" name="Shape 342"/>
              <p:cNvSpPr/>
              <p:nvPr/>
            </p:nvSpPr>
            <p:spPr>
              <a:xfrm>
                <a:off x="7641671" y="0"/>
                <a:ext cx="977424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90" y="9628"/>
                    </a:moveTo>
                    <a:lnTo>
                      <a:pt x="20075" y="8457"/>
                    </a:lnTo>
                    <a:lnTo>
                      <a:pt x="18550" y="7291"/>
                    </a:lnTo>
                    <a:lnTo>
                      <a:pt x="16720" y="6150"/>
                    </a:lnTo>
                    <a:lnTo>
                      <a:pt x="14281" y="5009"/>
                    </a:lnTo>
                    <a:lnTo>
                      <a:pt x="11536" y="3808"/>
                    </a:lnTo>
                    <a:lnTo>
                      <a:pt x="8233" y="2612"/>
                    </a:lnTo>
                    <a:lnTo>
                      <a:pt x="4574" y="1351"/>
                    </a:lnTo>
                    <a:lnTo>
                      <a:pt x="609" y="0"/>
                    </a:lnTo>
                    <a:lnTo>
                      <a:pt x="0" y="0"/>
                    </a:lnTo>
                    <a:lnTo>
                      <a:pt x="4269" y="1351"/>
                    </a:lnTo>
                    <a:lnTo>
                      <a:pt x="7928" y="2612"/>
                    </a:lnTo>
                    <a:lnTo>
                      <a:pt x="10977" y="3838"/>
                    </a:lnTo>
                    <a:lnTo>
                      <a:pt x="13976" y="5009"/>
                    </a:lnTo>
                    <a:lnTo>
                      <a:pt x="16111" y="6180"/>
                    </a:lnTo>
                    <a:lnTo>
                      <a:pt x="17940" y="7321"/>
                    </a:lnTo>
                    <a:lnTo>
                      <a:pt x="19465" y="8457"/>
                    </a:lnTo>
                    <a:lnTo>
                      <a:pt x="20380" y="9628"/>
                    </a:lnTo>
                    <a:lnTo>
                      <a:pt x="20990" y="10950"/>
                    </a:lnTo>
                    <a:lnTo>
                      <a:pt x="20685" y="12301"/>
                    </a:lnTo>
                    <a:lnTo>
                      <a:pt x="20075" y="13677"/>
                    </a:lnTo>
                    <a:lnTo>
                      <a:pt x="18550" y="15118"/>
                    </a:lnTo>
                    <a:lnTo>
                      <a:pt x="16720" y="16620"/>
                    </a:lnTo>
                    <a:lnTo>
                      <a:pt x="13976" y="18211"/>
                    </a:lnTo>
                    <a:lnTo>
                      <a:pt x="10368" y="19858"/>
                    </a:lnTo>
                    <a:lnTo>
                      <a:pt x="6403" y="21600"/>
                    </a:lnTo>
                    <a:lnTo>
                      <a:pt x="7013" y="21600"/>
                    </a:lnTo>
                    <a:lnTo>
                      <a:pt x="10977" y="19858"/>
                    </a:lnTo>
                    <a:lnTo>
                      <a:pt x="14586" y="18211"/>
                    </a:lnTo>
                    <a:lnTo>
                      <a:pt x="17330" y="16620"/>
                    </a:lnTo>
                    <a:lnTo>
                      <a:pt x="19160" y="15118"/>
                    </a:lnTo>
                    <a:lnTo>
                      <a:pt x="20685" y="13677"/>
                    </a:lnTo>
                    <a:lnTo>
                      <a:pt x="21295" y="12301"/>
                    </a:lnTo>
                    <a:lnTo>
                      <a:pt x="21600" y="10950"/>
                    </a:lnTo>
                    <a:lnTo>
                      <a:pt x="20990" y="962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43" name="Shape 343"/>
              <p:cNvSpPr/>
              <p:nvPr/>
            </p:nvSpPr>
            <p:spPr>
              <a:xfrm>
                <a:off x="8250973" y="0"/>
                <a:ext cx="1269382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109"/>
                    </a:moveTo>
                    <a:lnTo>
                      <a:pt x="20900" y="8668"/>
                    </a:lnTo>
                    <a:lnTo>
                      <a:pt x="19541" y="7231"/>
                    </a:lnTo>
                    <a:lnTo>
                      <a:pt x="17676" y="5880"/>
                    </a:lnTo>
                    <a:lnTo>
                      <a:pt x="15345" y="4559"/>
                    </a:lnTo>
                    <a:lnTo>
                      <a:pt x="12315" y="3298"/>
                    </a:lnTo>
                    <a:lnTo>
                      <a:pt x="8857" y="2131"/>
                    </a:lnTo>
                    <a:lnTo>
                      <a:pt x="4894" y="1020"/>
                    </a:lnTo>
                    <a:lnTo>
                      <a:pt x="466" y="0"/>
                    </a:lnTo>
                    <a:lnTo>
                      <a:pt x="0" y="0"/>
                    </a:lnTo>
                    <a:lnTo>
                      <a:pt x="4428" y="1020"/>
                    </a:lnTo>
                    <a:lnTo>
                      <a:pt x="8391" y="2131"/>
                    </a:lnTo>
                    <a:lnTo>
                      <a:pt x="11848" y="3298"/>
                    </a:lnTo>
                    <a:lnTo>
                      <a:pt x="14879" y="4559"/>
                    </a:lnTo>
                    <a:lnTo>
                      <a:pt x="17210" y="5880"/>
                    </a:lnTo>
                    <a:lnTo>
                      <a:pt x="19074" y="7231"/>
                    </a:lnTo>
                    <a:lnTo>
                      <a:pt x="20434" y="8668"/>
                    </a:lnTo>
                    <a:lnTo>
                      <a:pt x="21133" y="10109"/>
                    </a:lnTo>
                    <a:lnTo>
                      <a:pt x="21133" y="11640"/>
                    </a:lnTo>
                    <a:lnTo>
                      <a:pt x="20667" y="13172"/>
                    </a:lnTo>
                    <a:lnTo>
                      <a:pt x="19541" y="14668"/>
                    </a:lnTo>
                    <a:lnTo>
                      <a:pt x="17676" y="16139"/>
                    </a:lnTo>
                    <a:lnTo>
                      <a:pt x="15112" y="17581"/>
                    </a:lnTo>
                    <a:lnTo>
                      <a:pt x="12082" y="18957"/>
                    </a:lnTo>
                    <a:lnTo>
                      <a:pt x="8391" y="20308"/>
                    </a:lnTo>
                    <a:lnTo>
                      <a:pt x="3962" y="21600"/>
                    </a:lnTo>
                    <a:lnTo>
                      <a:pt x="4428" y="21600"/>
                    </a:lnTo>
                    <a:lnTo>
                      <a:pt x="8857" y="20308"/>
                    </a:lnTo>
                    <a:lnTo>
                      <a:pt x="12548" y="18957"/>
                    </a:lnTo>
                    <a:lnTo>
                      <a:pt x="15578" y="17581"/>
                    </a:lnTo>
                    <a:lnTo>
                      <a:pt x="18142" y="16139"/>
                    </a:lnTo>
                    <a:lnTo>
                      <a:pt x="20007" y="14668"/>
                    </a:lnTo>
                    <a:lnTo>
                      <a:pt x="21133" y="13172"/>
                    </a:lnTo>
                    <a:lnTo>
                      <a:pt x="21600" y="11640"/>
                    </a:lnTo>
                    <a:lnTo>
                      <a:pt x="21600" y="1010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44" name="Shape 344"/>
              <p:cNvSpPr/>
              <p:nvPr/>
            </p:nvSpPr>
            <p:spPr>
              <a:xfrm>
                <a:off x="8923745" y="0"/>
                <a:ext cx="1574033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439"/>
                    </a:moveTo>
                    <a:lnTo>
                      <a:pt x="21034" y="9058"/>
                    </a:lnTo>
                    <a:lnTo>
                      <a:pt x="19904" y="7712"/>
                    </a:lnTo>
                    <a:lnTo>
                      <a:pt x="18020" y="6360"/>
                    </a:lnTo>
                    <a:lnTo>
                      <a:pt x="15603" y="5039"/>
                    </a:lnTo>
                    <a:lnTo>
                      <a:pt x="12589" y="3748"/>
                    </a:lnTo>
                    <a:lnTo>
                      <a:pt x="9198" y="2462"/>
                    </a:lnTo>
                    <a:lnTo>
                      <a:pt x="5086" y="1201"/>
                    </a:lnTo>
                    <a:lnTo>
                      <a:pt x="376" y="0"/>
                    </a:lnTo>
                    <a:lnTo>
                      <a:pt x="0" y="0"/>
                    </a:lnTo>
                    <a:lnTo>
                      <a:pt x="4709" y="1201"/>
                    </a:lnTo>
                    <a:lnTo>
                      <a:pt x="8822" y="2462"/>
                    </a:lnTo>
                    <a:lnTo>
                      <a:pt x="12212" y="3748"/>
                    </a:lnTo>
                    <a:lnTo>
                      <a:pt x="15226" y="5039"/>
                    </a:lnTo>
                    <a:lnTo>
                      <a:pt x="17644" y="6360"/>
                    </a:lnTo>
                    <a:lnTo>
                      <a:pt x="19527" y="7712"/>
                    </a:lnTo>
                    <a:lnTo>
                      <a:pt x="20658" y="9058"/>
                    </a:lnTo>
                    <a:lnTo>
                      <a:pt x="21223" y="10439"/>
                    </a:lnTo>
                    <a:lnTo>
                      <a:pt x="21223" y="11850"/>
                    </a:lnTo>
                    <a:lnTo>
                      <a:pt x="20658" y="13262"/>
                    </a:lnTo>
                    <a:lnTo>
                      <a:pt x="19339" y="14668"/>
                    </a:lnTo>
                    <a:lnTo>
                      <a:pt x="17455" y="16079"/>
                    </a:lnTo>
                    <a:lnTo>
                      <a:pt x="14850" y="17491"/>
                    </a:lnTo>
                    <a:lnTo>
                      <a:pt x="11647" y="18902"/>
                    </a:lnTo>
                    <a:lnTo>
                      <a:pt x="7880" y="20248"/>
                    </a:lnTo>
                    <a:lnTo>
                      <a:pt x="3579" y="21600"/>
                    </a:lnTo>
                    <a:lnTo>
                      <a:pt x="3955" y="21600"/>
                    </a:lnTo>
                    <a:lnTo>
                      <a:pt x="8256" y="20248"/>
                    </a:lnTo>
                    <a:lnTo>
                      <a:pt x="12024" y="18902"/>
                    </a:lnTo>
                    <a:lnTo>
                      <a:pt x="15226" y="17491"/>
                    </a:lnTo>
                    <a:lnTo>
                      <a:pt x="17832" y="16109"/>
                    </a:lnTo>
                    <a:lnTo>
                      <a:pt x="19716" y="14698"/>
                    </a:lnTo>
                    <a:lnTo>
                      <a:pt x="21034" y="13292"/>
                    </a:lnTo>
                    <a:lnTo>
                      <a:pt x="21600" y="11850"/>
                    </a:lnTo>
                    <a:lnTo>
                      <a:pt x="21600" y="1043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45" name="Shape 345"/>
              <p:cNvSpPr/>
              <p:nvPr/>
            </p:nvSpPr>
            <p:spPr>
              <a:xfrm>
                <a:off x="9545739" y="0"/>
                <a:ext cx="1967541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449" y="10649"/>
                    </a:moveTo>
                    <a:lnTo>
                      <a:pt x="20847" y="9178"/>
                    </a:lnTo>
                    <a:lnTo>
                      <a:pt x="20270" y="8427"/>
                    </a:lnTo>
                    <a:lnTo>
                      <a:pt x="19668" y="7712"/>
                    </a:lnTo>
                    <a:lnTo>
                      <a:pt x="18765" y="6991"/>
                    </a:lnTo>
                    <a:lnTo>
                      <a:pt x="17862" y="6270"/>
                    </a:lnTo>
                    <a:lnTo>
                      <a:pt x="16657" y="5580"/>
                    </a:lnTo>
                    <a:lnTo>
                      <a:pt x="15303" y="4889"/>
                    </a:lnTo>
                    <a:lnTo>
                      <a:pt x="12317" y="3598"/>
                    </a:lnTo>
                    <a:lnTo>
                      <a:pt x="8855" y="2342"/>
                    </a:lnTo>
                    <a:lnTo>
                      <a:pt x="4816" y="1141"/>
                    </a:lnTo>
                    <a:lnTo>
                      <a:pt x="301" y="0"/>
                    </a:lnTo>
                    <a:lnTo>
                      <a:pt x="0" y="0"/>
                    </a:lnTo>
                    <a:lnTo>
                      <a:pt x="4515" y="1141"/>
                    </a:lnTo>
                    <a:lnTo>
                      <a:pt x="8554" y="2342"/>
                    </a:lnTo>
                    <a:lnTo>
                      <a:pt x="12016" y="3598"/>
                    </a:lnTo>
                    <a:lnTo>
                      <a:pt x="15002" y="4919"/>
                    </a:lnTo>
                    <a:lnTo>
                      <a:pt x="16356" y="5610"/>
                    </a:lnTo>
                    <a:lnTo>
                      <a:pt x="17560" y="6300"/>
                    </a:lnTo>
                    <a:lnTo>
                      <a:pt x="18464" y="7021"/>
                    </a:lnTo>
                    <a:lnTo>
                      <a:pt x="19367" y="7742"/>
                    </a:lnTo>
                    <a:lnTo>
                      <a:pt x="20119" y="8457"/>
                    </a:lnTo>
                    <a:lnTo>
                      <a:pt x="20546" y="9178"/>
                    </a:lnTo>
                    <a:lnTo>
                      <a:pt x="20997" y="9929"/>
                    </a:lnTo>
                    <a:lnTo>
                      <a:pt x="21148" y="10649"/>
                    </a:lnTo>
                    <a:lnTo>
                      <a:pt x="21298" y="11400"/>
                    </a:lnTo>
                    <a:lnTo>
                      <a:pt x="21148" y="12151"/>
                    </a:lnTo>
                    <a:lnTo>
                      <a:pt x="20847" y="12871"/>
                    </a:lnTo>
                    <a:lnTo>
                      <a:pt x="20546" y="13617"/>
                    </a:lnTo>
                    <a:lnTo>
                      <a:pt x="19969" y="14338"/>
                    </a:lnTo>
                    <a:lnTo>
                      <a:pt x="19216" y="15088"/>
                    </a:lnTo>
                    <a:lnTo>
                      <a:pt x="18163" y="15809"/>
                    </a:lnTo>
                    <a:lnTo>
                      <a:pt x="17109" y="16530"/>
                    </a:lnTo>
                    <a:lnTo>
                      <a:pt x="14701" y="17851"/>
                    </a:lnTo>
                    <a:lnTo>
                      <a:pt x="11866" y="19137"/>
                    </a:lnTo>
                    <a:lnTo>
                      <a:pt x="8404" y="20398"/>
                    </a:lnTo>
                    <a:lnTo>
                      <a:pt x="4515" y="21600"/>
                    </a:lnTo>
                    <a:lnTo>
                      <a:pt x="4816" y="21600"/>
                    </a:lnTo>
                    <a:lnTo>
                      <a:pt x="8705" y="20398"/>
                    </a:lnTo>
                    <a:lnTo>
                      <a:pt x="12167" y="19137"/>
                    </a:lnTo>
                    <a:lnTo>
                      <a:pt x="15002" y="17881"/>
                    </a:lnTo>
                    <a:lnTo>
                      <a:pt x="17410" y="16560"/>
                    </a:lnTo>
                    <a:lnTo>
                      <a:pt x="18464" y="15839"/>
                    </a:lnTo>
                    <a:lnTo>
                      <a:pt x="19517" y="15118"/>
                    </a:lnTo>
                    <a:lnTo>
                      <a:pt x="20270" y="14368"/>
                    </a:lnTo>
                    <a:lnTo>
                      <a:pt x="20847" y="13647"/>
                    </a:lnTo>
                    <a:lnTo>
                      <a:pt x="21148" y="12901"/>
                    </a:lnTo>
                    <a:lnTo>
                      <a:pt x="21449" y="12151"/>
                    </a:lnTo>
                    <a:lnTo>
                      <a:pt x="21600" y="11400"/>
                    </a:lnTo>
                    <a:lnTo>
                      <a:pt x="21449" y="1064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46" name="Shape 346"/>
              <p:cNvSpPr/>
              <p:nvPr/>
            </p:nvSpPr>
            <p:spPr>
              <a:xfrm>
                <a:off x="4760176" y="0"/>
                <a:ext cx="342734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609" y="9718"/>
                    </a:moveTo>
                    <a:lnTo>
                      <a:pt x="4348" y="8157"/>
                    </a:lnTo>
                    <a:lnTo>
                      <a:pt x="6088" y="6661"/>
                    </a:lnTo>
                    <a:lnTo>
                      <a:pt x="8553" y="5279"/>
                    </a:lnTo>
                    <a:lnTo>
                      <a:pt x="11162" y="3958"/>
                    </a:lnTo>
                    <a:lnTo>
                      <a:pt x="12032" y="3358"/>
                    </a:lnTo>
                    <a:lnTo>
                      <a:pt x="13771" y="2787"/>
                    </a:lnTo>
                    <a:lnTo>
                      <a:pt x="15511" y="2222"/>
                    </a:lnTo>
                    <a:lnTo>
                      <a:pt x="16381" y="1711"/>
                    </a:lnTo>
                    <a:lnTo>
                      <a:pt x="18120" y="1231"/>
                    </a:lnTo>
                    <a:lnTo>
                      <a:pt x="18990" y="780"/>
                    </a:lnTo>
                    <a:lnTo>
                      <a:pt x="20730" y="360"/>
                    </a:lnTo>
                    <a:lnTo>
                      <a:pt x="21600" y="0"/>
                    </a:lnTo>
                    <a:lnTo>
                      <a:pt x="19860" y="0"/>
                    </a:lnTo>
                    <a:lnTo>
                      <a:pt x="18990" y="360"/>
                    </a:lnTo>
                    <a:lnTo>
                      <a:pt x="17251" y="780"/>
                    </a:lnTo>
                    <a:lnTo>
                      <a:pt x="16381" y="1231"/>
                    </a:lnTo>
                    <a:lnTo>
                      <a:pt x="14641" y="1711"/>
                    </a:lnTo>
                    <a:lnTo>
                      <a:pt x="13771" y="2222"/>
                    </a:lnTo>
                    <a:lnTo>
                      <a:pt x="12032" y="2787"/>
                    </a:lnTo>
                    <a:lnTo>
                      <a:pt x="10292" y="3358"/>
                    </a:lnTo>
                    <a:lnTo>
                      <a:pt x="9422" y="3958"/>
                    </a:lnTo>
                    <a:lnTo>
                      <a:pt x="6958" y="5279"/>
                    </a:lnTo>
                    <a:lnTo>
                      <a:pt x="4348" y="6661"/>
                    </a:lnTo>
                    <a:lnTo>
                      <a:pt x="2609" y="8157"/>
                    </a:lnTo>
                    <a:lnTo>
                      <a:pt x="869" y="9718"/>
                    </a:lnTo>
                    <a:lnTo>
                      <a:pt x="0" y="11400"/>
                    </a:lnTo>
                    <a:lnTo>
                      <a:pt x="869" y="13022"/>
                    </a:lnTo>
                    <a:lnTo>
                      <a:pt x="1739" y="14608"/>
                    </a:lnTo>
                    <a:lnTo>
                      <a:pt x="3479" y="16109"/>
                    </a:lnTo>
                    <a:lnTo>
                      <a:pt x="5218" y="17581"/>
                    </a:lnTo>
                    <a:lnTo>
                      <a:pt x="8553" y="18987"/>
                    </a:lnTo>
                    <a:lnTo>
                      <a:pt x="12902" y="20308"/>
                    </a:lnTo>
                    <a:lnTo>
                      <a:pt x="18120" y="21600"/>
                    </a:lnTo>
                    <a:lnTo>
                      <a:pt x="19860" y="21600"/>
                    </a:lnTo>
                    <a:lnTo>
                      <a:pt x="14641" y="20308"/>
                    </a:lnTo>
                    <a:lnTo>
                      <a:pt x="10292" y="18987"/>
                    </a:lnTo>
                    <a:lnTo>
                      <a:pt x="6958" y="17581"/>
                    </a:lnTo>
                    <a:lnTo>
                      <a:pt x="5218" y="16139"/>
                    </a:lnTo>
                    <a:lnTo>
                      <a:pt x="3479" y="14608"/>
                    </a:lnTo>
                    <a:lnTo>
                      <a:pt x="2609" y="13052"/>
                    </a:lnTo>
                    <a:lnTo>
                      <a:pt x="1739" y="11400"/>
                    </a:lnTo>
                    <a:lnTo>
                      <a:pt x="2609" y="97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47" name="Shape 347"/>
              <p:cNvSpPr/>
              <p:nvPr/>
            </p:nvSpPr>
            <p:spPr>
              <a:xfrm>
                <a:off x="3782753" y="0"/>
                <a:ext cx="685467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00" y="10319"/>
                    </a:moveTo>
                    <a:lnTo>
                      <a:pt x="2167" y="8758"/>
                    </a:lnTo>
                    <a:lnTo>
                      <a:pt x="3901" y="7261"/>
                    </a:lnTo>
                    <a:lnTo>
                      <a:pt x="6068" y="5850"/>
                    </a:lnTo>
                    <a:lnTo>
                      <a:pt x="9102" y="4499"/>
                    </a:lnTo>
                    <a:lnTo>
                      <a:pt x="11703" y="3207"/>
                    </a:lnTo>
                    <a:lnTo>
                      <a:pt x="15098" y="2041"/>
                    </a:lnTo>
                    <a:lnTo>
                      <a:pt x="18132" y="960"/>
                    </a:lnTo>
                    <a:lnTo>
                      <a:pt x="21600" y="0"/>
                    </a:lnTo>
                    <a:lnTo>
                      <a:pt x="20733" y="0"/>
                    </a:lnTo>
                    <a:lnTo>
                      <a:pt x="17265" y="960"/>
                    </a:lnTo>
                    <a:lnTo>
                      <a:pt x="14303" y="2041"/>
                    </a:lnTo>
                    <a:lnTo>
                      <a:pt x="11269" y="3207"/>
                    </a:lnTo>
                    <a:lnTo>
                      <a:pt x="8235" y="4499"/>
                    </a:lnTo>
                    <a:lnTo>
                      <a:pt x="5634" y="5850"/>
                    </a:lnTo>
                    <a:lnTo>
                      <a:pt x="3467" y="7261"/>
                    </a:lnTo>
                    <a:lnTo>
                      <a:pt x="1733" y="8758"/>
                    </a:lnTo>
                    <a:lnTo>
                      <a:pt x="433" y="10319"/>
                    </a:lnTo>
                    <a:lnTo>
                      <a:pt x="0" y="11881"/>
                    </a:lnTo>
                    <a:lnTo>
                      <a:pt x="866" y="13382"/>
                    </a:lnTo>
                    <a:lnTo>
                      <a:pt x="2167" y="14878"/>
                    </a:lnTo>
                    <a:lnTo>
                      <a:pt x="3901" y="16290"/>
                    </a:lnTo>
                    <a:lnTo>
                      <a:pt x="6935" y="17701"/>
                    </a:lnTo>
                    <a:lnTo>
                      <a:pt x="10402" y="19047"/>
                    </a:lnTo>
                    <a:lnTo>
                      <a:pt x="14664" y="20338"/>
                    </a:lnTo>
                    <a:lnTo>
                      <a:pt x="19866" y="21600"/>
                    </a:lnTo>
                    <a:lnTo>
                      <a:pt x="20733" y="21600"/>
                    </a:lnTo>
                    <a:lnTo>
                      <a:pt x="15531" y="20338"/>
                    </a:lnTo>
                    <a:lnTo>
                      <a:pt x="11269" y="19047"/>
                    </a:lnTo>
                    <a:lnTo>
                      <a:pt x="7802" y="17701"/>
                    </a:lnTo>
                    <a:lnTo>
                      <a:pt x="4767" y="16320"/>
                    </a:lnTo>
                    <a:lnTo>
                      <a:pt x="3034" y="14878"/>
                    </a:lnTo>
                    <a:lnTo>
                      <a:pt x="1733" y="13412"/>
                    </a:lnTo>
                    <a:lnTo>
                      <a:pt x="866" y="11881"/>
                    </a:lnTo>
                    <a:lnTo>
                      <a:pt x="1300" y="1031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48" name="Shape 348"/>
              <p:cNvSpPr/>
              <p:nvPr/>
            </p:nvSpPr>
            <p:spPr>
              <a:xfrm>
                <a:off x="2881493" y="0"/>
                <a:ext cx="964730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0988" y="0"/>
                    </a:lnTo>
                    <a:lnTo>
                      <a:pt x="16098" y="1111"/>
                    </a:lnTo>
                    <a:lnTo>
                      <a:pt x="12175" y="2312"/>
                    </a:lnTo>
                    <a:lnTo>
                      <a:pt x="8507" y="3538"/>
                    </a:lnTo>
                    <a:lnTo>
                      <a:pt x="5450" y="4859"/>
                    </a:lnTo>
                    <a:lnTo>
                      <a:pt x="3311" y="6240"/>
                    </a:lnTo>
                    <a:lnTo>
                      <a:pt x="1477" y="7652"/>
                    </a:lnTo>
                    <a:lnTo>
                      <a:pt x="305" y="9118"/>
                    </a:lnTo>
                    <a:lnTo>
                      <a:pt x="0" y="10619"/>
                    </a:lnTo>
                    <a:lnTo>
                      <a:pt x="305" y="12031"/>
                    </a:lnTo>
                    <a:lnTo>
                      <a:pt x="1222" y="13442"/>
                    </a:lnTo>
                    <a:lnTo>
                      <a:pt x="2394" y="14818"/>
                    </a:lnTo>
                    <a:lnTo>
                      <a:pt x="4533" y="16230"/>
                    </a:lnTo>
                    <a:lnTo>
                      <a:pt x="6979" y="17611"/>
                    </a:lnTo>
                    <a:lnTo>
                      <a:pt x="10035" y="18957"/>
                    </a:lnTo>
                    <a:lnTo>
                      <a:pt x="13703" y="20308"/>
                    </a:lnTo>
                    <a:lnTo>
                      <a:pt x="17626" y="21600"/>
                    </a:lnTo>
                    <a:lnTo>
                      <a:pt x="18237" y="21600"/>
                    </a:lnTo>
                    <a:lnTo>
                      <a:pt x="14315" y="20308"/>
                    </a:lnTo>
                    <a:lnTo>
                      <a:pt x="10647" y="18957"/>
                    </a:lnTo>
                    <a:lnTo>
                      <a:pt x="7590" y="17611"/>
                    </a:lnTo>
                    <a:lnTo>
                      <a:pt x="5145" y="16230"/>
                    </a:lnTo>
                    <a:lnTo>
                      <a:pt x="3005" y="14818"/>
                    </a:lnTo>
                    <a:lnTo>
                      <a:pt x="1783" y="13442"/>
                    </a:lnTo>
                    <a:lnTo>
                      <a:pt x="916" y="12031"/>
                    </a:lnTo>
                    <a:lnTo>
                      <a:pt x="611" y="10619"/>
                    </a:lnTo>
                    <a:lnTo>
                      <a:pt x="916" y="9118"/>
                    </a:lnTo>
                    <a:lnTo>
                      <a:pt x="2088" y="7652"/>
                    </a:lnTo>
                    <a:lnTo>
                      <a:pt x="3616" y="6240"/>
                    </a:lnTo>
                    <a:lnTo>
                      <a:pt x="6062" y="4859"/>
                    </a:lnTo>
                    <a:lnTo>
                      <a:pt x="9118" y="3538"/>
                    </a:lnTo>
                    <a:lnTo>
                      <a:pt x="12481" y="2312"/>
                    </a:lnTo>
                    <a:lnTo>
                      <a:pt x="16709" y="1111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49" name="Shape 349"/>
              <p:cNvSpPr/>
              <p:nvPr/>
            </p:nvSpPr>
            <p:spPr>
              <a:xfrm>
                <a:off x="1891376" y="0"/>
                <a:ext cx="1307463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51" y="10739"/>
                    </a:moveTo>
                    <a:lnTo>
                      <a:pt x="903" y="9238"/>
                    </a:lnTo>
                    <a:lnTo>
                      <a:pt x="2032" y="7802"/>
                    </a:lnTo>
                    <a:lnTo>
                      <a:pt x="3612" y="6390"/>
                    </a:lnTo>
                    <a:lnTo>
                      <a:pt x="6096" y="5009"/>
                    </a:lnTo>
                    <a:lnTo>
                      <a:pt x="8993" y="3658"/>
                    </a:lnTo>
                    <a:lnTo>
                      <a:pt x="12606" y="2402"/>
                    </a:lnTo>
                    <a:lnTo>
                      <a:pt x="16896" y="1171"/>
                    </a:lnTo>
                    <a:lnTo>
                      <a:pt x="21600" y="0"/>
                    </a:lnTo>
                    <a:lnTo>
                      <a:pt x="21148" y="0"/>
                    </a:lnTo>
                    <a:lnTo>
                      <a:pt x="16444" y="1171"/>
                    </a:lnTo>
                    <a:lnTo>
                      <a:pt x="12154" y="2402"/>
                    </a:lnTo>
                    <a:lnTo>
                      <a:pt x="8542" y="3688"/>
                    </a:lnTo>
                    <a:lnTo>
                      <a:pt x="5644" y="5009"/>
                    </a:lnTo>
                    <a:lnTo>
                      <a:pt x="3160" y="6390"/>
                    </a:lnTo>
                    <a:lnTo>
                      <a:pt x="1580" y="7802"/>
                    </a:lnTo>
                    <a:lnTo>
                      <a:pt x="451" y="9268"/>
                    </a:lnTo>
                    <a:lnTo>
                      <a:pt x="0" y="10739"/>
                    </a:lnTo>
                    <a:lnTo>
                      <a:pt x="225" y="12181"/>
                    </a:lnTo>
                    <a:lnTo>
                      <a:pt x="1128" y="13587"/>
                    </a:lnTo>
                    <a:lnTo>
                      <a:pt x="2483" y="14998"/>
                    </a:lnTo>
                    <a:lnTo>
                      <a:pt x="4515" y="16380"/>
                    </a:lnTo>
                    <a:lnTo>
                      <a:pt x="7187" y="17761"/>
                    </a:lnTo>
                    <a:lnTo>
                      <a:pt x="10348" y="19077"/>
                    </a:lnTo>
                    <a:lnTo>
                      <a:pt x="13960" y="20368"/>
                    </a:lnTo>
                    <a:lnTo>
                      <a:pt x="18213" y="21600"/>
                    </a:lnTo>
                    <a:lnTo>
                      <a:pt x="18664" y="21600"/>
                    </a:lnTo>
                    <a:lnTo>
                      <a:pt x="14412" y="20368"/>
                    </a:lnTo>
                    <a:lnTo>
                      <a:pt x="10800" y="19077"/>
                    </a:lnTo>
                    <a:lnTo>
                      <a:pt x="7639" y="17761"/>
                    </a:lnTo>
                    <a:lnTo>
                      <a:pt x="4967" y="16380"/>
                    </a:lnTo>
                    <a:lnTo>
                      <a:pt x="2935" y="14998"/>
                    </a:lnTo>
                    <a:lnTo>
                      <a:pt x="1580" y="13587"/>
                    </a:lnTo>
                    <a:lnTo>
                      <a:pt x="677" y="12181"/>
                    </a:lnTo>
                    <a:lnTo>
                      <a:pt x="451" y="1073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50" name="Shape 350"/>
              <p:cNvSpPr/>
              <p:nvPr/>
            </p:nvSpPr>
            <p:spPr>
              <a:xfrm>
                <a:off x="926647" y="0"/>
                <a:ext cx="1675583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52" y="10499"/>
                    </a:moveTo>
                    <a:lnTo>
                      <a:pt x="852" y="8998"/>
                    </a:lnTo>
                    <a:lnTo>
                      <a:pt x="2086" y="7531"/>
                    </a:lnTo>
                    <a:lnTo>
                      <a:pt x="3849" y="6120"/>
                    </a:lnTo>
                    <a:lnTo>
                      <a:pt x="6318" y="4709"/>
                    </a:lnTo>
                    <a:lnTo>
                      <a:pt x="9286" y="3448"/>
                    </a:lnTo>
                    <a:lnTo>
                      <a:pt x="12989" y="2222"/>
                    </a:lnTo>
                    <a:lnTo>
                      <a:pt x="17044" y="1081"/>
                    </a:lnTo>
                    <a:lnTo>
                      <a:pt x="21600" y="0"/>
                    </a:lnTo>
                    <a:lnTo>
                      <a:pt x="21247" y="0"/>
                    </a:lnTo>
                    <a:lnTo>
                      <a:pt x="16692" y="1050"/>
                    </a:lnTo>
                    <a:lnTo>
                      <a:pt x="12636" y="2192"/>
                    </a:lnTo>
                    <a:lnTo>
                      <a:pt x="9139" y="3418"/>
                    </a:lnTo>
                    <a:lnTo>
                      <a:pt x="6142" y="4709"/>
                    </a:lnTo>
                    <a:lnTo>
                      <a:pt x="3673" y="6090"/>
                    </a:lnTo>
                    <a:lnTo>
                      <a:pt x="1733" y="7531"/>
                    </a:lnTo>
                    <a:lnTo>
                      <a:pt x="528" y="8998"/>
                    </a:lnTo>
                    <a:lnTo>
                      <a:pt x="0" y="10499"/>
                    </a:lnTo>
                    <a:lnTo>
                      <a:pt x="176" y="12031"/>
                    </a:lnTo>
                    <a:lnTo>
                      <a:pt x="852" y="13557"/>
                    </a:lnTo>
                    <a:lnTo>
                      <a:pt x="2262" y="15088"/>
                    </a:lnTo>
                    <a:lnTo>
                      <a:pt x="4378" y="16590"/>
                    </a:lnTo>
                    <a:lnTo>
                      <a:pt x="6671" y="17881"/>
                    </a:lnTo>
                    <a:lnTo>
                      <a:pt x="9286" y="19137"/>
                    </a:lnTo>
                    <a:lnTo>
                      <a:pt x="12460" y="20398"/>
                    </a:lnTo>
                    <a:lnTo>
                      <a:pt x="15986" y="21600"/>
                    </a:lnTo>
                    <a:lnTo>
                      <a:pt x="16339" y="21600"/>
                    </a:lnTo>
                    <a:lnTo>
                      <a:pt x="12813" y="20398"/>
                    </a:lnTo>
                    <a:lnTo>
                      <a:pt x="9639" y="19137"/>
                    </a:lnTo>
                    <a:lnTo>
                      <a:pt x="7023" y="17881"/>
                    </a:lnTo>
                    <a:lnTo>
                      <a:pt x="4731" y="16590"/>
                    </a:lnTo>
                    <a:lnTo>
                      <a:pt x="2615" y="15088"/>
                    </a:lnTo>
                    <a:lnTo>
                      <a:pt x="1204" y="13557"/>
                    </a:lnTo>
                    <a:lnTo>
                      <a:pt x="528" y="12031"/>
                    </a:lnTo>
                    <a:lnTo>
                      <a:pt x="352" y="1049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351" name="Shape 351"/>
              <p:cNvSpPr/>
              <p:nvPr/>
            </p:nvSpPr>
            <p:spPr>
              <a:xfrm>
                <a:off x="0" y="0"/>
                <a:ext cx="1904071" cy="974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4" y="9749"/>
                    </a:moveTo>
                    <a:lnTo>
                      <a:pt x="1238" y="8547"/>
                    </a:lnTo>
                    <a:lnTo>
                      <a:pt x="2477" y="7381"/>
                    </a:lnTo>
                    <a:lnTo>
                      <a:pt x="4154" y="6180"/>
                    </a:lnTo>
                    <a:lnTo>
                      <a:pt x="6477" y="4979"/>
                    </a:lnTo>
                    <a:lnTo>
                      <a:pt x="9419" y="3778"/>
                    </a:lnTo>
                    <a:lnTo>
                      <a:pt x="12800" y="2552"/>
                    </a:lnTo>
                    <a:lnTo>
                      <a:pt x="16980" y="1291"/>
                    </a:lnTo>
                    <a:lnTo>
                      <a:pt x="19122" y="660"/>
                    </a:lnTo>
                    <a:lnTo>
                      <a:pt x="21600" y="0"/>
                    </a:lnTo>
                    <a:lnTo>
                      <a:pt x="21290" y="0"/>
                    </a:lnTo>
                    <a:lnTo>
                      <a:pt x="18812" y="660"/>
                    </a:lnTo>
                    <a:lnTo>
                      <a:pt x="16516" y="1291"/>
                    </a:lnTo>
                    <a:lnTo>
                      <a:pt x="14503" y="1921"/>
                    </a:lnTo>
                    <a:lnTo>
                      <a:pt x="12490" y="2552"/>
                    </a:lnTo>
                    <a:lnTo>
                      <a:pt x="9109" y="3778"/>
                    </a:lnTo>
                    <a:lnTo>
                      <a:pt x="6167" y="4979"/>
                    </a:lnTo>
                    <a:lnTo>
                      <a:pt x="3870" y="6180"/>
                    </a:lnTo>
                    <a:lnTo>
                      <a:pt x="2167" y="7351"/>
                    </a:lnTo>
                    <a:lnTo>
                      <a:pt x="929" y="8517"/>
                    </a:lnTo>
                    <a:lnTo>
                      <a:pt x="154" y="9718"/>
                    </a:lnTo>
                    <a:lnTo>
                      <a:pt x="0" y="11010"/>
                    </a:lnTo>
                    <a:lnTo>
                      <a:pt x="309" y="12361"/>
                    </a:lnTo>
                    <a:lnTo>
                      <a:pt x="1238" y="13707"/>
                    </a:lnTo>
                    <a:lnTo>
                      <a:pt x="2941" y="15149"/>
                    </a:lnTo>
                    <a:lnTo>
                      <a:pt x="3870" y="15869"/>
                    </a:lnTo>
                    <a:lnTo>
                      <a:pt x="5083" y="16620"/>
                    </a:lnTo>
                    <a:lnTo>
                      <a:pt x="6322" y="17401"/>
                    </a:lnTo>
                    <a:lnTo>
                      <a:pt x="7870" y="18211"/>
                    </a:lnTo>
                    <a:lnTo>
                      <a:pt x="9419" y="19017"/>
                    </a:lnTo>
                    <a:lnTo>
                      <a:pt x="11277" y="19858"/>
                    </a:lnTo>
                    <a:lnTo>
                      <a:pt x="13109" y="20699"/>
                    </a:lnTo>
                    <a:lnTo>
                      <a:pt x="15277" y="21600"/>
                    </a:lnTo>
                    <a:lnTo>
                      <a:pt x="15587" y="21600"/>
                    </a:lnTo>
                    <a:lnTo>
                      <a:pt x="13419" y="20699"/>
                    </a:lnTo>
                    <a:lnTo>
                      <a:pt x="11561" y="19858"/>
                    </a:lnTo>
                    <a:lnTo>
                      <a:pt x="9729" y="19017"/>
                    </a:lnTo>
                    <a:lnTo>
                      <a:pt x="8180" y="18211"/>
                    </a:lnTo>
                    <a:lnTo>
                      <a:pt x="6632" y="17401"/>
                    </a:lnTo>
                    <a:lnTo>
                      <a:pt x="5393" y="16650"/>
                    </a:lnTo>
                    <a:lnTo>
                      <a:pt x="4154" y="15869"/>
                    </a:lnTo>
                    <a:lnTo>
                      <a:pt x="3251" y="15149"/>
                    </a:lnTo>
                    <a:lnTo>
                      <a:pt x="1548" y="13707"/>
                    </a:lnTo>
                    <a:lnTo>
                      <a:pt x="619" y="12361"/>
                    </a:lnTo>
                    <a:lnTo>
                      <a:pt x="309" y="11040"/>
                    </a:lnTo>
                    <a:lnTo>
                      <a:pt x="464" y="974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4488"/>
                  </a:gs>
                  <a:gs pos="100000">
                    <a:srgbClr val="0066CC"/>
                  </a:gs>
                </a:gsLst>
                <a:lin ang="16200000" scaled="0"/>
              </a:gra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353" name="Shape 353"/>
            <p:cNvSpPr/>
            <p:nvPr/>
          </p:nvSpPr>
          <p:spPr>
            <a:xfrm>
              <a:off x="0" y="6534112"/>
              <a:ext cx="1383625" cy="3209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24"/>
                  </a:moveTo>
                  <a:lnTo>
                    <a:pt x="1501" y="3480"/>
                  </a:lnTo>
                  <a:lnTo>
                    <a:pt x="3433" y="6136"/>
                  </a:lnTo>
                  <a:lnTo>
                    <a:pt x="5757" y="8792"/>
                  </a:lnTo>
                  <a:lnTo>
                    <a:pt x="8117" y="11357"/>
                  </a:lnTo>
                  <a:lnTo>
                    <a:pt x="10907" y="13998"/>
                  </a:lnTo>
                  <a:lnTo>
                    <a:pt x="13911" y="16562"/>
                  </a:lnTo>
                  <a:lnTo>
                    <a:pt x="17308" y="19127"/>
                  </a:lnTo>
                  <a:lnTo>
                    <a:pt x="20956" y="21600"/>
                  </a:lnTo>
                  <a:lnTo>
                    <a:pt x="21600" y="21600"/>
                  </a:lnTo>
                  <a:lnTo>
                    <a:pt x="17737" y="19035"/>
                  </a:lnTo>
                  <a:lnTo>
                    <a:pt x="14340" y="16379"/>
                  </a:lnTo>
                  <a:lnTo>
                    <a:pt x="11121" y="13723"/>
                  </a:lnTo>
                  <a:lnTo>
                    <a:pt x="8332" y="10990"/>
                  </a:lnTo>
                  <a:lnTo>
                    <a:pt x="5757" y="8334"/>
                  </a:lnTo>
                  <a:lnTo>
                    <a:pt x="3647" y="5586"/>
                  </a:lnTo>
                  <a:lnTo>
                    <a:pt x="1716" y="2747"/>
                  </a:lnTo>
                  <a:lnTo>
                    <a:pt x="0" y="0"/>
                  </a:lnTo>
                  <a:lnTo>
                    <a:pt x="0" y="82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448"/>
                </a:gs>
                <a:gs pos="100000">
                  <a:srgbClr val="003B76"/>
                </a:gs>
              </a:gsLst>
              <a:lin ang="16200000" scaled="0"/>
            </a:gradFill>
            <a:ln w="9525" cap="flat">
              <a:noFill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354" name="Shape 354"/>
            <p:cNvSpPr/>
            <p:nvPr/>
          </p:nvSpPr>
          <p:spPr>
            <a:xfrm>
              <a:off x="0" y="8767129"/>
              <a:ext cx="533140" cy="976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21"/>
                  </a:moveTo>
                  <a:lnTo>
                    <a:pt x="10276" y="12169"/>
                  </a:lnTo>
                  <a:lnTo>
                    <a:pt x="20458" y="21600"/>
                  </a:lnTo>
                  <a:lnTo>
                    <a:pt x="21600" y="21600"/>
                  </a:lnTo>
                  <a:lnTo>
                    <a:pt x="15890" y="16732"/>
                  </a:lnTo>
                  <a:lnTo>
                    <a:pt x="10847" y="11256"/>
                  </a:lnTo>
                  <a:lnTo>
                    <a:pt x="0" y="0"/>
                  </a:lnTo>
                  <a:lnTo>
                    <a:pt x="0" y="152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2448"/>
                </a:gs>
                <a:gs pos="100000">
                  <a:srgbClr val="003B76"/>
                </a:gs>
              </a:gsLst>
              <a:lin ang="16200000" scaled="0"/>
            </a:gradFill>
            <a:ln w="9525" cap="flat">
              <a:noFill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355" name="Shape 355"/>
            <p:cNvSpPr/>
            <p:nvPr/>
          </p:nvSpPr>
          <p:spPr>
            <a:xfrm>
              <a:off x="10764346" y="0"/>
              <a:ext cx="2234110" cy="40346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20801"/>
                  </a:lnTo>
                  <a:lnTo>
                    <a:pt x="21335" y="20148"/>
                  </a:lnTo>
                  <a:lnTo>
                    <a:pt x="21071" y="19507"/>
                  </a:lnTo>
                  <a:lnTo>
                    <a:pt x="20278" y="17983"/>
                  </a:lnTo>
                  <a:lnTo>
                    <a:pt x="19486" y="16460"/>
                  </a:lnTo>
                  <a:lnTo>
                    <a:pt x="17526" y="13557"/>
                  </a:lnTo>
                  <a:lnTo>
                    <a:pt x="15016" y="10872"/>
                  </a:lnTo>
                  <a:lnTo>
                    <a:pt x="12374" y="8332"/>
                  </a:lnTo>
                  <a:lnTo>
                    <a:pt x="9489" y="6022"/>
                  </a:lnTo>
                  <a:lnTo>
                    <a:pt x="6451" y="3845"/>
                  </a:lnTo>
                  <a:lnTo>
                    <a:pt x="3302" y="1814"/>
                  </a:lnTo>
                  <a:lnTo>
                    <a:pt x="264" y="0"/>
                  </a:lnTo>
                  <a:lnTo>
                    <a:pt x="0" y="0"/>
                  </a:lnTo>
                  <a:lnTo>
                    <a:pt x="3038" y="1814"/>
                  </a:lnTo>
                  <a:lnTo>
                    <a:pt x="6055" y="3845"/>
                  </a:lnTo>
                  <a:lnTo>
                    <a:pt x="9093" y="6022"/>
                  </a:lnTo>
                  <a:lnTo>
                    <a:pt x="11999" y="8332"/>
                  </a:lnTo>
                  <a:lnTo>
                    <a:pt x="14752" y="10872"/>
                  </a:lnTo>
                  <a:lnTo>
                    <a:pt x="17130" y="13557"/>
                  </a:lnTo>
                  <a:lnTo>
                    <a:pt x="19222" y="16460"/>
                  </a:lnTo>
                  <a:lnTo>
                    <a:pt x="20014" y="17983"/>
                  </a:lnTo>
                  <a:lnTo>
                    <a:pt x="20807" y="19580"/>
                  </a:lnTo>
                  <a:lnTo>
                    <a:pt x="21203" y="20584"/>
                  </a:lnTo>
                  <a:lnTo>
                    <a:pt x="21600" y="216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60C0"/>
                </a:gs>
                <a:gs pos="100000">
                  <a:srgbClr val="0066CC"/>
                </a:gs>
              </a:gsLst>
              <a:lin ang="16200000" scaled="0"/>
            </a:gradFill>
            <a:ln w="9525" cap="flat">
              <a:noFill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356" name="Shape 356"/>
            <p:cNvSpPr/>
            <p:nvPr/>
          </p:nvSpPr>
          <p:spPr>
            <a:xfrm>
              <a:off x="11360954" y="0"/>
              <a:ext cx="1637502" cy="1915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20986"/>
                  </a:lnTo>
                  <a:lnTo>
                    <a:pt x="17292" y="15465"/>
                  </a:lnTo>
                  <a:lnTo>
                    <a:pt x="12230" y="10122"/>
                  </a:lnTo>
                  <a:lnTo>
                    <a:pt x="6657" y="4907"/>
                  </a:lnTo>
                  <a:lnTo>
                    <a:pt x="512" y="0"/>
                  </a:lnTo>
                  <a:lnTo>
                    <a:pt x="0" y="0"/>
                  </a:lnTo>
                  <a:lnTo>
                    <a:pt x="6296" y="5061"/>
                  </a:lnTo>
                  <a:lnTo>
                    <a:pt x="12050" y="10429"/>
                  </a:lnTo>
                  <a:lnTo>
                    <a:pt x="17111" y="15925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066CC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357" name="Shape 357"/>
            <p:cNvSpPr/>
            <p:nvPr/>
          </p:nvSpPr>
          <p:spPr>
            <a:xfrm>
              <a:off x="12071808" y="0"/>
              <a:ext cx="926649" cy="938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20660"/>
                  </a:lnTo>
                  <a:lnTo>
                    <a:pt x="11781" y="10017"/>
                  </a:lnTo>
                  <a:lnTo>
                    <a:pt x="636" y="0"/>
                  </a:lnTo>
                  <a:lnTo>
                    <a:pt x="0" y="0"/>
                  </a:lnTo>
                  <a:lnTo>
                    <a:pt x="5731" y="5321"/>
                  </a:lnTo>
                  <a:lnTo>
                    <a:pt x="11463" y="10643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0066CC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358" name="Shape 358"/>
            <p:cNvSpPr/>
            <p:nvPr/>
          </p:nvSpPr>
          <p:spPr>
            <a:xfrm>
              <a:off x="0" y="0"/>
              <a:ext cx="1954846" cy="3184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864"/>
                  </a:moveTo>
                  <a:lnTo>
                    <a:pt x="0" y="21600"/>
                  </a:lnTo>
                  <a:lnTo>
                    <a:pt x="1364" y="18564"/>
                  </a:lnTo>
                  <a:lnTo>
                    <a:pt x="3183" y="15529"/>
                  </a:lnTo>
                  <a:lnTo>
                    <a:pt x="5431" y="12677"/>
                  </a:lnTo>
                  <a:lnTo>
                    <a:pt x="7856" y="9918"/>
                  </a:lnTo>
                  <a:lnTo>
                    <a:pt x="10888" y="7266"/>
                  </a:lnTo>
                  <a:lnTo>
                    <a:pt x="14046" y="4782"/>
                  </a:lnTo>
                  <a:lnTo>
                    <a:pt x="17684" y="2299"/>
                  </a:lnTo>
                  <a:lnTo>
                    <a:pt x="21600" y="0"/>
                  </a:lnTo>
                  <a:lnTo>
                    <a:pt x="21145" y="0"/>
                  </a:lnTo>
                  <a:lnTo>
                    <a:pt x="17381" y="2207"/>
                  </a:lnTo>
                  <a:lnTo>
                    <a:pt x="13894" y="4599"/>
                  </a:lnTo>
                  <a:lnTo>
                    <a:pt x="10736" y="7082"/>
                  </a:lnTo>
                  <a:lnTo>
                    <a:pt x="7856" y="9642"/>
                  </a:lnTo>
                  <a:lnTo>
                    <a:pt x="5431" y="12310"/>
                  </a:lnTo>
                  <a:lnTo>
                    <a:pt x="3334" y="15069"/>
                  </a:lnTo>
                  <a:lnTo>
                    <a:pt x="1515" y="17920"/>
                  </a:lnTo>
                  <a:lnTo>
                    <a:pt x="0" y="2086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60C0"/>
                </a:gs>
                <a:gs pos="100000">
                  <a:srgbClr val="0066CC"/>
                </a:gs>
              </a:gsLst>
              <a:lin ang="16200000" scaled="0"/>
            </a:gradFill>
            <a:ln w="9525" cap="flat">
              <a:noFill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359" name="Shape 359"/>
            <p:cNvSpPr/>
            <p:nvPr/>
          </p:nvSpPr>
          <p:spPr>
            <a:xfrm>
              <a:off x="0" y="0"/>
              <a:ext cx="1345544" cy="1357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0936" y="0"/>
                  </a:lnTo>
                  <a:lnTo>
                    <a:pt x="15002" y="4759"/>
                  </a:lnTo>
                  <a:lnTo>
                    <a:pt x="9473" y="9736"/>
                  </a:lnTo>
                  <a:lnTo>
                    <a:pt x="4423" y="15145"/>
                  </a:lnTo>
                  <a:lnTo>
                    <a:pt x="0" y="20734"/>
                  </a:lnTo>
                  <a:lnTo>
                    <a:pt x="0" y="21600"/>
                  </a:lnTo>
                  <a:lnTo>
                    <a:pt x="4423" y="15577"/>
                  </a:lnTo>
                  <a:lnTo>
                    <a:pt x="9473" y="10168"/>
                  </a:lnTo>
                  <a:lnTo>
                    <a:pt x="15223" y="497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66CC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360" name="Shape 360"/>
            <p:cNvSpPr/>
            <p:nvPr/>
          </p:nvSpPr>
          <p:spPr>
            <a:xfrm>
              <a:off x="0" y="0"/>
              <a:ext cx="621997" cy="570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0154" y="0"/>
                  </a:lnTo>
                  <a:lnTo>
                    <a:pt x="9635" y="9771"/>
                  </a:lnTo>
                  <a:lnTo>
                    <a:pt x="4817" y="14914"/>
                  </a:lnTo>
                  <a:lnTo>
                    <a:pt x="0" y="20057"/>
                  </a:lnTo>
                  <a:lnTo>
                    <a:pt x="0" y="21600"/>
                  </a:lnTo>
                  <a:lnTo>
                    <a:pt x="10117" y="10285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66CC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361" name="Shape 361"/>
            <p:cNvSpPr/>
            <p:nvPr/>
          </p:nvSpPr>
          <p:spPr>
            <a:xfrm>
              <a:off x="0" y="6191547"/>
              <a:ext cx="12998457" cy="12689"/>
            </a:xfrm>
            <a:prstGeom prst="line">
              <a:avLst/>
            </a:prstGeom>
            <a:noFill/>
            <a:ln w="22577" cap="flat">
              <a:solidFill>
                <a:srgbClr val="0066CC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62" name="Shape 362"/>
            <p:cNvSpPr/>
            <p:nvPr/>
          </p:nvSpPr>
          <p:spPr>
            <a:xfrm>
              <a:off x="0" y="5303415"/>
              <a:ext cx="12998457" cy="12689"/>
            </a:xfrm>
            <a:prstGeom prst="line">
              <a:avLst/>
            </a:prstGeom>
            <a:noFill/>
            <a:ln w="22577" cap="flat">
              <a:solidFill>
                <a:srgbClr val="0066CC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63" name="Shape 363"/>
            <p:cNvSpPr/>
            <p:nvPr/>
          </p:nvSpPr>
          <p:spPr>
            <a:xfrm>
              <a:off x="0" y="7079679"/>
              <a:ext cx="12998457" cy="12689"/>
            </a:xfrm>
            <a:prstGeom prst="line">
              <a:avLst/>
            </a:prstGeom>
            <a:noFill/>
            <a:ln w="22577" cap="flat">
              <a:solidFill>
                <a:srgbClr val="003B76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grpSp>
          <p:nvGrpSpPr>
            <p:cNvPr id="369" name="Group 369"/>
            <p:cNvGrpSpPr/>
            <p:nvPr/>
          </p:nvGrpSpPr>
          <p:grpSpPr>
            <a:xfrm>
              <a:off x="0" y="875444"/>
              <a:ext cx="12998457" cy="3552528"/>
              <a:chOff x="0" y="0"/>
              <a:chExt cx="12998456" cy="3552527"/>
            </a:xfrm>
          </p:grpSpPr>
          <p:sp>
            <p:nvSpPr>
              <p:cNvPr id="364" name="Shape 364"/>
              <p:cNvSpPr/>
              <p:nvPr/>
            </p:nvSpPr>
            <p:spPr>
              <a:xfrm>
                <a:off x="0" y="875444"/>
                <a:ext cx="12998457" cy="12688"/>
              </a:xfrm>
              <a:prstGeom prst="line">
                <a:avLst/>
              </a:prstGeom>
              <a:noFill/>
              <a:ln w="22577" cap="flat">
                <a:solidFill>
                  <a:srgbClr val="0066CC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65" name="Shape 365"/>
              <p:cNvSpPr/>
              <p:nvPr/>
            </p:nvSpPr>
            <p:spPr>
              <a:xfrm>
                <a:off x="0" y="3539839"/>
                <a:ext cx="12998457" cy="12689"/>
              </a:xfrm>
              <a:prstGeom prst="line">
                <a:avLst/>
              </a:prstGeom>
              <a:noFill/>
              <a:ln w="22577" cap="flat">
                <a:solidFill>
                  <a:srgbClr val="0066CC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66" name="Shape 366"/>
              <p:cNvSpPr/>
              <p:nvPr/>
            </p:nvSpPr>
            <p:spPr>
              <a:xfrm>
                <a:off x="0" y="2651707"/>
                <a:ext cx="12998457" cy="12689"/>
              </a:xfrm>
              <a:prstGeom prst="line">
                <a:avLst/>
              </a:prstGeom>
              <a:noFill/>
              <a:ln w="22577" cap="flat">
                <a:solidFill>
                  <a:srgbClr val="0066CC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67" name="Shape 367"/>
              <p:cNvSpPr/>
              <p:nvPr/>
            </p:nvSpPr>
            <p:spPr>
              <a:xfrm>
                <a:off x="0" y="1763576"/>
                <a:ext cx="12998457" cy="12688"/>
              </a:xfrm>
              <a:prstGeom prst="line">
                <a:avLst/>
              </a:prstGeom>
              <a:noFill/>
              <a:ln w="22577" cap="flat">
                <a:solidFill>
                  <a:srgbClr val="0066CC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68" name="Shape 368"/>
              <p:cNvSpPr/>
              <p:nvPr/>
            </p:nvSpPr>
            <p:spPr>
              <a:xfrm>
                <a:off x="0" y="0"/>
                <a:ext cx="12998457" cy="1588"/>
              </a:xfrm>
              <a:prstGeom prst="line">
                <a:avLst/>
              </a:prstGeom>
              <a:noFill/>
              <a:ln w="22577" cap="flat">
                <a:solidFill>
                  <a:srgbClr val="0066CC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370" name="Shape 370"/>
            <p:cNvSpPr/>
            <p:nvPr/>
          </p:nvSpPr>
          <p:spPr>
            <a:xfrm>
              <a:off x="0" y="8855943"/>
              <a:ext cx="12998457" cy="12688"/>
            </a:xfrm>
            <a:prstGeom prst="line">
              <a:avLst/>
            </a:prstGeom>
            <a:noFill/>
            <a:ln w="22577" cap="flat">
              <a:solidFill>
                <a:srgbClr val="003B76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  <p:sp>
          <p:nvSpPr>
            <p:cNvPr id="371" name="Shape 371"/>
            <p:cNvSpPr/>
            <p:nvPr/>
          </p:nvSpPr>
          <p:spPr>
            <a:xfrm>
              <a:off x="0" y="7967811"/>
              <a:ext cx="12998457" cy="12688"/>
            </a:xfrm>
            <a:prstGeom prst="line">
              <a:avLst/>
            </a:prstGeom>
            <a:noFill/>
            <a:ln w="22577" cap="flat">
              <a:solidFill>
                <a:srgbClr val="003B76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376" name="Group 376"/>
          <p:cNvGrpSpPr/>
          <p:nvPr/>
        </p:nvGrpSpPr>
        <p:grpSpPr>
          <a:xfrm>
            <a:off x="3978629" y="65149"/>
            <a:ext cx="5004610" cy="2490790"/>
            <a:chOff x="0" y="0"/>
            <a:chExt cx="11403012" cy="6299200"/>
          </a:xfrm>
        </p:grpSpPr>
        <p:sp>
          <p:nvSpPr>
            <p:cNvPr id="374" name="Shape 374"/>
            <p:cNvSpPr/>
            <p:nvPr/>
          </p:nvSpPr>
          <p:spPr>
            <a:xfrm>
              <a:off x="0" y="0"/>
              <a:ext cx="11403013" cy="629920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pic>
          <p:nvPicPr>
            <p:cNvPr id="375" name="image39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1403013" cy="62992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77" name="Shape 377"/>
          <p:cNvSpPr/>
          <p:nvPr/>
        </p:nvSpPr>
        <p:spPr>
          <a:xfrm>
            <a:off x="3923928" y="2721096"/>
            <a:ext cx="5236357" cy="16508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7824" tIns="47824" rIns="47824" bIns="47824" anchor="ctr">
            <a:spAutoFit/>
          </a:bodyPr>
          <a:lstStyle/>
          <a:p>
            <a:pPr marL="31527" marR="31527" algn="l" defTabSz="815986">
              <a:spcBef>
                <a:spcPts val="600"/>
              </a:spcBef>
              <a:buClr>
                <a:srgbClr val="FFFFFF"/>
              </a:buClr>
              <a:defRPr sz="1800">
                <a:uFillTx/>
              </a:defRPr>
            </a:pPr>
            <a:r>
              <a:rPr lang="sv-SE" sz="1600" b="1" kern="1200" dirty="0">
                <a:solidFill>
                  <a:srgbClr val="FFFFFF"/>
                </a:solidFill>
                <a:uFillTx/>
                <a:latin typeface="Arial" pitchFamily="34" charset="0"/>
              </a:rPr>
              <a:t>Atmospheric columns for key species is estimated from spectroscopic analysis of direct solar IR light and zenith scattered UV light. </a:t>
            </a:r>
          </a:p>
          <a:p>
            <a:pPr marL="31527" marR="31527" algn="l" defTabSz="815986">
              <a:spcBef>
                <a:spcPts val="600"/>
              </a:spcBef>
              <a:buClr>
                <a:srgbClr val="FFFFFF"/>
              </a:buClr>
              <a:defRPr sz="1800">
                <a:uFillTx/>
              </a:defRPr>
            </a:pPr>
            <a:r>
              <a:rPr lang="sv-SE" sz="1600" b="1" kern="1200" dirty="0">
                <a:solidFill>
                  <a:srgbClr val="FFFFFF"/>
                </a:solidFill>
                <a:uFillTx/>
                <a:latin typeface="Arial" pitchFamily="34" charset="0"/>
              </a:rPr>
              <a:t>The flux is obtained by  intgrating the columns across the plume and multiplying with the wind </a:t>
            </a:r>
            <a:r>
              <a:rPr lang="sv-SE" sz="1600" b="1" kern="1200" dirty="0">
                <a:solidFill>
                  <a:srgbClr val="FFFFFF"/>
                </a:solidFill>
                <a:uFillTx/>
                <a:latin typeface="Arial" pitchFamily="34" charset="0"/>
                <a:sym typeface="Arial"/>
              </a:rPr>
              <a:t>. The typical   uncertainty is 20-30%</a:t>
            </a:r>
            <a:endParaRPr sz="1600" b="1" kern="1200" dirty="0">
              <a:solidFill>
                <a:srgbClr val="FFFFFF"/>
              </a:solidFill>
              <a:uFillTx/>
              <a:latin typeface="Arial" pitchFamily="34" charset="0"/>
              <a:sym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027444" y="683298"/>
            <a:ext cx="1620234" cy="24906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1887" tIns="31887" rIns="31887" bIns="31887" numCol="1" spcCol="23915" rtlCol="0" anchor="ctr">
            <a:spAutoFit/>
          </a:bodyPr>
          <a:lstStyle/>
          <a:p>
            <a:pPr marL="25509" marR="25509" defTabSz="366702" rtl="0" latinLnBrk="1" hangingPunct="0"/>
            <a:r>
              <a:rPr lang="sv-SE" sz="1200" b="1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Doppler LIDAR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978629" y="4354390"/>
                <a:ext cx="4478470" cy="5936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sz="2400" dirty="0" smtClean="0">
                    <a:solidFill>
                      <a:srgbClr val="FFFFFF"/>
                    </a:solidFill>
                    <a:uFill>
                      <a:solidFill>
                        <a:srgbClr val="000000"/>
                      </a:solidFill>
                    </a:uFill>
                  </a:rPr>
                  <a:t>Flux </a:t>
                </a:r>
                <a14:m>
                  <m:oMath xmlns:m="http://schemas.openxmlformats.org/officeDocument/2006/math">
                    <m:r>
                      <a:rPr lang="sv-SE" sz="2400" i="1">
                        <a:solidFill>
                          <a:srgbClr val="FFFFFF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mbria Math"/>
                      </a:rPr>
                      <m:t>=</m:t>
                    </m:r>
                    <m:r>
                      <a:rPr lang="sv-SE" sz="2400" i="1">
                        <a:solidFill>
                          <a:srgbClr val="FFFFFF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mbria Math"/>
                      </a:rPr>
                      <m:t>𝑤𝑖𝑛𝑑</m:t>
                    </m:r>
                    <m:r>
                      <a:rPr lang="sv-SE" sz="2400" i="1">
                        <a:solidFill>
                          <a:srgbClr val="FFFFFF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Cambria Math"/>
                        <a:ea typeface="Cambria Math"/>
                      </a:rPr>
                      <m:t>∙</m:t>
                    </m:r>
                    <m:nary>
                      <m:naryPr>
                        <m:ctrlPr>
                          <a:rPr lang="sv-SE" sz="2400" i="1">
                            <a:solidFill>
                              <a:srgbClr val="FFFFFF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sv-SE" sz="2400" i="1">
                            <a:solidFill>
                              <a:srgbClr val="FFFFFF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/>
                          </a:rPr>
                          <m:t>𝑥</m:t>
                        </m:r>
                        <m:r>
                          <a:rPr lang="sv-SE" sz="2400" i="1">
                            <a:solidFill>
                              <a:srgbClr val="FFFFFF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/>
                          </a:rPr>
                          <m:t>1</m:t>
                        </m:r>
                      </m:sub>
                      <m:sup>
                        <m:r>
                          <a:rPr lang="sv-SE" sz="2400" i="1">
                            <a:solidFill>
                              <a:srgbClr val="FFFFFF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/>
                          </a:rPr>
                          <m:t>𝑥</m:t>
                        </m:r>
                        <m:r>
                          <a:rPr lang="sv-SE" sz="2400" i="1">
                            <a:solidFill>
                              <a:srgbClr val="FFFFFF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/>
                          </a:rPr>
                          <m:t>2</m:t>
                        </m:r>
                      </m:sup>
                      <m:e>
                        <m:r>
                          <a:rPr lang="sv-SE" sz="2400" i="1">
                            <a:solidFill>
                              <a:srgbClr val="FFFFFF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/>
                          </a:rPr>
                          <m:t>𝑐𝑜𝑙𝑢𝑚𝑛</m:t>
                        </m:r>
                        <m:d>
                          <m:dPr>
                            <m:ctrlPr>
                              <a:rPr lang="sv-SE" sz="2400" i="1">
                                <a:solidFill>
                                  <a:srgbClr val="FFFFFF"/>
                                </a:solidFill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sz="2400" i="1">
                                <a:solidFill>
                                  <a:srgbClr val="FFFFFF"/>
                                </a:solidFill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/>
                              </a:rPr>
                              <m:t>𝑥</m:t>
                            </m:r>
                          </m:e>
                        </m:d>
                        <m:r>
                          <a:rPr lang="sv-SE" sz="2400" i="1">
                            <a:solidFill>
                              <a:srgbClr val="FFFFFF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/>
                          </a:rPr>
                          <m:t> </m:t>
                        </m:r>
                        <m:r>
                          <a:rPr lang="sv-SE" sz="2400" i="1">
                            <a:solidFill>
                              <a:srgbClr val="FFFFFF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/>
                          </a:rPr>
                          <m:t>𝑑𝑥</m:t>
                        </m:r>
                      </m:e>
                    </m:nary>
                  </m:oMath>
                </a14:m>
                <a:endParaRPr lang="sv-SE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8629" y="4354390"/>
                <a:ext cx="4478470" cy="593624"/>
              </a:xfrm>
              <a:prstGeom prst="rect">
                <a:avLst/>
              </a:prstGeom>
              <a:blipFill rotWithShape="1">
                <a:blip r:embed="rId4"/>
                <a:stretch>
                  <a:fillRect l="-1226" b="-13265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" name="Picture 2" descr="Fluxsence_cmyk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42" y="52581"/>
            <a:ext cx="3482154" cy="2591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42" y="1967572"/>
            <a:ext cx="999667" cy="676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5174" y="2512710"/>
            <a:ext cx="3556746" cy="99514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algn="l" defTabSz="816173" rtl="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sv-SE" sz="1600" b="1" kern="1200" dirty="0" smtClean="0">
                <a:solidFill>
                  <a:srgbClr val="FFFFFF"/>
                </a:solidFill>
                <a:uFillTx/>
                <a:latin typeface="Arial" pitchFamily="34" charset="0"/>
              </a:rPr>
              <a:t> </a:t>
            </a:r>
            <a:r>
              <a:rPr lang="sv-SE" sz="1600" b="1" kern="1200" dirty="0">
                <a:solidFill>
                  <a:srgbClr val="FFFFFF"/>
                </a:solidFill>
                <a:uFillTx/>
                <a:latin typeface="Arial" pitchFamily="34" charset="0"/>
              </a:rPr>
              <a:t>Unspeciated alkanes C2-C10, alkenes, alcohols CO, NH3, HCl.... </a:t>
            </a:r>
          </a:p>
          <a:p>
            <a:pPr marL="40639" marR="40639" defTabSz="584200" rtl="0" latinLnBrk="1" hangingPunct="0"/>
            <a:endParaRPr lang="sv-SE" sz="18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98" y="3291830"/>
            <a:ext cx="3694010" cy="1748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947203" y="52581"/>
            <a:ext cx="27754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0639" marR="40639" defTabSz="584200" rtl="0" latinLnBrk="1" hangingPunct="0"/>
            <a:r>
              <a:rPr lang="sv-SE" sz="20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Solar Occultation </a:t>
            </a:r>
            <a:r>
              <a:rPr lang="sv-SE" sz="20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Flux</a:t>
            </a:r>
          </a:p>
          <a:p>
            <a:pPr marL="40639" marR="40639" defTabSz="584200" rtl="0" latinLnBrk="1" hangingPunct="0"/>
            <a:r>
              <a:rPr lang="sv-SE" sz="20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SOF</a:t>
            </a:r>
            <a:endParaRPr lang="sv-SE" sz="2000" dirty="0">
              <a:solidFill>
                <a:srgbClr val="000000"/>
              </a:solidFill>
              <a:uFill>
                <a:solidFill>
                  <a:srgbClr val="000000"/>
                </a:solidFill>
              </a:uFill>
            </a:endParaRPr>
          </a:p>
        </p:txBody>
      </p:sp>
    </p:spTree>
    <p:extLst>
      <p:ext uri="{BB962C8B-B14F-4D97-AF65-F5344CB8AC3E}">
        <p14:creationId xmlns:p14="http://schemas.microsoft.com/office/powerpoint/2010/main" val="14942897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-164554"/>
            <a:ext cx="8229601" cy="1128712"/>
          </a:xfrm>
        </p:spPr>
        <p:txBody>
          <a:bodyPr/>
          <a:lstStyle/>
          <a:p>
            <a:r>
              <a:rPr lang="sv-SE" dirty="0" smtClean="0"/>
              <a:t>Typical SOF hardware</a:t>
            </a:r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sv-SE" smtClean="0"/>
              <a:t>7</a:t>
            </a:fld>
            <a:endParaRPr lang="sv-SE"/>
          </a:p>
        </p:txBody>
      </p:sp>
      <p:pic>
        <p:nvPicPr>
          <p:cNvPr id="6" name="Picture 5" descr="C:\Users\JohanM\Documents\fs\projekt\china_lingbo\2013\photo\20140217_153715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" t="8829" r="21268" b="7063"/>
          <a:stretch/>
        </p:blipFill>
        <p:spPr bwMode="auto">
          <a:xfrm>
            <a:off x="107504" y="771550"/>
            <a:ext cx="3312368" cy="28953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7504" y="3775561"/>
            <a:ext cx="4176464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Light"/>
              </a:rPr>
              <a:t>IR cube (0.5 cm-)</a:t>
            </a:r>
            <a:r>
              <a:rPr kumimoji="0" lang="sv-SE" sz="1800" b="0" i="0" u="none" strike="noStrike" cap="none" spc="0" normalizeH="0" dirty="0" smtClean="0">
                <a:ln>
                  <a:noFill/>
                </a:ln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Light"/>
              </a:rPr>
              <a:t> with InSb/MCT</a:t>
            </a:r>
          </a:p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spc="0" normalizeH="0" dirty="0" smtClean="0">
                <a:ln>
                  <a:noFill/>
                </a:ln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Light"/>
              </a:rPr>
              <a:t> detector (700- 7000 cm-1) and </a:t>
            </a:r>
          </a:p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spc="0" normalizeH="0" dirty="0" smtClean="0">
                <a:ln>
                  <a:noFill/>
                </a:ln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Light"/>
              </a:rPr>
              <a:t>custom made fast responding </a:t>
            </a:r>
          </a:p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spc="0" normalizeH="0" dirty="0" smtClean="0">
                <a:ln>
                  <a:noFill/>
                </a:ln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Light"/>
              </a:rPr>
              <a:t>solar-tracker </a:t>
            </a:r>
            <a:endParaRPr kumimoji="0" lang="sv-SE" sz="18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95369" y="915566"/>
            <a:ext cx="2304256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Light"/>
              </a:rPr>
              <a:t>Wind LIDAR</a:t>
            </a:r>
            <a:r>
              <a:rPr kumimoji="0" lang="sv-SE" sz="1800" b="0" i="0" u="none" strike="noStrike" cap="none" spc="0" normalizeH="0" dirty="0" smtClean="0">
                <a:ln>
                  <a:noFill/>
                </a:ln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Light"/>
              </a:rPr>
              <a:t> for wind profile </a:t>
            </a:r>
          </a:p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spc="0" normalizeH="0" dirty="0" smtClean="0">
                <a:ln>
                  <a:noFill/>
                </a:ln>
                <a:solidFill>
                  <a:schemeClr val="bg1"/>
                </a:solidFill>
                <a:effectLst/>
                <a:uFill>
                  <a:solidFill>
                    <a:srgbClr val="000000"/>
                  </a:solidFill>
                </a:uFill>
                <a:latin typeface="+mn-lt"/>
                <a:ea typeface="+mn-ea"/>
                <a:cs typeface="+mn-cs"/>
                <a:sym typeface="Helvetica Light"/>
              </a:rPr>
              <a:t>measurements</a:t>
            </a:r>
            <a:endParaRPr kumimoji="0" lang="sv-SE" sz="18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35896" y="771550"/>
            <a:ext cx="2664295" cy="2004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part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28067" y="3078586"/>
            <a:ext cx="2672124" cy="1941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88553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Realtime and post analysis software</a:t>
            </a:r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/>
            <a:fld id="{86CB4B4D-7CA3-9044-876B-883B54F8677D}" type="slidenum">
              <a:rPr lang="sv-SE" smtClean="0"/>
              <a:t>8</a:t>
            </a:fld>
            <a:endParaRPr lang="sv-SE"/>
          </a:p>
        </p:txBody>
      </p:sp>
      <p:pic>
        <p:nvPicPr>
          <p:cNvPr id="7" name="Picture 6" descr="C:\Users\JohanM\Documents\fs\projekt\china_lingbo\2013\photo\SOF-Measure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36" y="951575"/>
            <a:ext cx="3960440" cy="2641332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8" name="Picture 7" descr="C:\Users\JohanM\Documents\fs\projekt\china_lingbo\2013\photo\SOF-Report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934797"/>
            <a:ext cx="4266833" cy="274688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35496" y="3785434"/>
            <a:ext cx="4536504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sv-SE" sz="1800" dirty="0">
                <a:solidFill>
                  <a:schemeClr val="bg1"/>
                </a:solidFill>
              </a:rPr>
              <a:t> </a:t>
            </a:r>
            <a:r>
              <a:rPr lang="en-GB" sz="1800" dirty="0" err="1" smtClean="0">
                <a:solidFill>
                  <a:schemeClr val="bg1"/>
                </a:solidFill>
              </a:rPr>
              <a:t>Realtime</a:t>
            </a:r>
            <a:r>
              <a:rPr lang="en-GB" sz="1800" dirty="0" smtClean="0">
                <a:solidFill>
                  <a:schemeClr val="bg1"/>
                </a:solidFill>
              </a:rPr>
              <a:t> program showing a 2 D map </a:t>
            </a:r>
          </a:p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800" dirty="0" smtClean="0">
                <a:solidFill>
                  <a:schemeClr val="bg1"/>
                </a:solidFill>
              </a:rPr>
              <a:t>of the measurement. The </a:t>
            </a:r>
            <a:r>
              <a:rPr lang="en-GB" sz="1800" dirty="0">
                <a:solidFill>
                  <a:schemeClr val="bg1"/>
                </a:solidFill>
              </a:rPr>
              <a:t>s</a:t>
            </a:r>
            <a:r>
              <a:rPr lang="en-GB" sz="1800" dirty="0" smtClean="0">
                <a:solidFill>
                  <a:schemeClr val="bg1"/>
                </a:solidFill>
              </a:rPr>
              <a:t>pectral fit  and </a:t>
            </a:r>
          </a:p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800" dirty="0" smtClean="0">
                <a:solidFill>
                  <a:schemeClr val="bg1"/>
                </a:solidFill>
              </a:rPr>
              <a:t>the </a:t>
            </a:r>
            <a:r>
              <a:rPr lang="en-GB" sz="1800" dirty="0">
                <a:solidFill>
                  <a:schemeClr val="bg1"/>
                </a:solidFill>
              </a:rPr>
              <a:t>retrieved </a:t>
            </a:r>
            <a:r>
              <a:rPr lang="en-GB" sz="1800" dirty="0" smtClean="0">
                <a:solidFill>
                  <a:schemeClr val="bg1"/>
                </a:solidFill>
              </a:rPr>
              <a:t>column and the </a:t>
            </a:r>
            <a:r>
              <a:rPr lang="en-GB" sz="1800" dirty="0" err="1" smtClean="0">
                <a:solidFill>
                  <a:schemeClr val="bg1"/>
                </a:solidFill>
              </a:rPr>
              <a:t>gasflux</a:t>
            </a:r>
            <a:r>
              <a:rPr lang="en-GB" sz="1800" dirty="0" smtClean="0">
                <a:solidFill>
                  <a:schemeClr val="bg1"/>
                </a:solidFill>
              </a:rPr>
              <a:t> is </a:t>
            </a:r>
          </a:p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800" dirty="0" smtClean="0">
                <a:solidFill>
                  <a:schemeClr val="bg1"/>
                </a:solidFill>
              </a:rPr>
              <a:t>obtained </a:t>
            </a:r>
            <a:endParaRPr kumimoji="0" lang="sv-SE" sz="18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>
                <a:solidFill>
                  <a:srgbClr val="000000"/>
                </a:solidFill>
              </a:uFill>
              <a:sym typeface="Helvetica Ligh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27984" y="3875925"/>
            <a:ext cx="4536504" cy="93358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0639" marR="40639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GB" sz="1800" dirty="0" smtClean="0">
                <a:solidFill>
                  <a:schemeClr val="bg1"/>
                </a:solidFill>
              </a:rPr>
              <a:t>Database </a:t>
            </a:r>
            <a:r>
              <a:rPr lang="en-GB" sz="1800" dirty="0" smtClean="0">
                <a:solidFill>
                  <a:schemeClr val="bg1"/>
                </a:solidFill>
              </a:rPr>
              <a:t>in </a:t>
            </a:r>
            <a:r>
              <a:rPr lang="en-GB" sz="1800" dirty="0" smtClean="0">
                <a:solidFill>
                  <a:schemeClr val="bg1"/>
                </a:solidFill>
              </a:rPr>
              <a:t>which </a:t>
            </a:r>
            <a:r>
              <a:rPr lang="en-GB" sz="1800" dirty="0" smtClean="0">
                <a:solidFill>
                  <a:schemeClr val="bg1"/>
                </a:solidFill>
              </a:rPr>
              <a:t>column measurements, position and wind is merged.  Area emissions for defined areas are obtained. </a:t>
            </a:r>
            <a:endParaRPr lang="en-GB" sz="1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2921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28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29"/>
          <a:stretch>
            <a:fillRect/>
          </a:stretch>
        </p:blipFill>
        <p:spPr>
          <a:xfrm>
            <a:off x="1835696" y="483518"/>
            <a:ext cx="4968401" cy="303564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80"/>
                  </a:outerShdw>
                </a:effectLst>
              </a14:hiddenEffects>
            </a:ext>
          </a:extLst>
        </p:spPr>
      </p:pic>
      <p:pic>
        <p:nvPicPr>
          <p:cNvPr id="308229" name="Picture 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504" y="627534"/>
            <a:ext cx="3960316" cy="2159794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8230" name="Text Box 6"/>
          <p:cNvSpPr txBox="1">
            <a:spLocks noChangeArrowheads="1"/>
          </p:cNvSpPr>
          <p:nvPr/>
        </p:nvSpPr>
        <p:spPr bwMode="auto">
          <a:xfrm>
            <a:off x="179512" y="3559244"/>
            <a:ext cx="8857680" cy="189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11255" indent="-285750" algn="l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sv-SE" altLang="sv-SE" sz="1800" dirty="0" smtClean="0">
                <a:solidFill>
                  <a:schemeClr val="bg1"/>
                </a:solidFill>
              </a:rPr>
              <a:t>For alkanes the </a:t>
            </a:r>
            <a:r>
              <a:rPr lang="sv-SE" altLang="sv-SE" sz="1800" dirty="0" smtClean="0">
                <a:solidFill>
                  <a:schemeClr val="bg1"/>
                </a:solidFill>
              </a:rPr>
              <a:t>CH stretch </a:t>
            </a:r>
            <a:r>
              <a:rPr lang="sv-SE" altLang="sv-SE" sz="1800" dirty="0" smtClean="0">
                <a:solidFill>
                  <a:schemeClr val="bg1"/>
                </a:solidFill>
              </a:rPr>
              <a:t>region at </a:t>
            </a:r>
            <a:r>
              <a:rPr lang="sv-SE" altLang="sv-SE" sz="1800" dirty="0" smtClean="0">
                <a:solidFill>
                  <a:schemeClr val="bg1"/>
                </a:solidFill>
              </a:rPr>
              <a:t>3 µm is being used.  </a:t>
            </a:r>
            <a:endParaRPr lang="sv-SE" altLang="sv-SE" sz="1800" dirty="0" smtClean="0">
              <a:solidFill>
                <a:schemeClr val="bg1"/>
              </a:solidFill>
            </a:endParaRPr>
          </a:p>
          <a:p>
            <a:pPr marL="311255" indent="-285750" algn="l">
              <a:buFont typeface="Arial" panose="020B0604020202020204" pitchFamily="34" charset="0"/>
              <a:buChar char="•"/>
            </a:pPr>
            <a:r>
              <a:rPr lang="sv-SE" altLang="sv-SE" sz="1800" dirty="0" smtClean="0">
                <a:solidFill>
                  <a:schemeClr val="bg1"/>
                </a:solidFill>
              </a:rPr>
              <a:t>A </a:t>
            </a:r>
            <a:r>
              <a:rPr lang="sv-SE" altLang="sv-SE" sz="1800" dirty="0" smtClean="0">
                <a:solidFill>
                  <a:schemeClr val="bg1"/>
                </a:solidFill>
              </a:rPr>
              <a:t>few calibration species (C2, C3 C8)  are fitted </a:t>
            </a:r>
            <a:r>
              <a:rPr lang="sv-SE" altLang="sv-SE" sz="1800" dirty="0" smtClean="0">
                <a:solidFill>
                  <a:schemeClr val="bg1"/>
                </a:solidFill>
              </a:rPr>
              <a:t>for the  </a:t>
            </a:r>
            <a:r>
              <a:rPr lang="sv-SE" altLang="sv-SE" sz="1800" dirty="0" smtClean="0">
                <a:solidFill>
                  <a:schemeClr val="bg1"/>
                </a:solidFill>
              </a:rPr>
              <a:t>total </a:t>
            </a:r>
            <a:r>
              <a:rPr lang="sv-SE" altLang="sv-SE" sz="1800" dirty="0" smtClean="0">
                <a:solidFill>
                  <a:schemeClr val="bg1"/>
                </a:solidFill>
              </a:rPr>
              <a:t>alkane column. </a:t>
            </a:r>
          </a:p>
          <a:p>
            <a:pPr marL="311255" indent="-285750" algn="l">
              <a:buFont typeface="Arial" panose="020B0604020202020204" pitchFamily="34" charset="0"/>
              <a:buChar char="•"/>
            </a:pPr>
            <a:r>
              <a:rPr lang="sv-SE" altLang="sv-SE" sz="1800" dirty="0" smtClean="0">
                <a:solidFill>
                  <a:schemeClr val="bg1"/>
                </a:solidFill>
              </a:rPr>
              <a:t>The </a:t>
            </a:r>
            <a:r>
              <a:rPr lang="sv-SE" altLang="sv-SE" sz="1800" dirty="0" smtClean="0">
                <a:solidFill>
                  <a:schemeClr val="bg1"/>
                </a:solidFill>
              </a:rPr>
              <a:t>retrieval error </a:t>
            </a:r>
            <a:r>
              <a:rPr lang="sv-SE" altLang="sv-SE" sz="1800" dirty="0" smtClean="0">
                <a:solidFill>
                  <a:schemeClr val="bg1"/>
                </a:solidFill>
              </a:rPr>
              <a:t>in mass is </a:t>
            </a:r>
            <a:r>
              <a:rPr lang="sv-SE" altLang="sv-SE" sz="1800" dirty="0" smtClean="0">
                <a:solidFill>
                  <a:schemeClr val="bg1"/>
                </a:solidFill>
              </a:rPr>
              <a:t>typically  5</a:t>
            </a:r>
            <a:r>
              <a:rPr lang="sv-SE" altLang="sv-SE" sz="1800" dirty="0" smtClean="0">
                <a:solidFill>
                  <a:schemeClr val="bg1"/>
                </a:solidFill>
              </a:rPr>
              <a:t>%. </a:t>
            </a:r>
          </a:p>
          <a:p>
            <a:pPr marL="311255" indent="-285750" algn="l">
              <a:buFont typeface="Arial" panose="020B0604020202020204" pitchFamily="34" charset="0"/>
              <a:buChar char="•"/>
            </a:pPr>
            <a:r>
              <a:rPr lang="sv-SE" altLang="sv-SE" sz="1800" dirty="0">
                <a:solidFill>
                  <a:schemeClr val="bg1"/>
                </a:solidFill>
              </a:rPr>
              <a:t>O</a:t>
            </a:r>
            <a:r>
              <a:rPr lang="sv-SE" altLang="sv-SE" sz="1800" dirty="0" smtClean="0">
                <a:solidFill>
                  <a:schemeClr val="bg1"/>
                </a:solidFill>
              </a:rPr>
              <a:t>ur own retrieval code with cross sections from  PNL/Hanst and HITRAN. For strong absorbers  MALT or SFIT  </a:t>
            </a:r>
            <a:endParaRPr lang="sv-SE" altLang="sv-SE" sz="1800" dirty="0">
              <a:solidFill>
                <a:schemeClr val="bg1"/>
              </a:solidFill>
            </a:endParaRPr>
          </a:p>
          <a:p>
            <a:pPr algn="l">
              <a:spcBef>
                <a:spcPct val="50000"/>
              </a:spcBef>
            </a:pPr>
            <a:endParaRPr lang="en-US" altLang="sv-SE" sz="1800" dirty="0">
              <a:solidFill>
                <a:schemeClr val="bg1"/>
              </a:solidFill>
            </a:endParaRPr>
          </a:p>
        </p:txBody>
      </p:sp>
      <p:sp>
        <p:nvSpPr>
          <p:cNvPr id="308231" name="AutoShape 7"/>
          <p:cNvSpPr>
            <a:spLocks noChangeArrowheads="1"/>
          </p:cNvSpPr>
          <p:nvPr/>
        </p:nvSpPr>
        <p:spPr bwMode="auto">
          <a:xfrm>
            <a:off x="6084889" y="627460"/>
            <a:ext cx="287337" cy="702469"/>
          </a:xfrm>
          <a:prstGeom prst="downArrow">
            <a:avLst>
              <a:gd name="adj1" fmla="val 50000"/>
              <a:gd name="adj2" fmla="val 814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/>
          </a:p>
        </p:txBody>
      </p:sp>
      <p:pic>
        <p:nvPicPr>
          <p:cNvPr id="3082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32536" y="595649"/>
            <a:ext cx="3960514" cy="21921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80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972616" y="51470"/>
            <a:ext cx="11233248" cy="96436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0639" marR="40639" defTabSz="584200" rtl="0" latinLnBrk="1" hangingPunct="0"/>
            <a:r>
              <a:rPr lang="sv-SE" altLang="sv-SE" sz="2400" dirty="0">
                <a:solidFill>
                  <a:schemeClr val="bg1"/>
                </a:solidFill>
              </a:rPr>
              <a:t>SOF-measurement of </a:t>
            </a:r>
            <a:r>
              <a:rPr lang="sv-SE" altLang="sv-SE" sz="2400" dirty="0" smtClean="0">
                <a:solidFill>
                  <a:schemeClr val="bg1"/>
                </a:solidFill>
              </a:rPr>
              <a:t>alkanes </a:t>
            </a:r>
            <a:r>
              <a:rPr lang="sv-SE" altLang="sv-SE" sz="2400" dirty="0">
                <a:solidFill>
                  <a:schemeClr val="bg1"/>
                </a:solidFill>
              </a:rPr>
              <a:t>from a </a:t>
            </a:r>
            <a:r>
              <a:rPr lang="sv-SE" altLang="sv-SE" sz="2400" dirty="0" smtClean="0">
                <a:solidFill>
                  <a:schemeClr val="bg1"/>
                </a:solidFill>
              </a:rPr>
              <a:t>ship </a:t>
            </a:r>
            <a:r>
              <a:rPr lang="sv-SE" altLang="sv-SE" sz="2400" dirty="0">
                <a:solidFill>
                  <a:schemeClr val="bg1"/>
                </a:solidFill>
              </a:rPr>
              <a:t>in the Göteborg harbor. </a:t>
            </a:r>
          </a:p>
          <a:p>
            <a:pPr marL="40639" marR="40639" indent="0" algn="ctr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sv-SE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2505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42464D"/>
      </a:dk2>
      <a:lt2>
        <a:srgbClr val="D4D6D9"/>
      </a:lt2>
      <a:accent1>
        <a:srgbClr val="095CC4"/>
      </a:accent1>
      <a:accent2>
        <a:srgbClr val="1B8518"/>
      </a:accent2>
      <a:accent3>
        <a:srgbClr val="D3B21C"/>
      </a:accent3>
      <a:accent4>
        <a:srgbClr val="D45510"/>
      </a:accent4>
      <a:accent5>
        <a:srgbClr val="BA120A"/>
      </a:accent5>
      <a:accent6>
        <a:srgbClr val="62298A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95CC4"/>
        </a:solid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40639" marR="40639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40639" marR="40639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42464D"/>
      </a:dk2>
      <a:lt2>
        <a:srgbClr val="D4D6D9"/>
      </a:lt2>
      <a:accent1>
        <a:srgbClr val="095CC4"/>
      </a:accent1>
      <a:accent2>
        <a:srgbClr val="1B8518"/>
      </a:accent2>
      <a:accent3>
        <a:srgbClr val="D3B21C"/>
      </a:accent3>
      <a:accent4>
        <a:srgbClr val="D45510"/>
      </a:accent4>
      <a:accent5>
        <a:srgbClr val="BA120A"/>
      </a:accent5>
      <a:accent6>
        <a:srgbClr val="62298A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95CC4"/>
        </a:solid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40639" marR="40639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40639" marR="40639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4793</TotalTime>
  <Words>1286</Words>
  <Application>Microsoft Office PowerPoint</Application>
  <PresentationFormat>On-screen Show (16:9)</PresentationFormat>
  <Paragraphs>257</Paragraphs>
  <Slides>22</Slides>
  <Notes>5</Notes>
  <HiddenSlides>2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White</vt:lpstr>
      <vt:lpstr>  Mobile Optical Remote Sensing Measurements to Quantify Diffuse Emissions  Johan Mellqvist,  Chalmers University of Technology Sweden </vt:lpstr>
      <vt:lpstr>Fixed column measurement of CO, NH3, HCHO using solar FTIR in Mexico City during MCMA 2003 experiment</vt:lpstr>
      <vt:lpstr>Geographical variation of the CO column from Cenica to Pachuca Hildalgo, April 13 2003, fixed measurements</vt:lpstr>
      <vt:lpstr>PowerPoint Presentation</vt:lpstr>
      <vt:lpstr>Column Measurements CO and NH3 south of Mexico City in Santa Anna  28/4 2003. Wind turned. </vt:lpstr>
      <vt:lpstr>PowerPoint Presentation</vt:lpstr>
      <vt:lpstr>Typical SOF hardware</vt:lpstr>
      <vt:lpstr>Realtime and post analysis software</vt:lpstr>
      <vt:lpstr>PowerPoint Presentation</vt:lpstr>
      <vt:lpstr>Example of Ammonia column measurement  from chemical plant  Scientific campaign Tianjin/Beijing 2016</vt:lpstr>
      <vt:lpstr>Methodology on how to  measure area emission   SOF VOC measurements on a refinery  tank farm in Sweden (the  color scale correspond to alkane value) </vt:lpstr>
      <vt:lpstr>Standardisation/ Validation</vt:lpstr>
      <vt:lpstr>Controlled source releases of propane inside an abandoned process unit as part of CEN validation work. </vt:lpstr>
      <vt:lpstr>SOF is a statistical method requiring averaging of several transects to minimiooze wind  variability . </vt:lpstr>
      <vt:lpstr>SCAQMD study (Los Angeles):  VOC emissions from 6 refineries and 61 small sources in 7 source categories in fall of 2015 and NH3 from cattle in Chino (Reports: http://www.aqmd.gov/fenceline-monitoring)  </vt:lpstr>
      <vt:lpstr>Oil and gas production, Signal Hill </vt:lpstr>
      <vt:lpstr>Overall measured VOC results  </vt:lpstr>
      <vt:lpstr>   </vt:lpstr>
      <vt:lpstr>  SOF study indicates that the VOC emissions from the oil and gas sector  are 8.6 higher than reported in CARB inventory value, i.e 13317 instead of 1550 kg/h. This would increase the emissions of VOCs from all sources in the LA basin by more than 70%, including  area, mobile and stationary sources .  </vt:lpstr>
      <vt:lpstr>Alkane emissions from industrial complexes</vt:lpstr>
      <vt:lpstr>PowerPoint Presentation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Pilot studies to quantify industrial emissions of VOCs, NO2 and SO2 by SOF and mobile DOAS for SCAQMD and BAAQMD</dc:title>
  <dc:creator>JohanM</dc:creator>
  <cp:lastModifiedBy>JohanM</cp:lastModifiedBy>
  <cp:revision>514</cp:revision>
  <cp:lastPrinted>2016-12-14T06:39:36Z</cp:lastPrinted>
  <dcterms:modified xsi:type="dcterms:W3CDTF">2018-06-13T05:42:59Z</dcterms:modified>
</cp:coreProperties>
</file>