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6"/>
  </p:notesMasterIdLst>
  <p:sldIdLst>
    <p:sldId id="296" r:id="rId2"/>
    <p:sldId id="515" r:id="rId3"/>
    <p:sldId id="332" r:id="rId4"/>
    <p:sldId id="505" r:id="rId5"/>
    <p:sldId id="539" r:id="rId6"/>
    <p:sldId id="481" r:id="rId7"/>
    <p:sldId id="547" r:id="rId8"/>
    <p:sldId id="536" r:id="rId9"/>
    <p:sldId id="542" r:id="rId10"/>
    <p:sldId id="543" r:id="rId11"/>
    <p:sldId id="544" r:id="rId12"/>
    <p:sldId id="545" r:id="rId13"/>
    <p:sldId id="546" r:id="rId14"/>
    <p:sldId id="54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76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34" autoAdjust="0"/>
    <p:restoredTop sz="98401" autoAdjust="0"/>
  </p:normalViewPr>
  <p:slideViewPr>
    <p:cSldViewPr snapToGrid="0">
      <p:cViewPr varScale="1">
        <p:scale>
          <a:sx n="77" d="100"/>
          <a:sy n="77" d="100"/>
        </p:scale>
        <p:origin x="105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47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9CEF25-A2D6-4B84-9111-A32D8424F75F}" type="doc">
      <dgm:prSet loTypeId="urn:microsoft.com/office/officeart/2005/8/layout/vList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88D7BFF2-C36E-4FF1-8B6B-EF762C2DDF24}">
      <dgm:prSet phldrT="[Texte]"/>
      <dgm:spPr/>
      <dgm:t>
        <a:bodyPr/>
        <a:lstStyle/>
        <a:p>
          <a:r>
            <a:rPr lang="fr-FR" dirty="0" smtClean="0"/>
            <a:t>Head Office (HO)</a:t>
          </a:r>
          <a:endParaRPr lang="fr-FR" dirty="0"/>
        </a:p>
      </dgm:t>
    </dgm:pt>
    <dgm:pt modelId="{61C973F5-0915-4B0B-87B8-EA7CDF71C55F}" type="parTrans" cxnId="{AE254DF1-1215-49B5-A2A9-23C6F476A3F5}">
      <dgm:prSet/>
      <dgm:spPr/>
      <dgm:t>
        <a:bodyPr/>
        <a:lstStyle/>
        <a:p>
          <a:endParaRPr lang="fr-FR"/>
        </a:p>
      </dgm:t>
    </dgm:pt>
    <dgm:pt modelId="{B2CBEB98-BC9A-420F-B88E-CA65D5FFA2CC}" type="sibTrans" cxnId="{AE254DF1-1215-49B5-A2A9-23C6F476A3F5}">
      <dgm:prSet/>
      <dgm:spPr/>
      <dgm:t>
        <a:bodyPr/>
        <a:lstStyle/>
        <a:p>
          <a:endParaRPr lang="fr-FR"/>
        </a:p>
      </dgm:t>
    </dgm:pt>
    <dgm:pt modelId="{DFDB47D0-CB56-41BC-8DDE-6BDC768AC9A0}">
      <dgm:prSet phldrT="[Texte]"/>
      <dgm:spPr/>
      <dgm:t>
        <a:bodyPr/>
        <a:lstStyle/>
        <a:p>
          <a:r>
            <a:rPr lang="fr-FR" dirty="0" smtClean="0"/>
            <a:t>Coordination  and Management</a:t>
          </a:r>
          <a:endParaRPr lang="fr-FR" dirty="0"/>
        </a:p>
      </dgm:t>
    </dgm:pt>
    <dgm:pt modelId="{081B3857-C971-4E6C-867D-8F2F11D4CC7D}" type="parTrans" cxnId="{0A661B5A-859A-4AE7-B2D1-3577A022357F}">
      <dgm:prSet/>
      <dgm:spPr/>
      <dgm:t>
        <a:bodyPr/>
        <a:lstStyle/>
        <a:p>
          <a:endParaRPr lang="fr-FR"/>
        </a:p>
      </dgm:t>
    </dgm:pt>
    <dgm:pt modelId="{305E5932-3DCE-411A-A4F9-B69900AEDE51}" type="sibTrans" cxnId="{0A661B5A-859A-4AE7-B2D1-3577A022357F}">
      <dgm:prSet/>
      <dgm:spPr/>
      <dgm:t>
        <a:bodyPr/>
        <a:lstStyle/>
        <a:p>
          <a:endParaRPr lang="fr-FR"/>
        </a:p>
      </dgm:t>
    </dgm:pt>
    <dgm:pt modelId="{C8229252-6929-47E8-A17B-2DEA9FD6497E}">
      <dgm:prSet phldrT="[Texte]"/>
      <dgm:spPr/>
      <dgm:t>
        <a:bodyPr/>
        <a:lstStyle/>
        <a:p>
          <a:r>
            <a:rPr lang="fr-FR" dirty="0" smtClean="0"/>
            <a:t>Central </a:t>
          </a:r>
          <a:r>
            <a:rPr lang="fr-FR" dirty="0" err="1" smtClean="0"/>
            <a:t>Facilities</a:t>
          </a:r>
          <a:r>
            <a:rPr lang="fr-FR" dirty="0" smtClean="0"/>
            <a:t> (CF)</a:t>
          </a:r>
          <a:endParaRPr lang="fr-FR" dirty="0"/>
        </a:p>
      </dgm:t>
    </dgm:pt>
    <dgm:pt modelId="{3F44D3DF-98C7-4AA8-8A72-F74D6EB92630}" type="parTrans" cxnId="{E2AD0EAF-6E93-4306-9042-5F05C6058E48}">
      <dgm:prSet/>
      <dgm:spPr/>
      <dgm:t>
        <a:bodyPr/>
        <a:lstStyle/>
        <a:p>
          <a:endParaRPr lang="fr-FR"/>
        </a:p>
      </dgm:t>
    </dgm:pt>
    <dgm:pt modelId="{180CE94C-0DCD-4B5F-B525-0DF695E80137}" type="sibTrans" cxnId="{E2AD0EAF-6E93-4306-9042-5F05C6058E48}">
      <dgm:prSet/>
      <dgm:spPr/>
      <dgm:t>
        <a:bodyPr/>
        <a:lstStyle/>
        <a:p>
          <a:endParaRPr lang="fr-FR"/>
        </a:p>
      </dgm:t>
    </dgm:pt>
    <dgm:pt modelId="{E1A9F46C-A758-4B1E-B61D-8C586AB477B4}">
      <dgm:prSet phldrT="[Texte]"/>
      <dgm:spPr/>
      <dgm:t>
        <a:bodyPr/>
        <a:lstStyle/>
        <a:p>
          <a:r>
            <a:rPr lang="fr-FR" dirty="0" smtClean="0"/>
            <a:t>National </a:t>
          </a:r>
          <a:r>
            <a:rPr lang="fr-FR" dirty="0" err="1" smtClean="0"/>
            <a:t>Facilities</a:t>
          </a:r>
          <a:r>
            <a:rPr lang="fr-FR" dirty="0" smtClean="0"/>
            <a:t> (NF) </a:t>
          </a:r>
          <a:endParaRPr lang="fr-FR" dirty="0"/>
        </a:p>
      </dgm:t>
    </dgm:pt>
    <dgm:pt modelId="{822373B6-9903-40EB-95C2-ECE50CFE2CA2}" type="parTrans" cxnId="{11251858-DC8E-4476-9FF5-E0914256AF17}">
      <dgm:prSet/>
      <dgm:spPr/>
      <dgm:t>
        <a:bodyPr/>
        <a:lstStyle/>
        <a:p>
          <a:endParaRPr lang="fr-FR"/>
        </a:p>
      </dgm:t>
    </dgm:pt>
    <dgm:pt modelId="{0D18543E-0D55-4C31-951F-6D76B8895344}" type="sibTrans" cxnId="{11251858-DC8E-4476-9FF5-E0914256AF17}">
      <dgm:prSet/>
      <dgm:spPr/>
      <dgm:t>
        <a:bodyPr/>
        <a:lstStyle/>
        <a:p>
          <a:endParaRPr lang="fr-FR"/>
        </a:p>
      </dgm:t>
    </dgm:pt>
    <dgm:pt modelId="{0B325BFA-7DF2-42A0-B236-D80217DA58B1}">
      <dgm:prSet phldrT="[Texte]"/>
      <dgm:spPr/>
      <dgm:t>
        <a:bodyPr/>
        <a:lstStyle/>
        <a:p>
          <a:r>
            <a:rPr lang="fr-FR" dirty="0" err="1" smtClean="0"/>
            <a:t>Observational</a:t>
          </a:r>
          <a:r>
            <a:rPr lang="fr-FR" dirty="0" smtClean="0"/>
            <a:t> </a:t>
          </a:r>
          <a:r>
            <a:rPr lang="fr-FR" dirty="0" err="1" smtClean="0"/>
            <a:t>platforms</a:t>
          </a:r>
          <a:r>
            <a:rPr lang="fr-FR" dirty="0" smtClean="0"/>
            <a:t>: long-</a:t>
          </a:r>
          <a:r>
            <a:rPr lang="fr-FR" dirty="0" err="1" smtClean="0"/>
            <a:t>term</a:t>
          </a:r>
          <a:r>
            <a:rPr lang="fr-FR" dirty="0" smtClean="0"/>
            <a:t> </a:t>
          </a:r>
          <a:r>
            <a:rPr lang="fr-FR" dirty="0" err="1" smtClean="0"/>
            <a:t>continuous</a:t>
          </a:r>
          <a:r>
            <a:rPr lang="fr-FR" dirty="0" smtClean="0"/>
            <a:t> monitoring </a:t>
          </a:r>
          <a:endParaRPr lang="fr-FR" dirty="0"/>
        </a:p>
      </dgm:t>
    </dgm:pt>
    <dgm:pt modelId="{4EA386F9-0984-4D50-BFFE-3AFF27527625}" type="parTrans" cxnId="{2DC4D311-65DB-472A-85D8-721FA46B3D7F}">
      <dgm:prSet/>
      <dgm:spPr/>
      <dgm:t>
        <a:bodyPr/>
        <a:lstStyle/>
        <a:p>
          <a:endParaRPr lang="fr-FR"/>
        </a:p>
      </dgm:t>
    </dgm:pt>
    <dgm:pt modelId="{327722C9-8874-46A8-8AC8-DE1797164A43}" type="sibTrans" cxnId="{2DC4D311-65DB-472A-85D8-721FA46B3D7F}">
      <dgm:prSet/>
      <dgm:spPr/>
      <dgm:t>
        <a:bodyPr/>
        <a:lstStyle/>
        <a:p>
          <a:endParaRPr lang="fr-FR"/>
        </a:p>
      </dgm:t>
    </dgm:pt>
    <dgm:pt modelId="{24615106-795E-45FB-9859-5B79FDDF7F56}">
      <dgm:prSet phldrT="[Texte]"/>
      <dgm:spPr/>
      <dgm:t>
        <a:bodyPr/>
        <a:lstStyle/>
        <a:p>
          <a:r>
            <a:rPr lang="fr-FR" dirty="0" err="1" smtClean="0"/>
            <a:t>Exploratory</a:t>
          </a:r>
          <a:r>
            <a:rPr lang="fr-FR" dirty="0" smtClean="0"/>
            <a:t> </a:t>
          </a:r>
          <a:r>
            <a:rPr lang="fr-FR" dirty="0" err="1" smtClean="0"/>
            <a:t>platforms</a:t>
          </a:r>
          <a:r>
            <a:rPr lang="fr-FR" dirty="0" smtClean="0"/>
            <a:t> : mobile </a:t>
          </a:r>
          <a:r>
            <a:rPr lang="fr-FR" dirty="0" err="1" smtClean="0"/>
            <a:t>platforms</a:t>
          </a:r>
          <a:r>
            <a:rPr lang="fr-FR" dirty="0" smtClean="0"/>
            <a:t>, </a:t>
          </a:r>
          <a:r>
            <a:rPr lang="fr-FR" dirty="0" err="1" smtClean="0"/>
            <a:t>laboratories</a:t>
          </a:r>
          <a:endParaRPr lang="fr-FR" dirty="0"/>
        </a:p>
      </dgm:t>
    </dgm:pt>
    <dgm:pt modelId="{D9B8779E-DABC-4C1A-AF4E-6ADC907E7BA3}" type="parTrans" cxnId="{FD79F809-E665-46E8-96B2-0B8061A7FB55}">
      <dgm:prSet/>
      <dgm:spPr/>
      <dgm:t>
        <a:bodyPr/>
        <a:lstStyle/>
        <a:p>
          <a:endParaRPr lang="fr-FR"/>
        </a:p>
      </dgm:t>
    </dgm:pt>
    <dgm:pt modelId="{DDF9CC75-1F6C-48A7-AA47-B951A4DC376D}" type="sibTrans" cxnId="{FD79F809-E665-46E8-96B2-0B8061A7FB55}">
      <dgm:prSet/>
      <dgm:spPr/>
      <dgm:t>
        <a:bodyPr/>
        <a:lstStyle/>
        <a:p>
          <a:endParaRPr lang="fr-FR"/>
        </a:p>
      </dgm:t>
    </dgm:pt>
    <dgm:pt modelId="{02B85452-A90D-4A1B-A762-03E565805BD6}">
      <dgm:prSet phldrT="[Texte]"/>
      <dgm:spPr/>
      <dgm:t>
        <a:bodyPr/>
        <a:lstStyle/>
        <a:p>
          <a:r>
            <a:rPr lang="fr-FR" dirty="0" smtClean="0"/>
            <a:t>Service Access Management unit </a:t>
          </a:r>
          <a:endParaRPr lang="fr-FR" dirty="0"/>
        </a:p>
      </dgm:t>
    </dgm:pt>
    <dgm:pt modelId="{605B96EC-082E-469E-A01C-3AA295BBB0F4}" type="parTrans" cxnId="{8B82C35E-50F2-4301-9105-5A783B732732}">
      <dgm:prSet/>
      <dgm:spPr/>
      <dgm:t>
        <a:bodyPr/>
        <a:lstStyle/>
        <a:p>
          <a:endParaRPr lang="fr-FR"/>
        </a:p>
      </dgm:t>
    </dgm:pt>
    <dgm:pt modelId="{E1165024-3A8D-4EC1-8CFA-F9D2D4F97BC7}" type="sibTrans" cxnId="{8B82C35E-50F2-4301-9105-5A783B732732}">
      <dgm:prSet/>
      <dgm:spPr/>
      <dgm:t>
        <a:bodyPr/>
        <a:lstStyle/>
        <a:p>
          <a:endParaRPr lang="fr-FR"/>
        </a:p>
      </dgm:t>
    </dgm:pt>
    <dgm:pt modelId="{1D5A13B1-4FAF-4A15-834D-069CCA9AF522}">
      <dgm:prSet phldrT="[Texte]"/>
      <dgm:spPr/>
      <dgm:t>
        <a:bodyPr/>
        <a:lstStyle/>
        <a:p>
          <a:r>
            <a:rPr lang="fr-FR" dirty="0" err="1" smtClean="0"/>
            <a:t>Aerosol</a:t>
          </a:r>
          <a:r>
            <a:rPr lang="fr-FR" dirty="0" smtClean="0"/>
            <a:t>, Cloud and </a:t>
          </a:r>
          <a:r>
            <a:rPr lang="fr-FR" dirty="0" err="1" smtClean="0"/>
            <a:t>Reactive</a:t>
          </a:r>
          <a:r>
            <a:rPr lang="fr-FR" dirty="0" smtClean="0"/>
            <a:t> trace </a:t>
          </a:r>
          <a:r>
            <a:rPr lang="fr-FR" dirty="0" err="1" smtClean="0"/>
            <a:t>gases</a:t>
          </a:r>
          <a:r>
            <a:rPr lang="fr-FR" dirty="0" smtClean="0"/>
            <a:t> </a:t>
          </a:r>
          <a:r>
            <a:rPr lang="fr-FR" dirty="0" err="1" smtClean="0"/>
            <a:t>Topical</a:t>
          </a:r>
          <a:r>
            <a:rPr lang="fr-FR" dirty="0" smtClean="0"/>
            <a:t> Centres (TC) </a:t>
          </a:r>
          <a:endParaRPr lang="fr-FR" dirty="0"/>
        </a:p>
      </dgm:t>
    </dgm:pt>
    <dgm:pt modelId="{7A99101E-E4D0-4317-8D81-FB2AA45C0E1F}" type="parTrans" cxnId="{0FC3A0E5-7677-45BE-AEE2-10D758750974}">
      <dgm:prSet/>
      <dgm:spPr/>
      <dgm:t>
        <a:bodyPr/>
        <a:lstStyle/>
        <a:p>
          <a:endParaRPr lang="en-GB"/>
        </a:p>
      </dgm:t>
    </dgm:pt>
    <dgm:pt modelId="{2CA780B6-51CF-49EC-B733-676B1BE48CA1}" type="sibTrans" cxnId="{0FC3A0E5-7677-45BE-AEE2-10D758750974}">
      <dgm:prSet/>
      <dgm:spPr/>
      <dgm:t>
        <a:bodyPr/>
        <a:lstStyle/>
        <a:p>
          <a:endParaRPr lang="en-GB"/>
        </a:p>
      </dgm:t>
    </dgm:pt>
    <dgm:pt modelId="{B8160E70-89AA-4E2F-92C4-32481079124A}">
      <dgm:prSet phldrT="[Texte]"/>
      <dgm:spPr/>
      <dgm:t>
        <a:bodyPr/>
        <a:lstStyle/>
        <a:p>
          <a:r>
            <a:rPr lang="fr-FR" dirty="0" smtClean="0"/>
            <a:t>ACTRIS Data Centre</a:t>
          </a:r>
          <a:endParaRPr lang="fr-FR" dirty="0"/>
        </a:p>
      </dgm:t>
    </dgm:pt>
    <dgm:pt modelId="{83AC9A88-9895-4F4B-AEB4-6CBED2075970}" type="parTrans" cxnId="{354CBDC9-A556-4136-8A52-08957A61BB88}">
      <dgm:prSet/>
      <dgm:spPr/>
      <dgm:t>
        <a:bodyPr/>
        <a:lstStyle/>
        <a:p>
          <a:endParaRPr lang="en-GB"/>
        </a:p>
      </dgm:t>
    </dgm:pt>
    <dgm:pt modelId="{DE304326-BFBD-4801-9FBE-65B470A41E95}" type="sibTrans" cxnId="{354CBDC9-A556-4136-8A52-08957A61BB88}">
      <dgm:prSet/>
      <dgm:spPr/>
      <dgm:t>
        <a:bodyPr/>
        <a:lstStyle/>
        <a:p>
          <a:endParaRPr lang="en-GB"/>
        </a:p>
      </dgm:t>
    </dgm:pt>
    <dgm:pt modelId="{6B7C93FB-419B-44CA-8D6B-41D5C222DF6A}" type="pres">
      <dgm:prSet presAssocID="{869CEF25-A2D6-4B84-9111-A32D8424F75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3FEAE70-847A-44D9-AF3E-FD32AFC188C7}" type="pres">
      <dgm:prSet presAssocID="{88D7BFF2-C36E-4FF1-8B6B-EF762C2DDF24}" presName="comp" presStyleCnt="0"/>
      <dgm:spPr/>
    </dgm:pt>
    <dgm:pt modelId="{B1DB08DD-191A-4450-B5DA-02C817D02212}" type="pres">
      <dgm:prSet presAssocID="{88D7BFF2-C36E-4FF1-8B6B-EF762C2DDF24}" presName="box" presStyleLbl="node1" presStyleIdx="0" presStyleCnt="3" custLinFactNeighborX="-22109" custLinFactNeighborY="957"/>
      <dgm:spPr/>
      <dgm:t>
        <a:bodyPr/>
        <a:lstStyle/>
        <a:p>
          <a:endParaRPr lang="fr-FR"/>
        </a:p>
      </dgm:t>
    </dgm:pt>
    <dgm:pt modelId="{C46DA8AA-8293-47B5-A975-AB7FC03E73AE}" type="pres">
      <dgm:prSet presAssocID="{88D7BFF2-C36E-4FF1-8B6B-EF762C2DDF24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F4A31BC-C90F-4E83-A041-802F3DD4A8AE}" type="pres">
      <dgm:prSet presAssocID="{88D7BFF2-C36E-4FF1-8B6B-EF762C2DDF2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324FB76-DC9F-4EEB-B599-D1C952E226B0}" type="pres">
      <dgm:prSet presAssocID="{B2CBEB98-BC9A-420F-B88E-CA65D5FFA2CC}" presName="spacer" presStyleCnt="0"/>
      <dgm:spPr/>
    </dgm:pt>
    <dgm:pt modelId="{A141C74B-CFBC-4E1E-AA16-FB8F0307E490}" type="pres">
      <dgm:prSet presAssocID="{C8229252-6929-47E8-A17B-2DEA9FD6497E}" presName="comp" presStyleCnt="0"/>
      <dgm:spPr/>
    </dgm:pt>
    <dgm:pt modelId="{D487E24C-E078-41CB-87BF-2F500AF57EB5}" type="pres">
      <dgm:prSet presAssocID="{C8229252-6929-47E8-A17B-2DEA9FD6497E}" presName="box" presStyleLbl="node1" presStyleIdx="1" presStyleCnt="3" custLinFactNeighborX="-22109" custLinFactNeighborY="-617"/>
      <dgm:spPr/>
      <dgm:t>
        <a:bodyPr/>
        <a:lstStyle/>
        <a:p>
          <a:endParaRPr lang="fr-FR"/>
        </a:p>
      </dgm:t>
    </dgm:pt>
    <dgm:pt modelId="{0AA6562E-23F2-4C34-997C-2E8AD93CE2C5}" type="pres">
      <dgm:prSet presAssocID="{C8229252-6929-47E8-A17B-2DEA9FD6497E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7EF193E-F0F7-4301-A1A0-69454A06E907}" type="pres">
      <dgm:prSet presAssocID="{C8229252-6929-47E8-A17B-2DEA9FD6497E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42C3B59-5EA2-4FEE-B6DD-389D84E56129}" type="pres">
      <dgm:prSet presAssocID="{180CE94C-0DCD-4B5F-B525-0DF695E80137}" presName="spacer" presStyleCnt="0"/>
      <dgm:spPr/>
    </dgm:pt>
    <dgm:pt modelId="{3D9DEE2B-0767-4563-95E8-1DF5F3B9E8F2}" type="pres">
      <dgm:prSet presAssocID="{E1A9F46C-A758-4B1E-B61D-8C586AB477B4}" presName="comp" presStyleCnt="0"/>
      <dgm:spPr/>
    </dgm:pt>
    <dgm:pt modelId="{BF9CCCA7-AE8B-4CA4-8434-3FDD070ED8AE}" type="pres">
      <dgm:prSet presAssocID="{E1A9F46C-A758-4B1E-B61D-8C586AB477B4}" presName="box" presStyleLbl="node1" presStyleIdx="2" presStyleCnt="3" custLinFactNeighborX="-22109" custLinFactNeighborY="-617"/>
      <dgm:spPr/>
      <dgm:t>
        <a:bodyPr/>
        <a:lstStyle/>
        <a:p>
          <a:endParaRPr lang="fr-FR"/>
        </a:p>
      </dgm:t>
    </dgm:pt>
    <dgm:pt modelId="{9C90E48D-EFC6-4AED-91C8-B3E3C687E095}" type="pres">
      <dgm:prSet presAssocID="{E1A9F46C-A758-4B1E-B61D-8C586AB477B4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0A8F300-31AD-44D5-8A79-421BDFA273BD}" type="pres">
      <dgm:prSet presAssocID="{E1A9F46C-A758-4B1E-B61D-8C586AB477B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6038BF7-1639-4C47-AB1E-50684D05599A}" type="presOf" srcId="{B8160E70-89AA-4E2F-92C4-32481079124A}" destId="{D487E24C-E078-41CB-87BF-2F500AF57EB5}" srcOrd="0" destOrd="1" presId="urn:microsoft.com/office/officeart/2005/8/layout/vList4"/>
    <dgm:cxn modelId="{2DC4D311-65DB-472A-85D8-721FA46B3D7F}" srcId="{E1A9F46C-A758-4B1E-B61D-8C586AB477B4}" destId="{0B325BFA-7DF2-42A0-B236-D80217DA58B1}" srcOrd="0" destOrd="0" parTransId="{4EA386F9-0984-4D50-BFFE-3AFF27527625}" sibTransId="{327722C9-8874-46A8-8AC8-DE1797164A43}"/>
    <dgm:cxn modelId="{0A661B5A-859A-4AE7-B2D1-3577A022357F}" srcId="{88D7BFF2-C36E-4FF1-8B6B-EF762C2DDF24}" destId="{DFDB47D0-CB56-41BC-8DDE-6BDC768AC9A0}" srcOrd="0" destOrd="0" parTransId="{081B3857-C971-4E6C-867D-8F2F11D4CC7D}" sibTransId="{305E5932-3DCE-411A-A4F9-B69900AEDE51}"/>
    <dgm:cxn modelId="{74550B06-A5DA-4372-A49D-525CFB085BA2}" type="presOf" srcId="{DFDB47D0-CB56-41BC-8DDE-6BDC768AC9A0}" destId="{B1DB08DD-191A-4450-B5DA-02C817D02212}" srcOrd="0" destOrd="1" presId="urn:microsoft.com/office/officeart/2005/8/layout/vList4"/>
    <dgm:cxn modelId="{FD79F809-E665-46E8-96B2-0B8061A7FB55}" srcId="{E1A9F46C-A758-4B1E-B61D-8C586AB477B4}" destId="{24615106-795E-45FB-9859-5B79FDDF7F56}" srcOrd="1" destOrd="0" parTransId="{D9B8779E-DABC-4C1A-AF4E-6ADC907E7BA3}" sibTransId="{DDF9CC75-1F6C-48A7-AA47-B951A4DC376D}"/>
    <dgm:cxn modelId="{8C823BFB-04F9-402D-9EDD-7A13B77F34E2}" type="presOf" srcId="{0B325BFA-7DF2-42A0-B236-D80217DA58B1}" destId="{B0A8F300-31AD-44D5-8A79-421BDFA273BD}" srcOrd="1" destOrd="1" presId="urn:microsoft.com/office/officeart/2005/8/layout/vList4"/>
    <dgm:cxn modelId="{F9C03AB2-B33C-4CA3-971D-55768D9DBF4E}" type="presOf" srcId="{1D5A13B1-4FAF-4A15-834D-069CCA9AF522}" destId="{37EF193E-F0F7-4301-A1A0-69454A06E907}" srcOrd="1" destOrd="2" presId="urn:microsoft.com/office/officeart/2005/8/layout/vList4"/>
    <dgm:cxn modelId="{8CC9E90F-F3DD-483E-BA94-3CE4AABFCE79}" type="presOf" srcId="{E1A9F46C-A758-4B1E-B61D-8C586AB477B4}" destId="{B0A8F300-31AD-44D5-8A79-421BDFA273BD}" srcOrd="1" destOrd="0" presId="urn:microsoft.com/office/officeart/2005/8/layout/vList4"/>
    <dgm:cxn modelId="{F2E832F2-11CD-4BDB-A40F-6121BC7E23DA}" type="presOf" srcId="{B8160E70-89AA-4E2F-92C4-32481079124A}" destId="{37EF193E-F0F7-4301-A1A0-69454A06E907}" srcOrd="1" destOrd="1" presId="urn:microsoft.com/office/officeart/2005/8/layout/vList4"/>
    <dgm:cxn modelId="{11251858-DC8E-4476-9FF5-E0914256AF17}" srcId="{869CEF25-A2D6-4B84-9111-A32D8424F75F}" destId="{E1A9F46C-A758-4B1E-B61D-8C586AB477B4}" srcOrd="2" destOrd="0" parTransId="{822373B6-9903-40EB-95C2-ECE50CFE2CA2}" sibTransId="{0D18543E-0D55-4C31-951F-6D76B8895344}"/>
    <dgm:cxn modelId="{A1B2C72F-C8B2-48B9-8EF7-3201DA9E5A30}" type="presOf" srcId="{88D7BFF2-C36E-4FF1-8B6B-EF762C2DDF24}" destId="{8F4A31BC-C90F-4E83-A041-802F3DD4A8AE}" srcOrd="1" destOrd="0" presId="urn:microsoft.com/office/officeart/2005/8/layout/vList4"/>
    <dgm:cxn modelId="{D0D16633-98F2-4FEF-828D-9FA6A8AA5E8E}" type="presOf" srcId="{C8229252-6929-47E8-A17B-2DEA9FD6497E}" destId="{37EF193E-F0F7-4301-A1A0-69454A06E907}" srcOrd="1" destOrd="0" presId="urn:microsoft.com/office/officeart/2005/8/layout/vList4"/>
    <dgm:cxn modelId="{C896E3E4-E4DA-4A18-B162-B37EC7608E0D}" type="presOf" srcId="{88D7BFF2-C36E-4FF1-8B6B-EF762C2DDF24}" destId="{B1DB08DD-191A-4450-B5DA-02C817D02212}" srcOrd="0" destOrd="0" presId="urn:microsoft.com/office/officeart/2005/8/layout/vList4"/>
    <dgm:cxn modelId="{592869AE-81B1-4E59-9FEE-4FDB652E7EC2}" type="presOf" srcId="{DFDB47D0-CB56-41BC-8DDE-6BDC768AC9A0}" destId="{8F4A31BC-C90F-4E83-A041-802F3DD4A8AE}" srcOrd="1" destOrd="1" presId="urn:microsoft.com/office/officeart/2005/8/layout/vList4"/>
    <dgm:cxn modelId="{8B82C35E-50F2-4301-9105-5A783B732732}" srcId="{88D7BFF2-C36E-4FF1-8B6B-EF762C2DDF24}" destId="{02B85452-A90D-4A1B-A762-03E565805BD6}" srcOrd="1" destOrd="0" parTransId="{605B96EC-082E-469E-A01C-3AA295BBB0F4}" sibTransId="{E1165024-3A8D-4EC1-8CFA-F9D2D4F97BC7}"/>
    <dgm:cxn modelId="{89A3EDDE-6674-47DD-9C39-8FF6D68AFBA5}" type="presOf" srcId="{C8229252-6929-47E8-A17B-2DEA9FD6497E}" destId="{D487E24C-E078-41CB-87BF-2F500AF57EB5}" srcOrd="0" destOrd="0" presId="urn:microsoft.com/office/officeart/2005/8/layout/vList4"/>
    <dgm:cxn modelId="{3443316C-FF1B-46ED-9A7B-B9BCA6BD332B}" type="presOf" srcId="{E1A9F46C-A758-4B1E-B61D-8C586AB477B4}" destId="{BF9CCCA7-AE8B-4CA4-8434-3FDD070ED8AE}" srcOrd="0" destOrd="0" presId="urn:microsoft.com/office/officeart/2005/8/layout/vList4"/>
    <dgm:cxn modelId="{742CBE3B-CA8A-4F0C-B956-3768009E7FA0}" type="presOf" srcId="{02B85452-A90D-4A1B-A762-03E565805BD6}" destId="{B1DB08DD-191A-4450-B5DA-02C817D02212}" srcOrd="0" destOrd="2" presId="urn:microsoft.com/office/officeart/2005/8/layout/vList4"/>
    <dgm:cxn modelId="{0FC3A0E5-7677-45BE-AEE2-10D758750974}" srcId="{C8229252-6929-47E8-A17B-2DEA9FD6497E}" destId="{1D5A13B1-4FAF-4A15-834D-069CCA9AF522}" srcOrd="1" destOrd="0" parTransId="{7A99101E-E4D0-4317-8D81-FB2AA45C0E1F}" sibTransId="{2CA780B6-51CF-49EC-B733-676B1BE48CA1}"/>
    <dgm:cxn modelId="{A21C43FB-F767-4C63-A420-F80CCBA9702D}" type="presOf" srcId="{24615106-795E-45FB-9859-5B79FDDF7F56}" destId="{B0A8F300-31AD-44D5-8A79-421BDFA273BD}" srcOrd="1" destOrd="2" presId="urn:microsoft.com/office/officeart/2005/8/layout/vList4"/>
    <dgm:cxn modelId="{71D82464-F168-47B2-AEF4-A8A0536BC9D9}" type="presOf" srcId="{869CEF25-A2D6-4B84-9111-A32D8424F75F}" destId="{6B7C93FB-419B-44CA-8D6B-41D5C222DF6A}" srcOrd="0" destOrd="0" presId="urn:microsoft.com/office/officeart/2005/8/layout/vList4"/>
    <dgm:cxn modelId="{AE254DF1-1215-49B5-A2A9-23C6F476A3F5}" srcId="{869CEF25-A2D6-4B84-9111-A32D8424F75F}" destId="{88D7BFF2-C36E-4FF1-8B6B-EF762C2DDF24}" srcOrd="0" destOrd="0" parTransId="{61C973F5-0915-4B0B-87B8-EA7CDF71C55F}" sibTransId="{B2CBEB98-BC9A-420F-B88E-CA65D5FFA2CC}"/>
    <dgm:cxn modelId="{4093B030-3F49-46D7-835D-F4AC841143D8}" type="presOf" srcId="{1D5A13B1-4FAF-4A15-834D-069CCA9AF522}" destId="{D487E24C-E078-41CB-87BF-2F500AF57EB5}" srcOrd="0" destOrd="2" presId="urn:microsoft.com/office/officeart/2005/8/layout/vList4"/>
    <dgm:cxn modelId="{354CBDC9-A556-4136-8A52-08957A61BB88}" srcId="{C8229252-6929-47E8-A17B-2DEA9FD6497E}" destId="{B8160E70-89AA-4E2F-92C4-32481079124A}" srcOrd="0" destOrd="0" parTransId="{83AC9A88-9895-4F4B-AEB4-6CBED2075970}" sibTransId="{DE304326-BFBD-4801-9FBE-65B470A41E95}"/>
    <dgm:cxn modelId="{F2D4C53E-2D62-42EE-ABCD-38BDBAA69821}" type="presOf" srcId="{24615106-795E-45FB-9859-5B79FDDF7F56}" destId="{BF9CCCA7-AE8B-4CA4-8434-3FDD070ED8AE}" srcOrd="0" destOrd="2" presId="urn:microsoft.com/office/officeart/2005/8/layout/vList4"/>
    <dgm:cxn modelId="{E2AD0EAF-6E93-4306-9042-5F05C6058E48}" srcId="{869CEF25-A2D6-4B84-9111-A32D8424F75F}" destId="{C8229252-6929-47E8-A17B-2DEA9FD6497E}" srcOrd="1" destOrd="0" parTransId="{3F44D3DF-98C7-4AA8-8A72-F74D6EB92630}" sibTransId="{180CE94C-0DCD-4B5F-B525-0DF695E80137}"/>
    <dgm:cxn modelId="{B30D4ECC-9FA9-4729-8F4F-6A7AE6692B55}" type="presOf" srcId="{0B325BFA-7DF2-42A0-B236-D80217DA58B1}" destId="{BF9CCCA7-AE8B-4CA4-8434-3FDD070ED8AE}" srcOrd="0" destOrd="1" presId="urn:microsoft.com/office/officeart/2005/8/layout/vList4"/>
    <dgm:cxn modelId="{A5BFEE87-1C01-4403-9FE3-E001C185F1D9}" type="presOf" srcId="{02B85452-A90D-4A1B-A762-03E565805BD6}" destId="{8F4A31BC-C90F-4E83-A041-802F3DD4A8AE}" srcOrd="1" destOrd="2" presId="urn:microsoft.com/office/officeart/2005/8/layout/vList4"/>
    <dgm:cxn modelId="{DE40F5FB-617C-42F5-A819-66D6C10FBBC8}" type="presParOf" srcId="{6B7C93FB-419B-44CA-8D6B-41D5C222DF6A}" destId="{C3FEAE70-847A-44D9-AF3E-FD32AFC188C7}" srcOrd="0" destOrd="0" presId="urn:microsoft.com/office/officeart/2005/8/layout/vList4"/>
    <dgm:cxn modelId="{725626D1-1DE5-4172-95DC-A7393EA1E076}" type="presParOf" srcId="{C3FEAE70-847A-44D9-AF3E-FD32AFC188C7}" destId="{B1DB08DD-191A-4450-B5DA-02C817D02212}" srcOrd="0" destOrd="0" presId="urn:microsoft.com/office/officeart/2005/8/layout/vList4"/>
    <dgm:cxn modelId="{0DBF17EE-2A0C-4A3A-8C21-9E02A9A67712}" type="presParOf" srcId="{C3FEAE70-847A-44D9-AF3E-FD32AFC188C7}" destId="{C46DA8AA-8293-47B5-A975-AB7FC03E73AE}" srcOrd="1" destOrd="0" presId="urn:microsoft.com/office/officeart/2005/8/layout/vList4"/>
    <dgm:cxn modelId="{175289C4-8258-4D44-9A8C-D6362CB6FE59}" type="presParOf" srcId="{C3FEAE70-847A-44D9-AF3E-FD32AFC188C7}" destId="{8F4A31BC-C90F-4E83-A041-802F3DD4A8AE}" srcOrd="2" destOrd="0" presId="urn:microsoft.com/office/officeart/2005/8/layout/vList4"/>
    <dgm:cxn modelId="{0316D3F7-3AA4-439D-9EDD-0C6292F06805}" type="presParOf" srcId="{6B7C93FB-419B-44CA-8D6B-41D5C222DF6A}" destId="{E324FB76-DC9F-4EEB-B599-D1C952E226B0}" srcOrd="1" destOrd="0" presId="urn:microsoft.com/office/officeart/2005/8/layout/vList4"/>
    <dgm:cxn modelId="{A3F0A831-F3EE-4237-8A8B-77813AD85C8F}" type="presParOf" srcId="{6B7C93FB-419B-44CA-8D6B-41D5C222DF6A}" destId="{A141C74B-CFBC-4E1E-AA16-FB8F0307E490}" srcOrd="2" destOrd="0" presId="urn:microsoft.com/office/officeart/2005/8/layout/vList4"/>
    <dgm:cxn modelId="{873F3567-42CC-4686-B3AD-7917141126E6}" type="presParOf" srcId="{A141C74B-CFBC-4E1E-AA16-FB8F0307E490}" destId="{D487E24C-E078-41CB-87BF-2F500AF57EB5}" srcOrd="0" destOrd="0" presId="urn:microsoft.com/office/officeart/2005/8/layout/vList4"/>
    <dgm:cxn modelId="{D0D151C0-EE2E-47D2-8A9A-BECCED86D324}" type="presParOf" srcId="{A141C74B-CFBC-4E1E-AA16-FB8F0307E490}" destId="{0AA6562E-23F2-4C34-997C-2E8AD93CE2C5}" srcOrd="1" destOrd="0" presId="urn:microsoft.com/office/officeart/2005/8/layout/vList4"/>
    <dgm:cxn modelId="{CF59FCC7-1B82-41B4-8881-1AFE5E7739FE}" type="presParOf" srcId="{A141C74B-CFBC-4E1E-AA16-FB8F0307E490}" destId="{37EF193E-F0F7-4301-A1A0-69454A06E907}" srcOrd="2" destOrd="0" presId="urn:microsoft.com/office/officeart/2005/8/layout/vList4"/>
    <dgm:cxn modelId="{E553B65C-49ED-4991-87C2-E71044E5621F}" type="presParOf" srcId="{6B7C93FB-419B-44CA-8D6B-41D5C222DF6A}" destId="{C42C3B59-5EA2-4FEE-B6DD-389D84E56129}" srcOrd="3" destOrd="0" presId="urn:microsoft.com/office/officeart/2005/8/layout/vList4"/>
    <dgm:cxn modelId="{506A2174-C162-40FB-B04D-D0C69201E40D}" type="presParOf" srcId="{6B7C93FB-419B-44CA-8D6B-41D5C222DF6A}" destId="{3D9DEE2B-0767-4563-95E8-1DF5F3B9E8F2}" srcOrd="4" destOrd="0" presId="urn:microsoft.com/office/officeart/2005/8/layout/vList4"/>
    <dgm:cxn modelId="{90D6B128-6112-400E-BFD4-7B811795FD4C}" type="presParOf" srcId="{3D9DEE2B-0767-4563-95E8-1DF5F3B9E8F2}" destId="{BF9CCCA7-AE8B-4CA4-8434-3FDD070ED8AE}" srcOrd="0" destOrd="0" presId="urn:microsoft.com/office/officeart/2005/8/layout/vList4"/>
    <dgm:cxn modelId="{A1E0C634-2127-466A-900F-48F7EEC2244D}" type="presParOf" srcId="{3D9DEE2B-0767-4563-95E8-1DF5F3B9E8F2}" destId="{9C90E48D-EFC6-4AED-91C8-B3E3C687E095}" srcOrd="1" destOrd="0" presId="urn:microsoft.com/office/officeart/2005/8/layout/vList4"/>
    <dgm:cxn modelId="{6EC7863F-F750-40DE-AA22-B82F9E6670AA}" type="presParOf" srcId="{3D9DEE2B-0767-4563-95E8-1DF5F3B9E8F2}" destId="{B0A8F300-31AD-44D5-8A79-421BDFA273BD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F225F2-D4F3-48A8-BB63-39F6405BD6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475D19-B3AA-448F-89B1-6CBD493D5C59}">
      <dgm:prSet phldrT="[Text]"/>
      <dgm:spPr>
        <a:solidFill>
          <a:srgbClr val="002060"/>
        </a:solidFill>
      </dgm:spPr>
      <dgm:t>
        <a:bodyPr/>
        <a:lstStyle/>
        <a:p>
          <a:r>
            <a:rPr lang="fr-BE" b="1" dirty="0" smtClean="0"/>
            <a:t>CREGARS</a:t>
          </a:r>
          <a:endParaRPr lang="en-US" b="1" dirty="0"/>
        </a:p>
      </dgm:t>
    </dgm:pt>
    <dgm:pt modelId="{34914A53-D2DE-442C-8206-6AF0EC95BE42}" type="parTrans" cxnId="{44166CC8-9C81-4E6C-9DA2-EC04B9E7FC2A}">
      <dgm:prSet/>
      <dgm:spPr/>
      <dgm:t>
        <a:bodyPr/>
        <a:lstStyle/>
        <a:p>
          <a:endParaRPr lang="en-US"/>
        </a:p>
      </dgm:t>
    </dgm:pt>
    <dgm:pt modelId="{92B965F6-F295-4AE1-8289-B6A2C299B853}" type="sibTrans" cxnId="{44166CC8-9C81-4E6C-9DA2-EC04B9E7FC2A}">
      <dgm:prSet/>
      <dgm:spPr/>
      <dgm:t>
        <a:bodyPr/>
        <a:lstStyle/>
        <a:p>
          <a:endParaRPr lang="en-US"/>
        </a:p>
      </dgm:t>
    </dgm:pt>
    <dgm:pt modelId="{07A2753A-7250-465D-879F-82BE7243B6FD}">
      <dgm:prSet phldrT="[Text]"/>
      <dgm:spPr>
        <a:solidFill>
          <a:srgbClr val="002060"/>
        </a:solidFill>
      </dgm:spPr>
      <dgm:t>
        <a:bodyPr/>
        <a:lstStyle/>
        <a:p>
          <a:r>
            <a:rPr lang="fr-BE" dirty="0" smtClean="0"/>
            <a:t>FTIR</a:t>
          </a:r>
          <a:endParaRPr lang="en-US" dirty="0"/>
        </a:p>
      </dgm:t>
    </dgm:pt>
    <dgm:pt modelId="{C4DCF176-40DF-4BCB-B677-18F5B8C3A151}" type="parTrans" cxnId="{CDFE00D6-85BB-4992-82DF-FE0240D9CA19}">
      <dgm:prSet/>
      <dgm:spPr/>
      <dgm:t>
        <a:bodyPr/>
        <a:lstStyle/>
        <a:p>
          <a:endParaRPr lang="en-US"/>
        </a:p>
      </dgm:t>
    </dgm:pt>
    <dgm:pt modelId="{8BDEB077-77DC-477A-AD63-34F50043E67B}" type="sibTrans" cxnId="{CDFE00D6-85BB-4992-82DF-FE0240D9CA19}">
      <dgm:prSet/>
      <dgm:spPr/>
      <dgm:t>
        <a:bodyPr/>
        <a:lstStyle/>
        <a:p>
          <a:endParaRPr lang="en-US"/>
        </a:p>
      </dgm:t>
    </dgm:pt>
    <dgm:pt modelId="{9CB0FB67-86E5-4BB9-93DB-43AC82DAD489}">
      <dgm:prSet phldrT="[Text]"/>
      <dgm:spPr>
        <a:solidFill>
          <a:srgbClr val="002060"/>
        </a:solidFill>
      </dgm:spPr>
      <dgm:t>
        <a:bodyPr/>
        <a:lstStyle/>
        <a:p>
          <a:r>
            <a:rPr lang="fr-BE" dirty="0" smtClean="0"/>
            <a:t>UVVIS</a:t>
          </a:r>
          <a:endParaRPr lang="en-US" dirty="0"/>
        </a:p>
      </dgm:t>
    </dgm:pt>
    <dgm:pt modelId="{3E793B38-ACF6-400D-8D62-EA31EDF7D4CB}" type="parTrans" cxnId="{3B8A92F6-267F-4503-911D-70E6F2B052D3}">
      <dgm:prSet/>
      <dgm:spPr/>
      <dgm:t>
        <a:bodyPr/>
        <a:lstStyle/>
        <a:p>
          <a:endParaRPr lang="en-US"/>
        </a:p>
      </dgm:t>
    </dgm:pt>
    <dgm:pt modelId="{5407F17C-2E3F-4B97-AEE4-4FA411079F0B}" type="sibTrans" cxnId="{3B8A92F6-267F-4503-911D-70E6F2B052D3}">
      <dgm:prSet/>
      <dgm:spPr/>
      <dgm:t>
        <a:bodyPr/>
        <a:lstStyle/>
        <a:p>
          <a:endParaRPr lang="en-US"/>
        </a:p>
      </dgm:t>
    </dgm:pt>
    <dgm:pt modelId="{DD47273A-3475-4D04-8FB0-2E513E956145}">
      <dgm:prSet phldrT="[Text]"/>
      <dgm:spPr>
        <a:solidFill>
          <a:srgbClr val="002060"/>
        </a:solidFill>
      </dgm:spPr>
      <dgm:t>
        <a:bodyPr/>
        <a:lstStyle/>
        <a:p>
          <a:r>
            <a:rPr lang="fr-BE" dirty="0" smtClean="0"/>
            <a:t>LIDAR</a:t>
          </a:r>
          <a:endParaRPr lang="en-US" dirty="0"/>
        </a:p>
      </dgm:t>
    </dgm:pt>
    <dgm:pt modelId="{5C0E290D-D280-4C8C-BC25-BC4C8F4E39F2}" type="parTrans" cxnId="{A711B7D7-1623-4A1E-B7BF-D2CFA817EE90}">
      <dgm:prSet/>
      <dgm:spPr/>
      <dgm:t>
        <a:bodyPr/>
        <a:lstStyle/>
        <a:p>
          <a:endParaRPr lang="en-US"/>
        </a:p>
      </dgm:t>
    </dgm:pt>
    <dgm:pt modelId="{12392612-DB8E-4EFC-A5C4-96E8D44A7CC6}" type="sibTrans" cxnId="{A711B7D7-1623-4A1E-B7BF-D2CFA817EE90}">
      <dgm:prSet/>
      <dgm:spPr/>
      <dgm:t>
        <a:bodyPr/>
        <a:lstStyle/>
        <a:p>
          <a:endParaRPr lang="en-US"/>
        </a:p>
      </dgm:t>
    </dgm:pt>
    <dgm:pt modelId="{DE67DF88-C517-4FDA-9F57-5A7C19CECDF7}">
      <dgm:prSet/>
      <dgm:spPr>
        <a:solidFill>
          <a:srgbClr val="1976CB"/>
        </a:solidFill>
      </dgm:spPr>
      <dgm:t>
        <a:bodyPr/>
        <a:lstStyle/>
        <a:p>
          <a:r>
            <a:rPr lang="fr-BE" dirty="0" smtClean="0"/>
            <a:t>BIRA</a:t>
          </a:r>
          <a:endParaRPr lang="en-US" dirty="0"/>
        </a:p>
      </dgm:t>
    </dgm:pt>
    <dgm:pt modelId="{23DB005D-DEB1-44DB-8B47-7ABE7C530B87}" type="parTrans" cxnId="{A2AE72FC-53EB-4B33-9BCB-0B1EF739A57E}">
      <dgm:prSet/>
      <dgm:spPr/>
      <dgm:t>
        <a:bodyPr/>
        <a:lstStyle/>
        <a:p>
          <a:endParaRPr lang="en-US"/>
        </a:p>
      </dgm:t>
    </dgm:pt>
    <dgm:pt modelId="{8CFD85CB-9E1B-4CB5-8E76-A4562360A7AC}" type="sibTrans" cxnId="{A2AE72FC-53EB-4B33-9BCB-0B1EF739A57E}">
      <dgm:prSet/>
      <dgm:spPr/>
      <dgm:t>
        <a:bodyPr/>
        <a:lstStyle/>
        <a:p>
          <a:endParaRPr lang="en-US"/>
        </a:p>
      </dgm:t>
    </dgm:pt>
    <dgm:pt modelId="{614623D4-7601-4104-813D-6F2878F58662}">
      <dgm:prSet/>
      <dgm:spPr>
        <a:solidFill>
          <a:srgbClr val="1976CB"/>
        </a:solidFill>
      </dgm:spPr>
      <dgm:t>
        <a:bodyPr/>
        <a:lstStyle/>
        <a:p>
          <a:r>
            <a:rPr lang="fr-BE" dirty="0" smtClean="0"/>
            <a:t>KIT</a:t>
          </a:r>
          <a:endParaRPr lang="en-US" dirty="0"/>
        </a:p>
      </dgm:t>
    </dgm:pt>
    <dgm:pt modelId="{5BF7D584-D186-464C-9BC8-DA5ED5C20BB3}" type="parTrans" cxnId="{141E2E57-2EAE-4E1F-9ADE-AFF96508B9A9}">
      <dgm:prSet/>
      <dgm:spPr/>
      <dgm:t>
        <a:bodyPr/>
        <a:lstStyle/>
        <a:p>
          <a:endParaRPr lang="en-US"/>
        </a:p>
      </dgm:t>
    </dgm:pt>
    <dgm:pt modelId="{7ABDAF78-EB54-4EA7-A3FB-55393A4D3622}" type="sibTrans" cxnId="{141E2E57-2EAE-4E1F-9ADE-AFF96508B9A9}">
      <dgm:prSet/>
      <dgm:spPr/>
      <dgm:t>
        <a:bodyPr/>
        <a:lstStyle/>
        <a:p>
          <a:endParaRPr lang="en-US"/>
        </a:p>
      </dgm:t>
    </dgm:pt>
    <dgm:pt modelId="{DC3F342D-E717-4E3B-895D-27554DDAA9D2}">
      <dgm:prSet/>
      <dgm:spPr>
        <a:solidFill>
          <a:srgbClr val="1976CB"/>
        </a:solidFill>
      </dgm:spPr>
      <dgm:t>
        <a:bodyPr/>
        <a:lstStyle/>
        <a:p>
          <a:r>
            <a:rPr lang="fr-BE" dirty="0" smtClean="0"/>
            <a:t>BIRA</a:t>
          </a:r>
          <a:endParaRPr lang="en-US" dirty="0"/>
        </a:p>
      </dgm:t>
    </dgm:pt>
    <dgm:pt modelId="{B5E061D1-7E6C-42D2-AA7B-842CADBF8DC4}" type="parTrans" cxnId="{ECE8ED88-C373-4477-8E28-815A57F0A8D4}">
      <dgm:prSet/>
      <dgm:spPr/>
      <dgm:t>
        <a:bodyPr/>
        <a:lstStyle/>
        <a:p>
          <a:endParaRPr lang="en-US"/>
        </a:p>
      </dgm:t>
    </dgm:pt>
    <dgm:pt modelId="{CAC4B507-A64E-49AC-B130-D5B16099F9B6}" type="sibTrans" cxnId="{ECE8ED88-C373-4477-8E28-815A57F0A8D4}">
      <dgm:prSet/>
      <dgm:spPr/>
      <dgm:t>
        <a:bodyPr/>
        <a:lstStyle/>
        <a:p>
          <a:endParaRPr lang="en-US"/>
        </a:p>
      </dgm:t>
    </dgm:pt>
    <dgm:pt modelId="{2397414B-6F34-428A-BF60-36232C43D3F3}">
      <dgm:prSet/>
      <dgm:spPr>
        <a:solidFill>
          <a:srgbClr val="1976CB"/>
        </a:solidFill>
      </dgm:spPr>
      <dgm:t>
        <a:bodyPr/>
        <a:lstStyle/>
        <a:p>
          <a:r>
            <a:rPr lang="fr-BE" dirty="0" smtClean="0"/>
            <a:t>IMU</a:t>
          </a:r>
          <a:endParaRPr lang="en-US" dirty="0"/>
        </a:p>
      </dgm:t>
    </dgm:pt>
    <dgm:pt modelId="{05E2A6B5-66C3-4B00-B0F9-94578DBF320D}" type="parTrans" cxnId="{9BF851E1-A12C-4E5C-82C7-F13C3CF4E256}">
      <dgm:prSet/>
      <dgm:spPr/>
      <dgm:t>
        <a:bodyPr/>
        <a:lstStyle/>
        <a:p>
          <a:endParaRPr lang="en-US"/>
        </a:p>
      </dgm:t>
    </dgm:pt>
    <dgm:pt modelId="{2D4767D7-BD99-4483-B8D2-45839422975E}" type="sibTrans" cxnId="{9BF851E1-A12C-4E5C-82C7-F13C3CF4E256}">
      <dgm:prSet/>
      <dgm:spPr/>
      <dgm:t>
        <a:bodyPr/>
        <a:lstStyle/>
        <a:p>
          <a:endParaRPr lang="en-US"/>
        </a:p>
      </dgm:t>
    </dgm:pt>
    <dgm:pt modelId="{041CA4A0-B93E-4917-AACC-51BA96F80841}">
      <dgm:prSet/>
      <dgm:spPr>
        <a:solidFill>
          <a:srgbClr val="1976CB"/>
        </a:solidFill>
      </dgm:spPr>
      <dgm:t>
        <a:bodyPr/>
        <a:lstStyle/>
        <a:p>
          <a:r>
            <a:rPr lang="fr-BE" dirty="0" smtClean="0"/>
            <a:t>CNRS</a:t>
          </a:r>
          <a:endParaRPr lang="en-US" dirty="0"/>
        </a:p>
      </dgm:t>
    </dgm:pt>
    <dgm:pt modelId="{71AC5253-E861-4A1E-8BD3-9D51CE037F4E}" type="parTrans" cxnId="{4FDA5778-18C3-40D6-9F18-88D63ED7C4EE}">
      <dgm:prSet/>
      <dgm:spPr/>
      <dgm:t>
        <a:bodyPr/>
        <a:lstStyle/>
        <a:p>
          <a:endParaRPr lang="en-US"/>
        </a:p>
      </dgm:t>
    </dgm:pt>
    <dgm:pt modelId="{6537B0E8-ACA7-4255-B53C-67D8BB390AC3}" type="sibTrans" cxnId="{4FDA5778-18C3-40D6-9F18-88D63ED7C4EE}">
      <dgm:prSet/>
      <dgm:spPr/>
      <dgm:t>
        <a:bodyPr/>
        <a:lstStyle/>
        <a:p>
          <a:endParaRPr lang="en-US"/>
        </a:p>
      </dgm:t>
    </dgm:pt>
    <dgm:pt modelId="{8987EA30-5C19-4B06-A95B-DD56788110F8}">
      <dgm:prSet/>
      <dgm:spPr>
        <a:solidFill>
          <a:srgbClr val="1976CB"/>
        </a:solidFill>
      </dgm:spPr>
      <dgm:t>
        <a:bodyPr/>
        <a:lstStyle/>
        <a:p>
          <a:r>
            <a:rPr lang="fr-BE" dirty="0" smtClean="0"/>
            <a:t>CNRS</a:t>
          </a:r>
          <a:endParaRPr lang="en-US" dirty="0"/>
        </a:p>
      </dgm:t>
    </dgm:pt>
    <dgm:pt modelId="{8F53BD5C-469C-449D-A770-D7BEC21D1215}" type="parTrans" cxnId="{87150C07-93F8-4A4F-A9F3-360E0FB6EB49}">
      <dgm:prSet/>
      <dgm:spPr/>
      <dgm:t>
        <a:bodyPr/>
        <a:lstStyle/>
        <a:p>
          <a:endParaRPr lang="en-US"/>
        </a:p>
      </dgm:t>
    </dgm:pt>
    <dgm:pt modelId="{DE46A17B-4F08-4DEC-AB9A-A8880DA8333A}" type="sibTrans" cxnId="{87150C07-93F8-4A4F-A9F3-360E0FB6EB49}">
      <dgm:prSet/>
      <dgm:spPr/>
      <dgm:t>
        <a:bodyPr/>
        <a:lstStyle/>
        <a:p>
          <a:endParaRPr lang="en-US"/>
        </a:p>
      </dgm:t>
    </dgm:pt>
    <dgm:pt modelId="{34DFD9B7-56A6-476B-B9FD-BA9BD1CA8ABB}">
      <dgm:prSet/>
      <dgm:spPr>
        <a:solidFill>
          <a:srgbClr val="1976CB"/>
        </a:solidFill>
      </dgm:spPr>
      <dgm:t>
        <a:bodyPr/>
        <a:lstStyle/>
        <a:p>
          <a:r>
            <a:rPr lang="fr-BE" dirty="0" smtClean="0"/>
            <a:t>KNMI</a:t>
          </a:r>
          <a:endParaRPr lang="en-US" dirty="0"/>
        </a:p>
      </dgm:t>
    </dgm:pt>
    <dgm:pt modelId="{712EBC26-7BAC-4D18-A32C-615975D7255D}" type="sibTrans" cxnId="{C9D9CEE2-80E6-44BD-A2C8-D628281966E0}">
      <dgm:prSet/>
      <dgm:spPr/>
      <dgm:t>
        <a:bodyPr/>
        <a:lstStyle/>
        <a:p>
          <a:endParaRPr lang="en-US"/>
        </a:p>
      </dgm:t>
    </dgm:pt>
    <dgm:pt modelId="{E344CCB3-C178-4F10-ABBF-1B319D0A682F}" type="parTrans" cxnId="{C9D9CEE2-80E6-44BD-A2C8-D628281966E0}">
      <dgm:prSet/>
      <dgm:spPr/>
      <dgm:t>
        <a:bodyPr/>
        <a:lstStyle/>
        <a:p>
          <a:endParaRPr lang="en-US"/>
        </a:p>
      </dgm:t>
    </dgm:pt>
    <dgm:pt modelId="{0EE8CD49-61F4-4FE8-8B6C-39412BC9A5AA}" type="pres">
      <dgm:prSet presAssocID="{D3F225F2-D4F3-48A8-BB63-39F6405BD6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B7EABAC-D858-4235-80CE-C5F8C5AA7429}" type="pres">
      <dgm:prSet presAssocID="{AE475D19-B3AA-448F-89B1-6CBD493D5C59}" presName="hierRoot1" presStyleCnt="0">
        <dgm:presLayoutVars>
          <dgm:hierBranch val="init"/>
        </dgm:presLayoutVars>
      </dgm:prSet>
      <dgm:spPr/>
    </dgm:pt>
    <dgm:pt modelId="{1FD9A976-0751-44F8-ACDB-A2F11EEA7DED}" type="pres">
      <dgm:prSet presAssocID="{AE475D19-B3AA-448F-89B1-6CBD493D5C59}" presName="rootComposite1" presStyleCnt="0"/>
      <dgm:spPr/>
    </dgm:pt>
    <dgm:pt modelId="{BB58B912-697A-416C-8573-01D089CBCE34}" type="pres">
      <dgm:prSet presAssocID="{AE475D19-B3AA-448F-89B1-6CBD493D5C5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79F0E2-FC53-449C-B3D1-1BC6022ECE93}" type="pres">
      <dgm:prSet presAssocID="{AE475D19-B3AA-448F-89B1-6CBD493D5C5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32BADC5-E07E-45B8-B3F0-4463C1326603}" type="pres">
      <dgm:prSet presAssocID="{AE475D19-B3AA-448F-89B1-6CBD493D5C59}" presName="hierChild2" presStyleCnt="0"/>
      <dgm:spPr/>
    </dgm:pt>
    <dgm:pt modelId="{C24AD67F-79B7-41AB-96EB-B701FD45283C}" type="pres">
      <dgm:prSet presAssocID="{C4DCF176-40DF-4BCB-B677-18F5B8C3A151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691453-B3E8-4209-83B0-9B4C594B0DDB}" type="pres">
      <dgm:prSet presAssocID="{07A2753A-7250-465D-879F-82BE7243B6FD}" presName="hierRoot2" presStyleCnt="0">
        <dgm:presLayoutVars>
          <dgm:hierBranch val="init"/>
        </dgm:presLayoutVars>
      </dgm:prSet>
      <dgm:spPr/>
    </dgm:pt>
    <dgm:pt modelId="{FE00880C-DCD1-4435-9DB7-6A2127EABC02}" type="pres">
      <dgm:prSet presAssocID="{07A2753A-7250-465D-879F-82BE7243B6FD}" presName="rootComposite" presStyleCnt="0"/>
      <dgm:spPr/>
    </dgm:pt>
    <dgm:pt modelId="{21CA9FFB-2D22-4F10-90B0-E5EE1141B172}" type="pres">
      <dgm:prSet presAssocID="{07A2753A-7250-465D-879F-82BE7243B6F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8F7AD4-2E7E-47BE-AF2B-3FB3E0720F9D}" type="pres">
      <dgm:prSet presAssocID="{07A2753A-7250-465D-879F-82BE7243B6FD}" presName="rootConnector" presStyleLbl="node2" presStyleIdx="0" presStyleCnt="3"/>
      <dgm:spPr/>
      <dgm:t>
        <a:bodyPr/>
        <a:lstStyle/>
        <a:p>
          <a:endParaRPr lang="en-US"/>
        </a:p>
      </dgm:t>
    </dgm:pt>
    <dgm:pt modelId="{22C51DA4-1539-44C3-9793-1992E65AC3C1}" type="pres">
      <dgm:prSet presAssocID="{07A2753A-7250-465D-879F-82BE7243B6FD}" presName="hierChild4" presStyleCnt="0"/>
      <dgm:spPr/>
    </dgm:pt>
    <dgm:pt modelId="{73531882-278E-4F57-B6D4-263436A2E39A}" type="pres">
      <dgm:prSet presAssocID="{23DB005D-DEB1-44DB-8B47-7ABE7C530B87}" presName="Name37" presStyleLbl="parChTrans1D3" presStyleIdx="0" presStyleCnt="7"/>
      <dgm:spPr/>
      <dgm:t>
        <a:bodyPr/>
        <a:lstStyle/>
        <a:p>
          <a:endParaRPr lang="en-US"/>
        </a:p>
      </dgm:t>
    </dgm:pt>
    <dgm:pt modelId="{8F3D867A-84DC-41D7-AF61-1C8BFFE3C068}" type="pres">
      <dgm:prSet presAssocID="{DE67DF88-C517-4FDA-9F57-5A7C19CECDF7}" presName="hierRoot2" presStyleCnt="0">
        <dgm:presLayoutVars>
          <dgm:hierBranch val="init"/>
        </dgm:presLayoutVars>
      </dgm:prSet>
      <dgm:spPr/>
    </dgm:pt>
    <dgm:pt modelId="{84DDFA42-122E-436B-BCD5-3A6162031A1D}" type="pres">
      <dgm:prSet presAssocID="{DE67DF88-C517-4FDA-9F57-5A7C19CECDF7}" presName="rootComposite" presStyleCnt="0"/>
      <dgm:spPr/>
    </dgm:pt>
    <dgm:pt modelId="{7645C1B4-9DF1-49CE-8C1F-84295A233F34}" type="pres">
      <dgm:prSet presAssocID="{DE67DF88-C517-4FDA-9F57-5A7C19CECDF7}" presName="rootText" presStyleLbl="node3" presStyleIdx="0" presStyleCnt="7" custLinFactNeighborX="2024" custLinFactNeighborY="-26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20879E-B0E0-4C0C-9070-D982C57DF87C}" type="pres">
      <dgm:prSet presAssocID="{DE67DF88-C517-4FDA-9F57-5A7C19CECDF7}" presName="rootConnector" presStyleLbl="node3" presStyleIdx="0" presStyleCnt="7"/>
      <dgm:spPr/>
      <dgm:t>
        <a:bodyPr/>
        <a:lstStyle/>
        <a:p>
          <a:endParaRPr lang="en-US"/>
        </a:p>
      </dgm:t>
    </dgm:pt>
    <dgm:pt modelId="{D7CE3BCF-D34E-4B6C-A4D5-45AC61B287D7}" type="pres">
      <dgm:prSet presAssocID="{DE67DF88-C517-4FDA-9F57-5A7C19CECDF7}" presName="hierChild4" presStyleCnt="0"/>
      <dgm:spPr/>
    </dgm:pt>
    <dgm:pt modelId="{8C089F4C-C90E-415B-BEE8-C64DA143F01B}" type="pres">
      <dgm:prSet presAssocID="{DE67DF88-C517-4FDA-9F57-5A7C19CECDF7}" presName="hierChild5" presStyleCnt="0"/>
      <dgm:spPr/>
    </dgm:pt>
    <dgm:pt modelId="{D7CFAE00-2E16-4BB9-9718-A8ADDB2CB666}" type="pres">
      <dgm:prSet presAssocID="{5BF7D584-D186-464C-9BC8-DA5ED5C20BB3}" presName="Name37" presStyleLbl="parChTrans1D3" presStyleIdx="1" presStyleCnt="7"/>
      <dgm:spPr/>
      <dgm:t>
        <a:bodyPr/>
        <a:lstStyle/>
        <a:p>
          <a:endParaRPr lang="en-US"/>
        </a:p>
      </dgm:t>
    </dgm:pt>
    <dgm:pt modelId="{86548F93-144D-40CA-BDB3-CEDC32513362}" type="pres">
      <dgm:prSet presAssocID="{614623D4-7601-4104-813D-6F2878F58662}" presName="hierRoot2" presStyleCnt="0">
        <dgm:presLayoutVars>
          <dgm:hierBranch val="init"/>
        </dgm:presLayoutVars>
      </dgm:prSet>
      <dgm:spPr/>
    </dgm:pt>
    <dgm:pt modelId="{D1D766DA-3951-4F49-A610-E609FF88BD4C}" type="pres">
      <dgm:prSet presAssocID="{614623D4-7601-4104-813D-6F2878F58662}" presName="rootComposite" presStyleCnt="0"/>
      <dgm:spPr/>
    </dgm:pt>
    <dgm:pt modelId="{1735DDDA-A2FD-4AD7-8693-4A6245414743}" type="pres">
      <dgm:prSet presAssocID="{614623D4-7601-4104-813D-6F2878F58662}" presName="rootText" presStyleLbl="node3" presStyleIdx="1" presStyleCnt="7" custLinFactNeighborX="2024" custLinFactNeighborY="-26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51D924-0C5F-4F71-B935-3BFE5D55AB74}" type="pres">
      <dgm:prSet presAssocID="{614623D4-7601-4104-813D-6F2878F58662}" presName="rootConnector" presStyleLbl="node3" presStyleIdx="1" presStyleCnt="7"/>
      <dgm:spPr/>
      <dgm:t>
        <a:bodyPr/>
        <a:lstStyle/>
        <a:p>
          <a:endParaRPr lang="en-US"/>
        </a:p>
      </dgm:t>
    </dgm:pt>
    <dgm:pt modelId="{F69F7F38-4180-4CB8-91FD-89E0A4590488}" type="pres">
      <dgm:prSet presAssocID="{614623D4-7601-4104-813D-6F2878F58662}" presName="hierChild4" presStyleCnt="0"/>
      <dgm:spPr/>
    </dgm:pt>
    <dgm:pt modelId="{D7294532-6D9C-479F-B2EC-F0D9EFECC40F}" type="pres">
      <dgm:prSet presAssocID="{614623D4-7601-4104-813D-6F2878F58662}" presName="hierChild5" presStyleCnt="0"/>
      <dgm:spPr/>
    </dgm:pt>
    <dgm:pt modelId="{0CF750E0-A34D-47BD-905C-DCE2AD6A2823}" type="pres">
      <dgm:prSet presAssocID="{07A2753A-7250-465D-879F-82BE7243B6FD}" presName="hierChild5" presStyleCnt="0"/>
      <dgm:spPr/>
    </dgm:pt>
    <dgm:pt modelId="{AAB5C040-D7A4-4D70-8F23-609E7BE6AFF8}" type="pres">
      <dgm:prSet presAssocID="{3E793B38-ACF6-400D-8D62-EA31EDF7D4CB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5218EEE-031A-402D-8147-630163D2F2A0}" type="pres">
      <dgm:prSet presAssocID="{9CB0FB67-86E5-4BB9-93DB-43AC82DAD489}" presName="hierRoot2" presStyleCnt="0">
        <dgm:presLayoutVars>
          <dgm:hierBranch val="init"/>
        </dgm:presLayoutVars>
      </dgm:prSet>
      <dgm:spPr/>
    </dgm:pt>
    <dgm:pt modelId="{B047DD69-C98A-40CA-B3B1-ECA31026AD2F}" type="pres">
      <dgm:prSet presAssocID="{9CB0FB67-86E5-4BB9-93DB-43AC82DAD489}" presName="rootComposite" presStyleCnt="0"/>
      <dgm:spPr/>
    </dgm:pt>
    <dgm:pt modelId="{3CA3FCA9-2F59-46D1-AEDB-5A4035B0BA6E}" type="pres">
      <dgm:prSet presAssocID="{9CB0FB67-86E5-4BB9-93DB-43AC82DAD48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73EED0-CE5E-4707-AD2B-5210BC622303}" type="pres">
      <dgm:prSet presAssocID="{9CB0FB67-86E5-4BB9-93DB-43AC82DAD489}" presName="rootConnector" presStyleLbl="node2" presStyleIdx="1" presStyleCnt="3"/>
      <dgm:spPr/>
      <dgm:t>
        <a:bodyPr/>
        <a:lstStyle/>
        <a:p>
          <a:endParaRPr lang="en-US"/>
        </a:p>
      </dgm:t>
    </dgm:pt>
    <dgm:pt modelId="{15FEA11D-95BA-4A58-A219-A62FFF76C0C7}" type="pres">
      <dgm:prSet presAssocID="{9CB0FB67-86E5-4BB9-93DB-43AC82DAD489}" presName="hierChild4" presStyleCnt="0"/>
      <dgm:spPr/>
    </dgm:pt>
    <dgm:pt modelId="{FF4CCAD1-ECBA-42B7-991E-9727FE226858}" type="pres">
      <dgm:prSet presAssocID="{B5E061D1-7E6C-42D2-AA7B-842CADBF8DC4}" presName="Name37" presStyleLbl="parChTrans1D3" presStyleIdx="2" presStyleCnt="7"/>
      <dgm:spPr/>
      <dgm:t>
        <a:bodyPr/>
        <a:lstStyle/>
        <a:p>
          <a:endParaRPr lang="en-US"/>
        </a:p>
      </dgm:t>
    </dgm:pt>
    <dgm:pt modelId="{EBD90274-D489-471F-852A-1EDA61F7F97B}" type="pres">
      <dgm:prSet presAssocID="{DC3F342D-E717-4E3B-895D-27554DDAA9D2}" presName="hierRoot2" presStyleCnt="0">
        <dgm:presLayoutVars>
          <dgm:hierBranch val="init"/>
        </dgm:presLayoutVars>
      </dgm:prSet>
      <dgm:spPr/>
    </dgm:pt>
    <dgm:pt modelId="{7F84EED9-7158-40BB-B79E-483DFD45A602}" type="pres">
      <dgm:prSet presAssocID="{DC3F342D-E717-4E3B-895D-27554DDAA9D2}" presName="rootComposite" presStyleCnt="0"/>
      <dgm:spPr/>
    </dgm:pt>
    <dgm:pt modelId="{FFC13713-D658-4594-AB27-9E01E5894CD1}" type="pres">
      <dgm:prSet presAssocID="{DC3F342D-E717-4E3B-895D-27554DDAA9D2}" presName="rootText" presStyleLbl="node3" presStyleIdx="2" presStyleCnt="7" custLinFactNeighborX="2024" custLinFactNeighborY="-26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82C901-BA21-493D-9280-EC77B7542A38}" type="pres">
      <dgm:prSet presAssocID="{DC3F342D-E717-4E3B-895D-27554DDAA9D2}" presName="rootConnector" presStyleLbl="node3" presStyleIdx="2" presStyleCnt="7"/>
      <dgm:spPr/>
      <dgm:t>
        <a:bodyPr/>
        <a:lstStyle/>
        <a:p>
          <a:endParaRPr lang="en-US"/>
        </a:p>
      </dgm:t>
    </dgm:pt>
    <dgm:pt modelId="{5123E6C4-B8D8-46B0-B35B-2B17D54A7DEE}" type="pres">
      <dgm:prSet presAssocID="{DC3F342D-E717-4E3B-895D-27554DDAA9D2}" presName="hierChild4" presStyleCnt="0"/>
      <dgm:spPr/>
    </dgm:pt>
    <dgm:pt modelId="{11A5048C-388A-4E78-B714-D7703F0D7215}" type="pres">
      <dgm:prSet presAssocID="{DC3F342D-E717-4E3B-895D-27554DDAA9D2}" presName="hierChild5" presStyleCnt="0"/>
      <dgm:spPr/>
    </dgm:pt>
    <dgm:pt modelId="{53B3C696-6665-4292-8120-4AD40ACFA7DC}" type="pres">
      <dgm:prSet presAssocID="{05E2A6B5-66C3-4B00-B0F9-94578DBF320D}" presName="Name37" presStyleLbl="parChTrans1D3" presStyleIdx="3" presStyleCnt="7"/>
      <dgm:spPr/>
      <dgm:t>
        <a:bodyPr/>
        <a:lstStyle/>
        <a:p>
          <a:endParaRPr lang="en-US"/>
        </a:p>
      </dgm:t>
    </dgm:pt>
    <dgm:pt modelId="{9E50D888-2316-47EB-924C-D2A4CA4A2F1D}" type="pres">
      <dgm:prSet presAssocID="{2397414B-6F34-428A-BF60-36232C43D3F3}" presName="hierRoot2" presStyleCnt="0">
        <dgm:presLayoutVars>
          <dgm:hierBranch val="init"/>
        </dgm:presLayoutVars>
      </dgm:prSet>
      <dgm:spPr/>
    </dgm:pt>
    <dgm:pt modelId="{065571F0-DC31-42C4-A50F-7AC4693F941C}" type="pres">
      <dgm:prSet presAssocID="{2397414B-6F34-428A-BF60-36232C43D3F3}" presName="rootComposite" presStyleCnt="0"/>
      <dgm:spPr/>
    </dgm:pt>
    <dgm:pt modelId="{F9B33858-A004-4E9D-A262-C0201E4B16EA}" type="pres">
      <dgm:prSet presAssocID="{2397414B-6F34-428A-BF60-36232C43D3F3}" presName="rootText" presStyleLbl="node3" presStyleIdx="3" presStyleCnt="7" custLinFactNeighborX="2024" custLinFactNeighborY="-26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1A1163-53A5-4C23-AC8D-65B34C4F0BBF}" type="pres">
      <dgm:prSet presAssocID="{2397414B-6F34-428A-BF60-36232C43D3F3}" presName="rootConnector" presStyleLbl="node3" presStyleIdx="3" presStyleCnt="7"/>
      <dgm:spPr/>
      <dgm:t>
        <a:bodyPr/>
        <a:lstStyle/>
        <a:p>
          <a:endParaRPr lang="en-US"/>
        </a:p>
      </dgm:t>
    </dgm:pt>
    <dgm:pt modelId="{8C3A70DF-22FB-4B05-A83A-58DE5652720D}" type="pres">
      <dgm:prSet presAssocID="{2397414B-6F34-428A-BF60-36232C43D3F3}" presName="hierChild4" presStyleCnt="0"/>
      <dgm:spPr/>
    </dgm:pt>
    <dgm:pt modelId="{76EC4D30-3F3B-4F93-9C63-230B83B274C1}" type="pres">
      <dgm:prSet presAssocID="{2397414B-6F34-428A-BF60-36232C43D3F3}" presName="hierChild5" presStyleCnt="0"/>
      <dgm:spPr/>
    </dgm:pt>
    <dgm:pt modelId="{DD0C71D8-50B3-4BF0-A5B5-1807AEA1297C}" type="pres">
      <dgm:prSet presAssocID="{71AC5253-E861-4A1E-8BD3-9D51CE037F4E}" presName="Name37" presStyleLbl="parChTrans1D3" presStyleIdx="4" presStyleCnt="7"/>
      <dgm:spPr/>
      <dgm:t>
        <a:bodyPr/>
        <a:lstStyle/>
        <a:p>
          <a:endParaRPr lang="en-US"/>
        </a:p>
      </dgm:t>
    </dgm:pt>
    <dgm:pt modelId="{79D58E41-CE67-4BB0-8323-CA4F4EBD3CAC}" type="pres">
      <dgm:prSet presAssocID="{041CA4A0-B93E-4917-AACC-51BA96F80841}" presName="hierRoot2" presStyleCnt="0">
        <dgm:presLayoutVars>
          <dgm:hierBranch val="init"/>
        </dgm:presLayoutVars>
      </dgm:prSet>
      <dgm:spPr/>
    </dgm:pt>
    <dgm:pt modelId="{4BCAC999-D09F-4931-83CB-799652E24F5A}" type="pres">
      <dgm:prSet presAssocID="{041CA4A0-B93E-4917-AACC-51BA96F80841}" presName="rootComposite" presStyleCnt="0"/>
      <dgm:spPr/>
    </dgm:pt>
    <dgm:pt modelId="{08D7D446-3F35-4EC7-8F9B-247EE578A051}" type="pres">
      <dgm:prSet presAssocID="{041CA4A0-B93E-4917-AACC-51BA96F80841}" presName="rootText" presStyleLbl="node3" presStyleIdx="4" presStyleCnt="7" custLinFactNeighborX="2024" custLinFactNeighborY="-26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29937D4-5ED4-46D6-83EE-730B83B502EC}" type="pres">
      <dgm:prSet presAssocID="{041CA4A0-B93E-4917-AACC-51BA96F80841}" presName="rootConnector" presStyleLbl="node3" presStyleIdx="4" presStyleCnt="7"/>
      <dgm:spPr/>
      <dgm:t>
        <a:bodyPr/>
        <a:lstStyle/>
        <a:p>
          <a:endParaRPr lang="en-US"/>
        </a:p>
      </dgm:t>
    </dgm:pt>
    <dgm:pt modelId="{6C93F4F2-DE9D-4863-8633-0624AB0E29CF}" type="pres">
      <dgm:prSet presAssocID="{041CA4A0-B93E-4917-AACC-51BA96F80841}" presName="hierChild4" presStyleCnt="0"/>
      <dgm:spPr/>
    </dgm:pt>
    <dgm:pt modelId="{2D4B06F5-10EC-40A5-A6F2-25DA9788C858}" type="pres">
      <dgm:prSet presAssocID="{041CA4A0-B93E-4917-AACC-51BA96F80841}" presName="hierChild5" presStyleCnt="0"/>
      <dgm:spPr/>
    </dgm:pt>
    <dgm:pt modelId="{B6EC43F0-04C5-46E4-AD4A-4A39BF1DD6E3}" type="pres">
      <dgm:prSet presAssocID="{E344CCB3-C178-4F10-ABBF-1B319D0A682F}" presName="Name37" presStyleLbl="parChTrans1D3" presStyleIdx="5" presStyleCnt="7"/>
      <dgm:spPr/>
      <dgm:t>
        <a:bodyPr/>
        <a:lstStyle/>
        <a:p>
          <a:endParaRPr lang="en-US"/>
        </a:p>
      </dgm:t>
    </dgm:pt>
    <dgm:pt modelId="{9EEAE8FB-318F-4696-ADBD-3B581C708F4A}" type="pres">
      <dgm:prSet presAssocID="{34DFD9B7-56A6-476B-B9FD-BA9BD1CA8ABB}" presName="hierRoot2" presStyleCnt="0">
        <dgm:presLayoutVars>
          <dgm:hierBranch val="init"/>
        </dgm:presLayoutVars>
      </dgm:prSet>
      <dgm:spPr/>
    </dgm:pt>
    <dgm:pt modelId="{1B100A00-D15B-4007-B2FE-C6B24B5A722F}" type="pres">
      <dgm:prSet presAssocID="{34DFD9B7-56A6-476B-B9FD-BA9BD1CA8ABB}" presName="rootComposite" presStyleCnt="0"/>
      <dgm:spPr/>
    </dgm:pt>
    <dgm:pt modelId="{646BD677-50F1-4B96-83EE-01474275E820}" type="pres">
      <dgm:prSet presAssocID="{34DFD9B7-56A6-476B-B9FD-BA9BD1CA8ABB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584DFF4-FD95-43EB-90FB-E95856D8C4F7}" type="pres">
      <dgm:prSet presAssocID="{34DFD9B7-56A6-476B-B9FD-BA9BD1CA8ABB}" presName="rootConnector" presStyleLbl="node3" presStyleIdx="5" presStyleCnt="7"/>
      <dgm:spPr/>
      <dgm:t>
        <a:bodyPr/>
        <a:lstStyle/>
        <a:p>
          <a:endParaRPr lang="en-US"/>
        </a:p>
      </dgm:t>
    </dgm:pt>
    <dgm:pt modelId="{E8A6F6DB-5343-488E-AAF8-64D3A8D4DC12}" type="pres">
      <dgm:prSet presAssocID="{34DFD9B7-56A6-476B-B9FD-BA9BD1CA8ABB}" presName="hierChild4" presStyleCnt="0"/>
      <dgm:spPr/>
    </dgm:pt>
    <dgm:pt modelId="{FE899DC0-2D19-4E0E-AC15-7560BB0E4A6B}" type="pres">
      <dgm:prSet presAssocID="{34DFD9B7-56A6-476B-B9FD-BA9BD1CA8ABB}" presName="hierChild5" presStyleCnt="0"/>
      <dgm:spPr/>
    </dgm:pt>
    <dgm:pt modelId="{EFCCFA18-E6E1-466C-B582-028274DD894D}" type="pres">
      <dgm:prSet presAssocID="{9CB0FB67-86E5-4BB9-93DB-43AC82DAD489}" presName="hierChild5" presStyleCnt="0"/>
      <dgm:spPr/>
    </dgm:pt>
    <dgm:pt modelId="{D0D9E87A-A679-4FB0-B5F6-B09615DFBB42}" type="pres">
      <dgm:prSet presAssocID="{5C0E290D-D280-4C8C-BC25-BC4C8F4E39F2}" presName="Name37" presStyleLbl="parChTrans1D2" presStyleIdx="2" presStyleCnt="3"/>
      <dgm:spPr/>
      <dgm:t>
        <a:bodyPr/>
        <a:lstStyle/>
        <a:p>
          <a:endParaRPr lang="en-US"/>
        </a:p>
      </dgm:t>
    </dgm:pt>
    <dgm:pt modelId="{95270910-CA3C-4CE1-ACCF-20A50613EE37}" type="pres">
      <dgm:prSet presAssocID="{DD47273A-3475-4D04-8FB0-2E513E956145}" presName="hierRoot2" presStyleCnt="0">
        <dgm:presLayoutVars>
          <dgm:hierBranch val="init"/>
        </dgm:presLayoutVars>
      </dgm:prSet>
      <dgm:spPr/>
    </dgm:pt>
    <dgm:pt modelId="{7816EFE4-E928-4282-99C6-CE17DAB6E665}" type="pres">
      <dgm:prSet presAssocID="{DD47273A-3475-4D04-8FB0-2E513E956145}" presName="rootComposite" presStyleCnt="0"/>
      <dgm:spPr/>
    </dgm:pt>
    <dgm:pt modelId="{4E18A3F0-989F-4069-804F-6118A86452D0}" type="pres">
      <dgm:prSet presAssocID="{DD47273A-3475-4D04-8FB0-2E513E95614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7DD3AB-54F2-4A24-84E8-9C514CAA862C}" type="pres">
      <dgm:prSet presAssocID="{DD47273A-3475-4D04-8FB0-2E513E956145}" presName="rootConnector" presStyleLbl="node2" presStyleIdx="2" presStyleCnt="3"/>
      <dgm:spPr/>
      <dgm:t>
        <a:bodyPr/>
        <a:lstStyle/>
        <a:p>
          <a:endParaRPr lang="en-US"/>
        </a:p>
      </dgm:t>
    </dgm:pt>
    <dgm:pt modelId="{66B58399-1318-40A6-B566-07FA5D8CA91B}" type="pres">
      <dgm:prSet presAssocID="{DD47273A-3475-4D04-8FB0-2E513E956145}" presName="hierChild4" presStyleCnt="0"/>
      <dgm:spPr/>
    </dgm:pt>
    <dgm:pt modelId="{5D932F7D-9D8B-457E-A59F-D180170B23BB}" type="pres">
      <dgm:prSet presAssocID="{8F53BD5C-469C-449D-A770-D7BEC21D1215}" presName="Name37" presStyleLbl="parChTrans1D3" presStyleIdx="6" presStyleCnt="7"/>
      <dgm:spPr/>
      <dgm:t>
        <a:bodyPr/>
        <a:lstStyle/>
        <a:p>
          <a:endParaRPr lang="en-US"/>
        </a:p>
      </dgm:t>
    </dgm:pt>
    <dgm:pt modelId="{06C62E53-3B6C-46BB-86BC-DEB38122B879}" type="pres">
      <dgm:prSet presAssocID="{8987EA30-5C19-4B06-A95B-DD56788110F8}" presName="hierRoot2" presStyleCnt="0">
        <dgm:presLayoutVars>
          <dgm:hierBranch val="init"/>
        </dgm:presLayoutVars>
      </dgm:prSet>
      <dgm:spPr/>
    </dgm:pt>
    <dgm:pt modelId="{68CAFF99-26FA-4B84-A88C-6F6D81389A7C}" type="pres">
      <dgm:prSet presAssocID="{8987EA30-5C19-4B06-A95B-DD56788110F8}" presName="rootComposite" presStyleCnt="0"/>
      <dgm:spPr/>
    </dgm:pt>
    <dgm:pt modelId="{2BE6F3FA-CC12-45B9-BE4B-FF95799B383C}" type="pres">
      <dgm:prSet presAssocID="{8987EA30-5C19-4B06-A95B-DD56788110F8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E81867-00AD-47DC-B5F8-6C82F76D91DB}" type="pres">
      <dgm:prSet presAssocID="{8987EA30-5C19-4B06-A95B-DD56788110F8}" presName="rootConnector" presStyleLbl="node3" presStyleIdx="6" presStyleCnt="7"/>
      <dgm:spPr/>
      <dgm:t>
        <a:bodyPr/>
        <a:lstStyle/>
        <a:p>
          <a:endParaRPr lang="en-US"/>
        </a:p>
      </dgm:t>
    </dgm:pt>
    <dgm:pt modelId="{C14F38A4-E9EF-4C3C-AC03-424F02983485}" type="pres">
      <dgm:prSet presAssocID="{8987EA30-5C19-4B06-A95B-DD56788110F8}" presName="hierChild4" presStyleCnt="0"/>
      <dgm:spPr/>
    </dgm:pt>
    <dgm:pt modelId="{6B433971-A972-417B-9A01-2C8F606B595E}" type="pres">
      <dgm:prSet presAssocID="{8987EA30-5C19-4B06-A95B-DD56788110F8}" presName="hierChild5" presStyleCnt="0"/>
      <dgm:spPr/>
    </dgm:pt>
    <dgm:pt modelId="{9A522571-7F2B-45C4-8B31-5FDB682FAF34}" type="pres">
      <dgm:prSet presAssocID="{DD47273A-3475-4D04-8FB0-2E513E956145}" presName="hierChild5" presStyleCnt="0"/>
      <dgm:spPr/>
    </dgm:pt>
    <dgm:pt modelId="{8A24FCE9-2F90-4761-95CE-DEECA73D9416}" type="pres">
      <dgm:prSet presAssocID="{AE475D19-B3AA-448F-89B1-6CBD493D5C59}" presName="hierChild3" presStyleCnt="0"/>
      <dgm:spPr/>
    </dgm:pt>
  </dgm:ptLst>
  <dgm:cxnLst>
    <dgm:cxn modelId="{2543DB38-0526-40C1-AC6B-A82EEEA3FF0F}" type="presOf" srcId="{8987EA30-5C19-4B06-A95B-DD56788110F8}" destId="{44E81867-00AD-47DC-B5F8-6C82F76D91DB}" srcOrd="1" destOrd="0" presId="urn:microsoft.com/office/officeart/2005/8/layout/orgChart1"/>
    <dgm:cxn modelId="{3933EB61-BE3D-40B7-8F11-B53E15B758F5}" type="presOf" srcId="{3E793B38-ACF6-400D-8D62-EA31EDF7D4CB}" destId="{AAB5C040-D7A4-4D70-8F23-609E7BE6AFF8}" srcOrd="0" destOrd="0" presId="urn:microsoft.com/office/officeart/2005/8/layout/orgChart1"/>
    <dgm:cxn modelId="{3B8A92F6-267F-4503-911D-70E6F2B052D3}" srcId="{AE475D19-B3AA-448F-89B1-6CBD493D5C59}" destId="{9CB0FB67-86E5-4BB9-93DB-43AC82DAD489}" srcOrd="1" destOrd="0" parTransId="{3E793B38-ACF6-400D-8D62-EA31EDF7D4CB}" sibTransId="{5407F17C-2E3F-4B97-AEE4-4FA411079F0B}"/>
    <dgm:cxn modelId="{4FDA5778-18C3-40D6-9F18-88D63ED7C4EE}" srcId="{9CB0FB67-86E5-4BB9-93DB-43AC82DAD489}" destId="{041CA4A0-B93E-4917-AACC-51BA96F80841}" srcOrd="2" destOrd="0" parTransId="{71AC5253-E861-4A1E-8BD3-9D51CE037F4E}" sibTransId="{6537B0E8-ACA7-4255-B53C-67D8BB390AC3}"/>
    <dgm:cxn modelId="{16F184E4-9587-42A1-BF46-44448257211C}" type="presOf" srcId="{C4DCF176-40DF-4BCB-B677-18F5B8C3A151}" destId="{C24AD67F-79B7-41AB-96EB-B701FD45283C}" srcOrd="0" destOrd="0" presId="urn:microsoft.com/office/officeart/2005/8/layout/orgChart1"/>
    <dgm:cxn modelId="{CFF9B3DD-DA8F-47D7-968B-DAF4F9F9156C}" type="presOf" srcId="{9CB0FB67-86E5-4BB9-93DB-43AC82DAD489}" destId="{DB73EED0-CE5E-4707-AD2B-5210BC622303}" srcOrd="1" destOrd="0" presId="urn:microsoft.com/office/officeart/2005/8/layout/orgChart1"/>
    <dgm:cxn modelId="{70B035B1-4795-458C-BCF5-72F24A73837B}" type="presOf" srcId="{2397414B-6F34-428A-BF60-36232C43D3F3}" destId="{F9B33858-A004-4E9D-A262-C0201E4B16EA}" srcOrd="0" destOrd="0" presId="urn:microsoft.com/office/officeart/2005/8/layout/orgChart1"/>
    <dgm:cxn modelId="{81E17D7D-97B7-47FA-952C-86C74D0650B5}" type="presOf" srcId="{07A2753A-7250-465D-879F-82BE7243B6FD}" destId="{298F7AD4-2E7E-47BE-AF2B-3FB3E0720F9D}" srcOrd="1" destOrd="0" presId="urn:microsoft.com/office/officeart/2005/8/layout/orgChart1"/>
    <dgm:cxn modelId="{C9D9CEE2-80E6-44BD-A2C8-D628281966E0}" srcId="{9CB0FB67-86E5-4BB9-93DB-43AC82DAD489}" destId="{34DFD9B7-56A6-476B-B9FD-BA9BD1CA8ABB}" srcOrd="3" destOrd="0" parTransId="{E344CCB3-C178-4F10-ABBF-1B319D0A682F}" sibTransId="{712EBC26-7BAC-4D18-A32C-615975D7255D}"/>
    <dgm:cxn modelId="{A711B7D7-1623-4A1E-B7BF-D2CFA817EE90}" srcId="{AE475D19-B3AA-448F-89B1-6CBD493D5C59}" destId="{DD47273A-3475-4D04-8FB0-2E513E956145}" srcOrd="2" destOrd="0" parTransId="{5C0E290D-D280-4C8C-BC25-BC4C8F4E39F2}" sibTransId="{12392612-DB8E-4EFC-A5C4-96E8D44A7CC6}"/>
    <dgm:cxn modelId="{74504744-CC63-43BE-87B8-238BF08DA223}" type="presOf" srcId="{DC3F342D-E717-4E3B-895D-27554DDAA9D2}" destId="{A582C901-BA21-493D-9280-EC77B7542A38}" srcOrd="1" destOrd="0" presId="urn:microsoft.com/office/officeart/2005/8/layout/orgChart1"/>
    <dgm:cxn modelId="{94BD6F69-6FD5-4894-8BBA-92DD14C0CF50}" type="presOf" srcId="{DE67DF88-C517-4FDA-9F57-5A7C19CECDF7}" destId="{7645C1B4-9DF1-49CE-8C1F-84295A233F34}" srcOrd="0" destOrd="0" presId="urn:microsoft.com/office/officeart/2005/8/layout/orgChart1"/>
    <dgm:cxn modelId="{5FFB7542-EC96-4655-BD25-47F94156EACE}" type="presOf" srcId="{34DFD9B7-56A6-476B-B9FD-BA9BD1CA8ABB}" destId="{F584DFF4-FD95-43EB-90FB-E95856D8C4F7}" srcOrd="1" destOrd="0" presId="urn:microsoft.com/office/officeart/2005/8/layout/orgChart1"/>
    <dgm:cxn modelId="{44166CC8-9C81-4E6C-9DA2-EC04B9E7FC2A}" srcId="{D3F225F2-D4F3-48A8-BB63-39F6405BD635}" destId="{AE475D19-B3AA-448F-89B1-6CBD493D5C59}" srcOrd="0" destOrd="0" parTransId="{34914A53-D2DE-442C-8206-6AF0EC95BE42}" sibTransId="{92B965F6-F295-4AE1-8289-B6A2C299B853}"/>
    <dgm:cxn modelId="{A9469EDE-6C12-41E4-8F3F-45131712008A}" type="presOf" srcId="{2397414B-6F34-428A-BF60-36232C43D3F3}" destId="{0B1A1163-53A5-4C23-AC8D-65B34C4F0BBF}" srcOrd="1" destOrd="0" presId="urn:microsoft.com/office/officeart/2005/8/layout/orgChart1"/>
    <dgm:cxn modelId="{88F47EC7-7DA6-4F34-A6FB-DB36673858A6}" type="presOf" srcId="{DD47273A-3475-4D04-8FB0-2E513E956145}" destId="{067DD3AB-54F2-4A24-84E8-9C514CAA862C}" srcOrd="1" destOrd="0" presId="urn:microsoft.com/office/officeart/2005/8/layout/orgChart1"/>
    <dgm:cxn modelId="{F2FCDF36-F87D-41DB-88CB-2DC66CCF3C61}" type="presOf" srcId="{05E2A6B5-66C3-4B00-B0F9-94578DBF320D}" destId="{53B3C696-6665-4292-8120-4AD40ACFA7DC}" srcOrd="0" destOrd="0" presId="urn:microsoft.com/office/officeart/2005/8/layout/orgChart1"/>
    <dgm:cxn modelId="{B929B72E-7C49-43E1-8FED-AA688D4C17C6}" type="presOf" srcId="{9CB0FB67-86E5-4BB9-93DB-43AC82DAD489}" destId="{3CA3FCA9-2F59-46D1-AEDB-5A4035B0BA6E}" srcOrd="0" destOrd="0" presId="urn:microsoft.com/office/officeart/2005/8/layout/orgChart1"/>
    <dgm:cxn modelId="{FC476F78-7736-4011-9CBF-90076BF3B01B}" type="presOf" srcId="{614623D4-7601-4104-813D-6F2878F58662}" destId="{C351D924-0C5F-4F71-B935-3BFE5D55AB74}" srcOrd="1" destOrd="0" presId="urn:microsoft.com/office/officeart/2005/8/layout/orgChart1"/>
    <dgm:cxn modelId="{B391E788-C684-4775-A6B3-DEDCAC69CB4B}" type="presOf" srcId="{34DFD9B7-56A6-476B-B9FD-BA9BD1CA8ABB}" destId="{646BD677-50F1-4B96-83EE-01474275E820}" srcOrd="0" destOrd="0" presId="urn:microsoft.com/office/officeart/2005/8/layout/orgChart1"/>
    <dgm:cxn modelId="{87150C07-93F8-4A4F-A9F3-360E0FB6EB49}" srcId="{DD47273A-3475-4D04-8FB0-2E513E956145}" destId="{8987EA30-5C19-4B06-A95B-DD56788110F8}" srcOrd="0" destOrd="0" parTransId="{8F53BD5C-469C-449D-A770-D7BEC21D1215}" sibTransId="{DE46A17B-4F08-4DEC-AB9A-A8880DA8333A}"/>
    <dgm:cxn modelId="{118D0B28-D721-4222-9ADB-F3E76C83073C}" type="presOf" srcId="{5BF7D584-D186-464C-9BC8-DA5ED5C20BB3}" destId="{D7CFAE00-2E16-4BB9-9718-A8ADDB2CB666}" srcOrd="0" destOrd="0" presId="urn:microsoft.com/office/officeart/2005/8/layout/orgChart1"/>
    <dgm:cxn modelId="{607A2685-E246-4777-9941-4C5CF5491164}" type="presOf" srcId="{5C0E290D-D280-4C8C-BC25-BC4C8F4E39F2}" destId="{D0D9E87A-A679-4FB0-B5F6-B09615DFBB42}" srcOrd="0" destOrd="0" presId="urn:microsoft.com/office/officeart/2005/8/layout/orgChart1"/>
    <dgm:cxn modelId="{5A2A58EF-A5E7-4792-93C0-43A047F7A05B}" type="presOf" srcId="{614623D4-7601-4104-813D-6F2878F58662}" destId="{1735DDDA-A2FD-4AD7-8693-4A6245414743}" srcOrd="0" destOrd="0" presId="urn:microsoft.com/office/officeart/2005/8/layout/orgChart1"/>
    <dgm:cxn modelId="{EE827A92-1A08-40BE-A2E7-7F834E4C47B6}" type="presOf" srcId="{DE67DF88-C517-4FDA-9F57-5A7C19CECDF7}" destId="{0120879E-B0E0-4C0C-9070-D982C57DF87C}" srcOrd="1" destOrd="0" presId="urn:microsoft.com/office/officeart/2005/8/layout/orgChart1"/>
    <dgm:cxn modelId="{A2AE72FC-53EB-4B33-9BCB-0B1EF739A57E}" srcId="{07A2753A-7250-465D-879F-82BE7243B6FD}" destId="{DE67DF88-C517-4FDA-9F57-5A7C19CECDF7}" srcOrd="0" destOrd="0" parTransId="{23DB005D-DEB1-44DB-8B47-7ABE7C530B87}" sibTransId="{8CFD85CB-9E1B-4CB5-8E76-A4562360A7AC}"/>
    <dgm:cxn modelId="{9CD00796-66F6-433B-9804-6AB78717EAE2}" type="presOf" srcId="{041CA4A0-B93E-4917-AACC-51BA96F80841}" destId="{C29937D4-5ED4-46D6-83EE-730B83B502EC}" srcOrd="1" destOrd="0" presId="urn:microsoft.com/office/officeart/2005/8/layout/orgChart1"/>
    <dgm:cxn modelId="{DD92BFE5-A423-4FBB-991D-A66D210631B1}" type="presOf" srcId="{041CA4A0-B93E-4917-AACC-51BA96F80841}" destId="{08D7D446-3F35-4EC7-8F9B-247EE578A051}" srcOrd="0" destOrd="0" presId="urn:microsoft.com/office/officeart/2005/8/layout/orgChart1"/>
    <dgm:cxn modelId="{1684FB70-34FB-4718-83B1-B28D11DEDBCA}" type="presOf" srcId="{23DB005D-DEB1-44DB-8B47-7ABE7C530B87}" destId="{73531882-278E-4F57-B6D4-263436A2E39A}" srcOrd="0" destOrd="0" presId="urn:microsoft.com/office/officeart/2005/8/layout/orgChart1"/>
    <dgm:cxn modelId="{88621F61-6C53-4322-9975-3D956F70478D}" type="presOf" srcId="{D3F225F2-D4F3-48A8-BB63-39F6405BD635}" destId="{0EE8CD49-61F4-4FE8-8B6C-39412BC9A5AA}" srcOrd="0" destOrd="0" presId="urn:microsoft.com/office/officeart/2005/8/layout/orgChart1"/>
    <dgm:cxn modelId="{C6088BE5-ED58-4A6E-9BF1-23A47D1017B7}" type="presOf" srcId="{8F53BD5C-469C-449D-A770-D7BEC21D1215}" destId="{5D932F7D-9D8B-457E-A59F-D180170B23BB}" srcOrd="0" destOrd="0" presId="urn:microsoft.com/office/officeart/2005/8/layout/orgChart1"/>
    <dgm:cxn modelId="{0108E915-E86F-418C-81AF-6F59C3995497}" type="presOf" srcId="{E344CCB3-C178-4F10-ABBF-1B319D0A682F}" destId="{B6EC43F0-04C5-46E4-AD4A-4A39BF1DD6E3}" srcOrd="0" destOrd="0" presId="urn:microsoft.com/office/officeart/2005/8/layout/orgChart1"/>
    <dgm:cxn modelId="{9BF851E1-A12C-4E5C-82C7-F13C3CF4E256}" srcId="{9CB0FB67-86E5-4BB9-93DB-43AC82DAD489}" destId="{2397414B-6F34-428A-BF60-36232C43D3F3}" srcOrd="1" destOrd="0" parTransId="{05E2A6B5-66C3-4B00-B0F9-94578DBF320D}" sibTransId="{2D4767D7-BD99-4483-B8D2-45839422975E}"/>
    <dgm:cxn modelId="{572DF60D-DFE7-4129-924C-A522ADCE0383}" type="presOf" srcId="{8987EA30-5C19-4B06-A95B-DD56788110F8}" destId="{2BE6F3FA-CC12-45B9-BE4B-FF95799B383C}" srcOrd="0" destOrd="0" presId="urn:microsoft.com/office/officeart/2005/8/layout/orgChart1"/>
    <dgm:cxn modelId="{141E2E57-2EAE-4E1F-9ADE-AFF96508B9A9}" srcId="{07A2753A-7250-465D-879F-82BE7243B6FD}" destId="{614623D4-7601-4104-813D-6F2878F58662}" srcOrd="1" destOrd="0" parTransId="{5BF7D584-D186-464C-9BC8-DA5ED5C20BB3}" sibTransId="{7ABDAF78-EB54-4EA7-A3FB-55393A4D3622}"/>
    <dgm:cxn modelId="{07174DB6-F2F1-499F-87B4-24517E3698BC}" type="presOf" srcId="{71AC5253-E861-4A1E-8BD3-9D51CE037F4E}" destId="{DD0C71D8-50B3-4BF0-A5B5-1807AEA1297C}" srcOrd="0" destOrd="0" presId="urn:microsoft.com/office/officeart/2005/8/layout/orgChart1"/>
    <dgm:cxn modelId="{D5FE620A-669F-40F3-93ED-7E8A68AB55C7}" type="presOf" srcId="{07A2753A-7250-465D-879F-82BE7243B6FD}" destId="{21CA9FFB-2D22-4F10-90B0-E5EE1141B172}" srcOrd="0" destOrd="0" presId="urn:microsoft.com/office/officeart/2005/8/layout/orgChart1"/>
    <dgm:cxn modelId="{CDFE00D6-85BB-4992-82DF-FE0240D9CA19}" srcId="{AE475D19-B3AA-448F-89B1-6CBD493D5C59}" destId="{07A2753A-7250-465D-879F-82BE7243B6FD}" srcOrd="0" destOrd="0" parTransId="{C4DCF176-40DF-4BCB-B677-18F5B8C3A151}" sibTransId="{8BDEB077-77DC-477A-AD63-34F50043E67B}"/>
    <dgm:cxn modelId="{9099B446-0CF4-4B09-B219-1F9357447ED7}" type="presOf" srcId="{AE475D19-B3AA-448F-89B1-6CBD493D5C59}" destId="{BE79F0E2-FC53-449C-B3D1-1BC6022ECE93}" srcOrd="1" destOrd="0" presId="urn:microsoft.com/office/officeart/2005/8/layout/orgChart1"/>
    <dgm:cxn modelId="{7BDD528B-32ED-4F17-99B5-B82FB557CBFA}" type="presOf" srcId="{AE475D19-B3AA-448F-89B1-6CBD493D5C59}" destId="{BB58B912-697A-416C-8573-01D089CBCE34}" srcOrd="0" destOrd="0" presId="urn:microsoft.com/office/officeart/2005/8/layout/orgChart1"/>
    <dgm:cxn modelId="{CFE6686B-5051-4174-907D-77BBF89FCD31}" type="presOf" srcId="{B5E061D1-7E6C-42D2-AA7B-842CADBF8DC4}" destId="{FF4CCAD1-ECBA-42B7-991E-9727FE226858}" srcOrd="0" destOrd="0" presId="urn:microsoft.com/office/officeart/2005/8/layout/orgChart1"/>
    <dgm:cxn modelId="{9742F98E-6FA8-454C-AF97-B61CED1217AF}" type="presOf" srcId="{DC3F342D-E717-4E3B-895D-27554DDAA9D2}" destId="{FFC13713-D658-4594-AB27-9E01E5894CD1}" srcOrd="0" destOrd="0" presId="urn:microsoft.com/office/officeart/2005/8/layout/orgChart1"/>
    <dgm:cxn modelId="{ECE8ED88-C373-4477-8E28-815A57F0A8D4}" srcId="{9CB0FB67-86E5-4BB9-93DB-43AC82DAD489}" destId="{DC3F342D-E717-4E3B-895D-27554DDAA9D2}" srcOrd="0" destOrd="0" parTransId="{B5E061D1-7E6C-42D2-AA7B-842CADBF8DC4}" sibTransId="{CAC4B507-A64E-49AC-B130-D5B16099F9B6}"/>
    <dgm:cxn modelId="{917DDAA4-3F8B-4F24-85FB-6AAEDD99780D}" type="presOf" srcId="{DD47273A-3475-4D04-8FB0-2E513E956145}" destId="{4E18A3F0-989F-4069-804F-6118A86452D0}" srcOrd="0" destOrd="0" presId="urn:microsoft.com/office/officeart/2005/8/layout/orgChart1"/>
    <dgm:cxn modelId="{E8A67B19-22FA-4992-AE57-F9EB9DFE49D4}" type="presParOf" srcId="{0EE8CD49-61F4-4FE8-8B6C-39412BC9A5AA}" destId="{6B7EABAC-D858-4235-80CE-C5F8C5AA7429}" srcOrd="0" destOrd="0" presId="urn:microsoft.com/office/officeart/2005/8/layout/orgChart1"/>
    <dgm:cxn modelId="{AD2ED4D9-55F0-4BA2-802B-D8ED80E86939}" type="presParOf" srcId="{6B7EABAC-D858-4235-80CE-C5F8C5AA7429}" destId="{1FD9A976-0751-44F8-ACDB-A2F11EEA7DED}" srcOrd="0" destOrd="0" presId="urn:microsoft.com/office/officeart/2005/8/layout/orgChart1"/>
    <dgm:cxn modelId="{2A787C17-ADCC-4C6C-9DE3-2F0AE8F4581A}" type="presParOf" srcId="{1FD9A976-0751-44F8-ACDB-A2F11EEA7DED}" destId="{BB58B912-697A-416C-8573-01D089CBCE34}" srcOrd="0" destOrd="0" presId="urn:microsoft.com/office/officeart/2005/8/layout/orgChart1"/>
    <dgm:cxn modelId="{F5F5916B-0089-4C36-A6FD-9A3E0AAC72CE}" type="presParOf" srcId="{1FD9A976-0751-44F8-ACDB-A2F11EEA7DED}" destId="{BE79F0E2-FC53-449C-B3D1-1BC6022ECE93}" srcOrd="1" destOrd="0" presId="urn:microsoft.com/office/officeart/2005/8/layout/orgChart1"/>
    <dgm:cxn modelId="{D2D0B84E-60BA-4672-8364-3F3F013621D0}" type="presParOf" srcId="{6B7EABAC-D858-4235-80CE-C5F8C5AA7429}" destId="{032BADC5-E07E-45B8-B3F0-4463C1326603}" srcOrd="1" destOrd="0" presId="urn:microsoft.com/office/officeart/2005/8/layout/orgChart1"/>
    <dgm:cxn modelId="{11D8E45F-CD00-4A5A-89C9-D35D2E5CF00F}" type="presParOf" srcId="{032BADC5-E07E-45B8-B3F0-4463C1326603}" destId="{C24AD67F-79B7-41AB-96EB-B701FD45283C}" srcOrd="0" destOrd="0" presId="urn:microsoft.com/office/officeart/2005/8/layout/orgChart1"/>
    <dgm:cxn modelId="{DDC2D0EC-2B1C-4FC9-AD10-2732B4A80515}" type="presParOf" srcId="{032BADC5-E07E-45B8-B3F0-4463C1326603}" destId="{3A691453-B3E8-4209-83B0-9B4C594B0DDB}" srcOrd="1" destOrd="0" presId="urn:microsoft.com/office/officeart/2005/8/layout/orgChart1"/>
    <dgm:cxn modelId="{D5093CB4-4375-48B6-900E-08AEF92C7E57}" type="presParOf" srcId="{3A691453-B3E8-4209-83B0-9B4C594B0DDB}" destId="{FE00880C-DCD1-4435-9DB7-6A2127EABC02}" srcOrd="0" destOrd="0" presId="urn:microsoft.com/office/officeart/2005/8/layout/orgChart1"/>
    <dgm:cxn modelId="{02E92736-C67F-4538-8C0F-49721CC9A9B7}" type="presParOf" srcId="{FE00880C-DCD1-4435-9DB7-6A2127EABC02}" destId="{21CA9FFB-2D22-4F10-90B0-E5EE1141B172}" srcOrd="0" destOrd="0" presId="urn:microsoft.com/office/officeart/2005/8/layout/orgChart1"/>
    <dgm:cxn modelId="{CDC02956-0481-4831-9989-DCA1C95A5F31}" type="presParOf" srcId="{FE00880C-DCD1-4435-9DB7-6A2127EABC02}" destId="{298F7AD4-2E7E-47BE-AF2B-3FB3E0720F9D}" srcOrd="1" destOrd="0" presId="urn:microsoft.com/office/officeart/2005/8/layout/orgChart1"/>
    <dgm:cxn modelId="{57E6822C-8700-4764-B63C-572C17DE6DED}" type="presParOf" srcId="{3A691453-B3E8-4209-83B0-9B4C594B0DDB}" destId="{22C51DA4-1539-44C3-9793-1992E65AC3C1}" srcOrd="1" destOrd="0" presId="urn:microsoft.com/office/officeart/2005/8/layout/orgChart1"/>
    <dgm:cxn modelId="{6383E7EB-DE0C-4882-B177-62B830FE5B9A}" type="presParOf" srcId="{22C51DA4-1539-44C3-9793-1992E65AC3C1}" destId="{73531882-278E-4F57-B6D4-263436A2E39A}" srcOrd="0" destOrd="0" presId="urn:microsoft.com/office/officeart/2005/8/layout/orgChart1"/>
    <dgm:cxn modelId="{4117AF6B-26DB-4F69-82AE-291A2E8D3EC4}" type="presParOf" srcId="{22C51DA4-1539-44C3-9793-1992E65AC3C1}" destId="{8F3D867A-84DC-41D7-AF61-1C8BFFE3C068}" srcOrd="1" destOrd="0" presId="urn:microsoft.com/office/officeart/2005/8/layout/orgChart1"/>
    <dgm:cxn modelId="{99DCE4A4-A3D8-4418-ADE7-DB28B3458824}" type="presParOf" srcId="{8F3D867A-84DC-41D7-AF61-1C8BFFE3C068}" destId="{84DDFA42-122E-436B-BCD5-3A6162031A1D}" srcOrd="0" destOrd="0" presId="urn:microsoft.com/office/officeart/2005/8/layout/orgChart1"/>
    <dgm:cxn modelId="{83217A83-2F5E-45AA-ADBE-B3FF6210CCD8}" type="presParOf" srcId="{84DDFA42-122E-436B-BCD5-3A6162031A1D}" destId="{7645C1B4-9DF1-49CE-8C1F-84295A233F34}" srcOrd="0" destOrd="0" presId="urn:microsoft.com/office/officeart/2005/8/layout/orgChart1"/>
    <dgm:cxn modelId="{12C5EAA9-EE41-43C3-91AB-887201CD5B41}" type="presParOf" srcId="{84DDFA42-122E-436B-BCD5-3A6162031A1D}" destId="{0120879E-B0E0-4C0C-9070-D982C57DF87C}" srcOrd="1" destOrd="0" presId="urn:microsoft.com/office/officeart/2005/8/layout/orgChart1"/>
    <dgm:cxn modelId="{30015938-C71C-424B-AB4D-0554B0E2BB1F}" type="presParOf" srcId="{8F3D867A-84DC-41D7-AF61-1C8BFFE3C068}" destId="{D7CE3BCF-D34E-4B6C-A4D5-45AC61B287D7}" srcOrd="1" destOrd="0" presId="urn:microsoft.com/office/officeart/2005/8/layout/orgChart1"/>
    <dgm:cxn modelId="{669CB6B4-2566-4796-A2F7-DCB6632C2B94}" type="presParOf" srcId="{8F3D867A-84DC-41D7-AF61-1C8BFFE3C068}" destId="{8C089F4C-C90E-415B-BEE8-C64DA143F01B}" srcOrd="2" destOrd="0" presId="urn:microsoft.com/office/officeart/2005/8/layout/orgChart1"/>
    <dgm:cxn modelId="{A5449B76-7107-46FA-BF50-F5C3F406BCAC}" type="presParOf" srcId="{22C51DA4-1539-44C3-9793-1992E65AC3C1}" destId="{D7CFAE00-2E16-4BB9-9718-A8ADDB2CB666}" srcOrd="2" destOrd="0" presId="urn:microsoft.com/office/officeart/2005/8/layout/orgChart1"/>
    <dgm:cxn modelId="{ACCAA29A-2F08-4B60-A19B-13FAD50D1381}" type="presParOf" srcId="{22C51DA4-1539-44C3-9793-1992E65AC3C1}" destId="{86548F93-144D-40CA-BDB3-CEDC32513362}" srcOrd="3" destOrd="0" presId="urn:microsoft.com/office/officeart/2005/8/layout/orgChart1"/>
    <dgm:cxn modelId="{90D567B5-A267-4A62-883A-3B043F58BC13}" type="presParOf" srcId="{86548F93-144D-40CA-BDB3-CEDC32513362}" destId="{D1D766DA-3951-4F49-A610-E609FF88BD4C}" srcOrd="0" destOrd="0" presId="urn:microsoft.com/office/officeart/2005/8/layout/orgChart1"/>
    <dgm:cxn modelId="{9826A9D2-3E93-496C-96ED-374EC3C4FA3F}" type="presParOf" srcId="{D1D766DA-3951-4F49-A610-E609FF88BD4C}" destId="{1735DDDA-A2FD-4AD7-8693-4A6245414743}" srcOrd="0" destOrd="0" presId="urn:microsoft.com/office/officeart/2005/8/layout/orgChart1"/>
    <dgm:cxn modelId="{711647BE-CDBB-4DC9-BB38-AFB8B0E44601}" type="presParOf" srcId="{D1D766DA-3951-4F49-A610-E609FF88BD4C}" destId="{C351D924-0C5F-4F71-B935-3BFE5D55AB74}" srcOrd="1" destOrd="0" presId="urn:microsoft.com/office/officeart/2005/8/layout/orgChart1"/>
    <dgm:cxn modelId="{3D756D87-0844-46B6-8219-73C4F6C3776A}" type="presParOf" srcId="{86548F93-144D-40CA-BDB3-CEDC32513362}" destId="{F69F7F38-4180-4CB8-91FD-89E0A4590488}" srcOrd="1" destOrd="0" presId="urn:microsoft.com/office/officeart/2005/8/layout/orgChart1"/>
    <dgm:cxn modelId="{156E97A8-2287-40FB-A8A5-0EB6C9EACE88}" type="presParOf" srcId="{86548F93-144D-40CA-BDB3-CEDC32513362}" destId="{D7294532-6D9C-479F-B2EC-F0D9EFECC40F}" srcOrd="2" destOrd="0" presId="urn:microsoft.com/office/officeart/2005/8/layout/orgChart1"/>
    <dgm:cxn modelId="{BA68089C-F6BB-46DD-A39A-0F80619E374A}" type="presParOf" srcId="{3A691453-B3E8-4209-83B0-9B4C594B0DDB}" destId="{0CF750E0-A34D-47BD-905C-DCE2AD6A2823}" srcOrd="2" destOrd="0" presId="urn:microsoft.com/office/officeart/2005/8/layout/orgChart1"/>
    <dgm:cxn modelId="{E3B323D5-D0B8-4C1E-848D-B01C8F138EB2}" type="presParOf" srcId="{032BADC5-E07E-45B8-B3F0-4463C1326603}" destId="{AAB5C040-D7A4-4D70-8F23-609E7BE6AFF8}" srcOrd="2" destOrd="0" presId="urn:microsoft.com/office/officeart/2005/8/layout/orgChart1"/>
    <dgm:cxn modelId="{525308A1-6F80-4A83-BDD3-6688ADF00214}" type="presParOf" srcId="{032BADC5-E07E-45B8-B3F0-4463C1326603}" destId="{85218EEE-031A-402D-8147-630163D2F2A0}" srcOrd="3" destOrd="0" presId="urn:microsoft.com/office/officeart/2005/8/layout/orgChart1"/>
    <dgm:cxn modelId="{FC0A0493-E8C5-4283-BE1E-B08D91415A2A}" type="presParOf" srcId="{85218EEE-031A-402D-8147-630163D2F2A0}" destId="{B047DD69-C98A-40CA-B3B1-ECA31026AD2F}" srcOrd="0" destOrd="0" presId="urn:microsoft.com/office/officeart/2005/8/layout/orgChart1"/>
    <dgm:cxn modelId="{FFF68F40-85FB-4C91-95E6-66454F60BE84}" type="presParOf" srcId="{B047DD69-C98A-40CA-B3B1-ECA31026AD2F}" destId="{3CA3FCA9-2F59-46D1-AEDB-5A4035B0BA6E}" srcOrd="0" destOrd="0" presId="urn:microsoft.com/office/officeart/2005/8/layout/orgChart1"/>
    <dgm:cxn modelId="{EC3572DD-61CA-4395-B59F-C75C165E6B0C}" type="presParOf" srcId="{B047DD69-C98A-40CA-B3B1-ECA31026AD2F}" destId="{DB73EED0-CE5E-4707-AD2B-5210BC622303}" srcOrd="1" destOrd="0" presId="urn:microsoft.com/office/officeart/2005/8/layout/orgChart1"/>
    <dgm:cxn modelId="{199A22F3-F7AC-4B80-9686-D7E593193563}" type="presParOf" srcId="{85218EEE-031A-402D-8147-630163D2F2A0}" destId="{15FEA11D-95BA-4A58-A219-A62FFF76C0C7}" srcOrd="1" destOrd="0" presId="urn:microsoft.com/office/officeart/2005/8/layout/orgChart1"/>
    <dgm:cxn modelId="{DB9817EC-4C8D-4573-BE08-D4A7F2284535}" type="presParOf" srcId="{15FEA11D-95BA-4A58-A219-A62FFF76C0C7}" destId="{FF4CCAD1-ECBA-42B7-991E-9727FE226858}" srcOrd="0" destOrd="0" presId="urn:microsoft.com/office/officeart/2005/8/layout/orgChart1"/>
    <dgm:cxn modelId="{A75BF4DF-220E-4168-982F-4E539D5D307E}" type="presParOf" srcId="{15FEA11D-95BA-4A58-A219-A62FFF76C0C7}" destId="{EBD90274-D489-471F-852A-1EDA61F7F97B}" srcOrd="1" destOrd="0" presId="urn:microsoft.com/office/officeart/2005/8/layout/orgChart1"/>
    <dgm:cxn modelId="{8EE8D361-F5AD-4B87-A1E8-03FDCFCB6006}" type="presParOf" srcId="{EBD90274-D489-471F-852A-1EDA61F7F97B}" destId="{7F84EED9-7158-40BB-B79E-483DFD45A602}" srcOrd="0" destOrd="0" presId="urn:microsoft.com/office/officeart/2005/8/layout/orgChart1"/>
    <dgm:cxn modelId="{0279A04A-79BD-4C19-B2AE-975BB3E35241}" type="presParOf" srcId="{7F84EED9-7158-40BB-B79E-483DFD45A602}" destId="{FFC13713-D658-4594-AB27-9E01E5894CD1}" srcOrd="0" destOrd="0" presId="urn:microsoft.com/office/officeart/2005/8/layout/orgChart1"/>
    <dgm:cxn modelId="{11B442F9-67E5-426B-986D-9983D1A5874E}" type="presParOf" srcId="{7F84EED9-7158-40BB-B79E-483DFD45A602}" destId="{A582C901-BA21-493D-9280-EC77B7542A38}" srcOrd="1" destOrd="0" presId="urn:microsoft.com/office/officeart/2005/8/layout/orgChart1"/>
    <dgm:cxn modelId="{2AC2AABE-F5AD-4457-B3D7-0D9F9B07CEC3}" type="presParOf" srcId="{EBD90274-D489-471F-852A-1EDA61F7F97B}" destId="{5123E6C4-B8D8-46B0-B35B-2B17D54A7DEE}" srcOrd="1" destOrd="0" presId="urn:microsoft.com/office/officeart/2005/8/layout/orgChart1"/>
    <dgm:cxn modelId="{C745E3BE-F8D9-4259-BD25-0D0408DB56EF}" type="presParOf" srcId="{EBD90274-D489-471F-852A-1EDA61F7F97B}" destId="{11A5048C-388A-4E78-B714-D7703F0D7215}" srcOrd="2" destOrd="0" presId="urn:microsoft.com/office/officeart/2005/8/layout/orgChart1"/>
    <dgm:cxn modelId="{725E93F9-1013-4780-87A6-762EB6BABDA8}" type="presParOf" srcId="{15FEA11D-95BA-4A58-A219-A62FFF76C0C7}" destId="{53B3C696-6665-4292-8120-4AD40ACFA7DC}" srcOrd="2" destOrd="0" presId="urn:microsoft.com/office/officeart/2005/8/layout/orgChart1"/>
    <dgm:cxn modelId="{3B4C70C7-7E84-4522-B6BC-9F1F813A519B}" type="presParOf" srcId="{15FEA11D-95BA-4A58-A219-A62FFF76C0C7}" destId="{9E50D888-2316-47EB-924C-D2A4CA4A2F1D}" srcOrd="3" destOrd="0" presId="urn:microsoft.com/office/officeart/2005/8/layout/orgChart1"/>
    <dgm:cxn modelId="{ECD65007-A2BF-479C-8FA5-C10D1EA61C7E}" type="presParOf" srcId="{9E50D888-2316-47EB-924C-D2A4CA4A2F1D}" destId="{065571F0-DC31-42C4-A50F-7AC4693F941C}" srcOrd="0" destOrd="0" presId="urn:microsoft.com/office/officeart/2005/8/layout/orgChart1"/>
    <dgm:cxn modelId="{E0D30C57-5139-42E4-9F8E-DF828048F227}" type="presParOf" srcId="{065571F0-DC31-42C4-A50F-7AC4693F941C}" destId="{F9B33858-A004-4E9D-A262-C0201E4B16EA}" srcOrd="0" destOrd="0" presId="urn:microsoft.com/office/officeart/2005/8/layout/orgChart1"/>
    <dgm:cxn modelId="{558AEF26-93B6-4682-9C2B-DE930EC2DD85}" type="presParOf" srcId="{065571F0-DC31-42C4-A50F-7AC4693F941C}" destId="{0B1A1163-53A5-4C23-AC8D-65B34C4F0BBF}" srcOrd="1" destOrd="0" presId="urn:microsoft.com/office/officeart/2005/8/layout/orgChart1"/>
    <dgm:cxn modelId="{18620139-E604-4F77-ACC3-EE78FC232756}" type="presParOf" srcId="{9E50D888-2316-47EB-924C-D2A4CA4A2F1D}" destId="{8C3A70DF-22FB-4B05-A83A-58DE5652720D}" srcOrd="1" destOrd="0" presId="urn:microsoft.com/office/officeart/2005/8/layout/orgChart1"/>
    <dgm:cxn modelId="{02AB96DD-8DDE-4045-8DA1-5AE9693FE541}" type="presParOf" srcId="{9E50D888-2316-47EB-924C-D2A4CA4A2F1D}" destId="{76EC4D30-3F3B-4F93-9C63-230B83B274C1}" srcOrd="2" destOrd="0" presId="urn:microsoft.com/office/officeart/2005/8/layout/orgChart1"/>
    <dgm:cxn modelId="{083C2793-5BC2-457A-A8C6-4073B11AC0DB}" type="presParOf" srcId="{15FEA11D-95BA-4A58-A219-A62FFF76C0C7}" destId="{DD0C71D8-50B3-4BF0-A5B5-1807AEA1297C}" srcOrd="4" destOrd="0" presId="urn:microsoft.com/office/officeart/2005/8/layout/orgChart1"/>
    <dgm:cxn modelId="{408E9292-9111-4E81-AE7D-149A2AA7030E}" type="presParOf" srcId="{15FEA11D-95BA-4A58-A219-A62FFF76C0C7}" destId="{79D58E41-CE67-4BB0-8323-CA4F4EBD3CAC}" srcOrd="5" destOrd="0" presId="urn:microsoft.com/office/officeart/2005/8/layout/orgChart1"/>
    <dgm:cxn modelId="{6A9CFDE1-7933-44F5-8479-491F33580788}" type="presParOf" srcId="{79D58E41-CE67-4BB0-8323-CA4F4EBD3CAC}" destId="{4BCAC999-D09F-4931-83CB-799652E24F5A}" srcOrd="0" destOrd="0" presId="urn:microsoft.com/office/officeart/2005/8/layout/orgChart1"/>
    <dgm:cxn modelId="{19C81D69-C162-40E0-A49C-0B95F34781D6}" type="presParOf" srcId="{4BCAC999-D09F-4931-83CB-799652E24F5A}" destId="{08D7D446-3F35-4EC7-8F9B-247EE578A051}" srcOrd="0" destOrd="0" presId="urn:microsoft.com/office/officeart/2005/8/layout/orgChart1"/>
    <dgm:cxn modelId="{F5CC1505-4E9D-40B1-BF38-72CFD2F9F241}" type="presParOf" srcId="{4BCAC999-D09F-4931-83CB-799652E24F5A}" destId="{C29937D4-5ED4-46D6-83EE-730B83B502EC}" srcOrd="1" destOrd="0" presId="urn:microsoft.com/office/officeart/2005/8/layout/orgChart1"/>
    <dgm:cxn modelId="{C8DE2FC2-6AB8-4437-9902-D6BDA32B7152}" type="presParOf" srcId="{79D58E41-CE67-4BB0-8323-CA4F4EBD3CAC}" destId="{6C93F4F2-DE9D-4863-8633-0624AB0E29CF}" srcOrd="1" destOrd="0" presId="urn:microsoft.com/office/officeart/2005/8/layout/orgChart1"/>
    <dgm:cxn modelId="{B4D52D15-1537-426B-A611-1C8374A80C7E}" type="presParOf" srcId="{79D58E41-CE67-4BB0-8323-CA4F4EBD3CAC}" destId="{2D4B06F5-10EC-40A5-A6F2-25DA9788C858}" srcOrd="2" destOrd="0" presId="urn:microsoft.com/office/officeart/2005/8/layout/orgChart1"/>
    <dgm:cxn modelId="{784CEA7A-0E51-42C5-B62C-0194FA91C590}" type="presParOf" srcId="{15FEA11D-95BA-4A58-A219-A62FFF76C0C7}" destId="{B6EC43F0-04C5-46E4-AD4A-4A39BF1DD6E3}" srcOrd="6" destOrd="0" presId="urn:microsoft.com/office/officeart/2005/8/layout/orgChart1"/>
    <dgm:cxn modelId="{9A8FE3F4-4FEF-450B-AA45-D12F9570019B}" type="presParOf" srcId="{15FEA11D-95BA-4A58-A219-A62FFF76C0C7}" destId="{9EEAE8FB-318F-4696-ADBD-3B581C708F4A}" srcOrd="7" destOrd="0" presId="urn:microsoft.com/office/officeart/2005/8/layout/orgChart1"/>
    <dgm:cxn modelId="{736401A8-EF2F-4042-A5AF-6596172DC13A}" type="presParOf" srcId="{9EEAE8FB-318F-4696-ADBD-3B581C708F4A}" destId="{1B100A00-D15B-4007-B2FE-C6B24B5A722F}" srcOrd="0" destOrd="0" presId="urn:microsoft.com/office/officeart/2005/8/layout/orgChart1"/>
    <dgm:cxn modelId="{021CB344-77F7-4FAE-8BFF-3ED082F9D1A3}" type="presParOf" srcId="{1B100A00-D15B-4007-B2FE-C6B24B5A722F}" destId="{646BD677-50F1-4B96-83EE-01474275E820}" srcOrd="0" destOrd="0" presId="urn:microsoft.com/office/officeart/2005/8/layout/orgChart1"/>
    <dgm:cxn modelId="{5789314A-B9E4-4BE7-9E22-E2986A86169A}" type="presParOf" srcId="{1B100A00-D15B-4007-B2FE-C6B24B5A722F}" destId="{F584DFF4-FD95-43EB-90FB-E95856D8C4F7}" srcOrd="1" destOrd="0" presId="urn:microsoft.com/office/officeart/2005/8/layout/orgChart1"/>
    <dgm:cxn modelId="{724762AE-9571-4D84-A913-1E1EAD27E0C3}" type="presParOf" srcId="{9EEAE8FB-318F-4696-ADBD-3B581C708F4A}" destId="{E8A6F6DB-5343-488E-AAF8-64D3A8D4DC12}" srcOrd="1" destOrd="0" presId="urn:microsoft.com/office/officeart/2005/8/layout/orgChart1"/>
    <dgm:cxn modelId="{AE9165FD-23A5-4505-BD4F-17D801C2601E}" type="presParOf" srcId="{9EEAE8FB-318F-4696-ADBD-3B581C708F4A}" destId="{FE899DC0-2D19-4E0E-AC15-7560BB0E4A6B}" srcOrd="2" destOrd="0" presId="urn:microsoft.com/office/officeart/2005/8/layout/orgChart1"/>
    <dgm:cxn modelId="{90EBD21C-7605-4A58-8807-0233BC43DF62}" type="presParOf" srcId="{85218EEE-031A-402D-8147-630163D2F2A0}" destId="{EFCCFA18-E6E1-466C-B582-028274DD894D}" srcOrd="2" destOrd="0" presId="urn:microsoft.com/office/officeart/2005/8/layout/orgChart1"/>
    <dgm:cxn modelId="{1D43CAFB-5504-453D-9E54-2E9213350AFA}" type="presParOf" srcId="{032BADC5-E07E-45B8-B3F0-4463C1326603}" destId="{D0D9E87A-A679-4FB0-B5F6-B09615DFBB42}" srcOrd="4" destOrd="0" presId="urn:microsoft.com/office/officeart/2005/8/layout/orgChart1"/>
    <dgm:cxn modelId="{171D728E-DD78-42D3-84FB-E22D57416C44}" type="presParOf" srcId="{032BADC5-E07E-45B8-B3F0-4463C1326603}" destId="{95270910-CA3C-4CE1-ACCF-20A50613EE37}" srcOrd="5" destOrd="0" presId="urn:microsoft.com/office/officeart/2005/8/layout/orgChart1"/>
    <dgm:cxn modelId="{DE3649F5-4DC6-413A-820A-72B17358980D}" type="presParOf" srcId="{95270910-CA3C-4CE1-ACCF-20A50613EE37}" destId="{7816EFE4-E928-4282-99C6-CE17DAB6E665}" srcOrd="0" destOrd="0" presId="urn:microsoft.com/office/officeart/2005/8/layout/orgChart1"/>
    <dgm:cxn modelId="{04D43204-9AF2-4EA3-AD77-C2D25C4638E5}" type="presParOf" srcId="{7816EFE4-E928-4282-99C6-CE17DAB6E665}" destId="{4E18A3F0-989F-4069-804F-6118A86452D0}" srcOrd="0" destOrd="0" presId="urn:microsoft.com/office/officeart/2005/8/layout/orgChart1"/>
    <dgm:cxn modelId="{E177AC53-9A3F-40D3-8D13-D77E15D626D5}" type="presParOf" srcId="{7816EFE4-E928-4282-99C6-CE17DAB6E665}" destId="{067DD3AB-54F2-4A24-84E8-9C514CAA862C}" srcOrd="1" destOrd="0" presId="urn:microsoft.com/office/officeart/2005/8/layout/orgChart1"/>
    <dgm:cxn modelId="{4901FE3B-BBD2-42FF-B97B-8FF5D0689735}" type="presParOf" srcId="{95270910-CA3C-4CE1-ACCF-20A50613EE37}" destId="{66B58399-1318-40A6-B566-07FA5D8CA91B}" srcOrd="1" destOrd="0" presId="urn:microsoft.com/office/officeart/2005/8/layout/orgChart1"/>
    <dgm:cxn modelId="{355A15C3-664B-469B-9585-E1A0F255607F}" type="presParOf" srcId="{66B58399-1318-40A6-B566-07FA5D8CA91B}" destId="{5D932F7D-9D8B-457E-A59F-D180170B23BB}" srcOrd="0" destOrd="0" presId="urn:microsoft.com/office/officeart/2005/8/layout/orgChart1"/>
    <dgm:cxn modelId="{FC7307E0-0886-490F-9742-9ABBC56FA478}" type="presParOf" srcId="{66B58399-1318-40A6-B566-07FA5D8CA91B}" destId="{06C62E53-3B6C-46BB-86BC-DEB38122B879}" srcOrd="1" destOrd="0" presId="urn:microsoft.com/office/officeart/2005/8/layout/orgChart1"/>
    <dgm:cxn modelId="{0F3AE98E-2599-4AED-B8E5-E28BDF8B0B38}" type="presParOf" srcId="{06C62E53-3B6C-46BB-86BC-DEB38122B879}" destId="{68CAFF99-26FA-4B84-A88C-6F6D81389A7C}" srcOrd="0" destOrd="0" presId="urn:microsoft.com/office/officeart/2005/8/layout/orgChart1"/>
    <dgm:cxn modelId="{86B17E69-09A9-4EEA-948A-9817DDE28963}" type="presParOf" srcId="{68CAFF99-26FA-4B84-A88C-6F6D81389A7C}" destId="{2BE6F3FA-CC12-45B9-BE4B-FF95799B383C}" srcOrd="0" destOrd="0" presId="urn:microsoft.com/office/officeart/2005/8/layout/orgChart1"/>
    <dgm:cxn modelId="{B4D59C68-5D56-4AF3-B0B1-270CFB688CC1}" type="presParOf" srcId="{68CAFF99-26FA-4B84-A88C-6F6D81389A7C}" destId="{44E81867-00AD-47DC-B5F8-6C82F76D91DB}" srcOrd="1" destOrd="0" presId="urn:microsoft.com/office/officeart/2005/8/layout/orgChart1"/>
    <dgm:cxn modelId="{235BEB3D-E778-4EDF-BA73-1A0ED1CEB9ED}" type="presParOf" srcId="{06C62E53-3B6C-46BB-86BC-DEB38122B879}" destId="{C14F38A4-E9EF-4C3C-AC03-424F02983485}" srcOrd="1" destOrd="0" presId="urn:microsoft.com/office/officeart/2005/8/layout/orgChart1"/>
    <dgm:cxn modelId="{BD60810A-C9EA-4C45-8E47-B337CEAC9721}" type="presParOf" srcId="{06C62E53-3B6C-46BB-86BC-DEB38122B879}" destId="{6B433971-A972-417B-9A01-2C8F606B595E}" srcOrd="2" destOrd="0" presId="urn:microsoft.com/office/officeart/2005/8/layout/orgChart1"/>
    <dgm:cxn modelId="{1DAC0275-5B7C-42EC-878C-0E11BB35187B}" type="presParOf" srcId="{95270910-CA3C-4CE1-ACCF-20A50613EE37}" destId="{9A522571-7F2B-45C4-8B31-5FDB682FAF34}" srcOrd="2" destOrd="0" presId="urn:microsoft.com/office/officeart/2005/8/layout/orgChart1"/>
    <dgm:cxn modelId="{9D9082AD-4EFC-4329-A5BA-0082B3919215}" type="presParOf" srcId="{6B7EABAC-D858-4235-80CE-C5F8C5AA7429}" destId="{8A24FCE9-2F90-4761-95CE-DEECA73D941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DB08DD-191A-4450-B5DA-02C817D02212}">
      <dsp:nvSpPr>
        <dsp:cNvPr id="0" name=""/>
        <dsp:cNvSpPr/>
      </dsp:nvSpPr>
      <dsp:spPr>
        <a:xfrm>
          <a:off x="0" y="12882"/>
          <a:ext cx="6053332" cy="134612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Head Office (HO)</a:t>
          </a:r>
          <a:endParaRPr lang="fr-FR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Coordination  and Management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Service Access Management unit </a:t>
          </a:r>
          <a:endParaRPr lang="fr-FR" sz="1500" kern="1200" dirty="0"/>
        </a:p>
      </dsp:txBody>
      <dsp:txXfrm>
        <a:off x="1345279" y="12882"/>
        <a:ext cx="4708052" cy="1346128"/>
      </dsp:txXfrm>
    </dsp:sp>
    <dsp:sp modelId="{C46DA8AA-8293-47B5-A975-AB7FC03E73AE}">
      <dsp:nvSpPr>
        <dsp:cNvPr id="0" name=""/>
        <dsp:cNvSpPr/>
      </dsp:nvSpPr>
      <dsp:spPr>
        <a:xfrm>
          <a:off x="134612" y="134612"/>
          <a:ext cx="1210666" cy="107690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87E24C-E078-41CB-87BF-2F500AF57EB5}">
      <dsp:nvSpPr>
        <dsp:cNvPr id="0" name=""/>
        <dsp:cNvSpPr/>
      </dsp:nvSpPr>
      <dsp:spPr>
        <a:xfrm>
          <a:off x="0" y="1472435"/>
          <a:ext cx="6053332" cy="134612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Central </a:t>
          </a:r>
          <a:r>
            <a:rPr lang="fr-FR" sz="1900" kern="1200" dirty="0" err="1" smtClean="0"/>
            <a:t>Facilities</a:t>
          </a:r>
          <a:r>
            <a:rPr lang="fr-FR" sz="1900" kern="1200" dirty="0" smtClean="0"/>
            <a:t> (CF)</a:t>
          </a:r>
          <a:endParaRPr lang="fr-FR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ACTRIS Data Centre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err="1" smtClean="0"/>
            <a:t>Aerosol</a:t>
          </a:r>
          <a:r>
            <a:rPr lang="fr-FR" sz="1500" kern="1200" dirty="0" smtClean="0"/>
            <a:t>, Cloud and </a:t>
          </a:r>
          <a:r>
            <a:rPr lang="fr-FR" sz="1500" kern="1200" dirty="0" err="1" smtClean="0"/>
            <a:t>Reactive</a:t>
          </a:r>
          <a:r>
            <a:rPr lang="fr-FR" sz="1500" kern="1200" dirty="0" smtClean="0"/>
            <a:t> trace </a:t>
          </a:r>
          <a:r>
            <a:rPr lang="fr-FR" sz="1500" kern="1200" dirty="0" err="1" smtClean="0"/>
            <a:t>gases</a:t>
          </a:r>
          <a:r>
            <a:rPr lang="fr-FR" sz="1500" kern="1200" dirty="0" smtClean="0"/>
            <a:t> </a:t>
          </a:r>
          <a:r>
            <a:rPr lang="fr-FR" sz="1500" kern="1200" dirty="0" err="1" smtClean="0"/>
            <a:t>Topical</a:t>
          </a:r>
          <a:r>
            <a:rPr lang="fr-FR" sz="1500" kern="1200" dirty="0" smtClean="0"/>
            <a:t> Centres (TC) </a:t>
          </a:r>
          <a:endParaRPr lang="fr-FR" sz="1500" kern="1200" dirty="0"/>
        </a:p>
      </dsp:txBody>
      <dsp:txXfrm>
        <a:off x="1345279" y="1472435"/>
        <a:ext cx="4708052" cy="1346128"/>
      </dsp:txXfrm>
    </dsp:sp>
    <dsp:sp modelId="{0AA6562E-23F2-4C34-997C-2E8AD93CE2C5}">
      <dsp:nvSpPr>
        <dsp:cNvPr id="0" name=""/>
        <dsp:cNvSpPr/>
      </dsp:nvSpPr>
      <dsp:spPr>
        <a:xfrm>
          <a:off x="134612" y="1615353"/>
          <a:ext cx="1210666" cy="107690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9CCCA7-AE8B-4CA4-8434-3FDD070ED8AE}">
      <dsp:nvSpPr>
        <dsp:cNvPr id="0" name=""/>
        <dsp:cNvSpPr/>
      </dsp:nvSpPr>
      <dsp:spPr>
        <a:xfrm>
          <a:off x="0" y="2953176"/>
          <a:ext cx="6053332" cy="13461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National </a:t>
          </a:r>
          <a:r>
            <a:rPr lang="fr-FR" sz="1900" kern="1200" dirty="0" err="1" smtClean="0"/>
            <a:t>Facilities</a:t>
          </a:r>
          <a:r>
            <a:rPr lang="fr-FR" sz="1900" kern="1200" dirty="0" smtClean="0"/>
            <a:t> (NF) </a:t>
          </a:r>
          <a:endParaRPr lang="fr-FR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err="1" smtClean="0"/>
            <a:t>Observational</a:t>
          </a:r>
          <a:r>
            <a:rPr lang="fr-FR" sz="1500" kern="1200" dirty="0" smtClean="0"/>
            <a:t> </a:t>
          </a:r>
          <a:r>
            <a:rPr lang="fr-FR" sz="1500" kern="1200" dirty="0" err="1" smtClean="0"/>
            <a:t>platforms</a:t>
          </a:r>
          <a:r>
            <a:rPr lang="fr-FR" sz="1500" kern="1200" dirty="0" smtClean="0"/>
            <a:t>: long-</a:t>
          </a:r>
          <a:r>
            <a:rPr lang="fr-FR" sz="1500" kern="1200" dirty="0" err="1" smtClean="0"/>
            <a:t>term</a:t>
          </a:r>
          <a:r>
            <a:rPr lang="fr-FR" sz="1500" kern="1200" dirty="0" smtClean="0"/>
            <a:t> </a:t>
          </a:r>
          <a:r>
            <a:rPr lang="fr-FR" sz="1500" kern="1200" dirty="0" err="1" smtClean="0"/>
            <a:t>continuous</a:t>
          </a:r>
          <a:r>
            <a:rPr lang="fr-FR" sz="1500" kern="1200" dirty="0" smtClean="0"/>
            <a:t> monitoring 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err="1" smtClean="0"/>
            <a:t>Exploratory</a:t>
          </a:r>
          <a:r>
            <a:rPr lang="fr-FR" sz="1500" kern="1200" dirty="0" smtClean="0"/>
            <a:t> </a:t>
          </a:r>
          <a:r>
            <a:rPr lang="fr-FR" sz="1500" kern="1200" dirty="0" err="1" smtClean="0"/>
            <a:t>platforms</a:t>
          </a:r>
          <a:r>
            <a:rPr lang="fr-FR" sz="1500" kern="1200" dirty="0" smtClean="0"/>
            <a:t> : mobile </a:t>
          </a:r>
          <a:r>
            <a:rPr lang="fr-FR" sz="1500" kern="1200" dirty="0" err="1" smtClean="0"/>
            <a:t>platforms</a:t>
          </a:r>
          <a:r>
            <a:rPr lang="fr-FR" sz="1500" kern="1200" dirty="0" smtClean="0"/>
            <a:t>, </a:t>
          </a:r>
          <a:r>
            <a:rPr lang="fr-FR" sz="1500" kern="1200" dirty="0" err="1" smtClean="0"/>
            <a:t>laboratories</a:t>
          </a:r>
          <a:endParaRPr lang="fr-FR" sz="1500" kern="1200" dirty="0"/>
        </a:p>
      </dsp:txBody>
      <dsp:txXfrm>
        <a:off x="1345279" y="2953176"/>
        <a:ext cx="4708052" cy="1346128"/>
      </dsp:txXfrm>
    </dsp:sp>
    <dsp:sp modelId="{9C90E48D-EFC6-4AED-91C8-B3E3C687E095}">
      <dsp:nvSpPr>
        <dsp:cNvPr id="0" name=""/>
        <dsp:cNvSpPr/>
      </dsp:nvSpPr>
      <dsp:spPr>
        <a:xfrm>
          <a:off x="134612" y="3096094"/>
          <a:ext cx="1210666" cy="107690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932F7D-9D8B-457E-A59F-D180170B23BB}">
      <dsp:nvSpPr>
        <dsp:cNvPr id="0" name=""/>
        <dsp:cNvSpPr/>
      </dsp:nvSpPr>
      <dsp:spPr>
        <a:xfrm>
          <a:off x="4567039" y="1511176"/>
          <a:ext cx="186974" cy="573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3387"/>
              </a:lnTo>
              <a:lnTo>
                <a:pt x="186974" y="5733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D9E87A-A679-4FB0-B5F6-B09615DFBB42}">
      <dsp:nvSpPr>
        <dsp:cNvPr id="0" name=""/>
        <dsp:cNvSpPr/>
      </dsp:nvSpPr>
      <dsp:spPr>
        <a:xfrm>
          <a:off x="3557379" y="626166"/>
          <a:ext cx="1508257" cy="261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881"/>
              </a:lnTo>
              <a:lnTo>
                <a:pt x="1508257" y="130881"/>
              </a:lnTo>
              <a:lnTo>
                <a:pt x="1508257" y="26176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EC43F0-04C5-46E4-AD4A-4A39BF1DD6E3}">
      <dsp:nvSpPr>
        <dsp:cNvPr id="0" name=""/>
        <dsp:cNvSpPr/>
      </dsp:nvSpPr>
      <dsp:spPr>
        <a:xfrm>
          <a:off x="3058782" y="1511176"/>
          <a:ext cx="186974" cy="32284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8418"/>
              </a:lnTo>
              <a:lnTo>
                <a:pt x="186974" y="32284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C71D8-50B3-4BF0-A5B5-1807AEA1297C}">
      <dsp:nvSpPr>
        <dsp:cNvPr id="0" name=""/>
        <dsp:cNvSpPr/>
      </dsp:nvSpPr>
      <dsp:spPr>
        <a:xfrm>
          <a:off x="3058782" y="1511176"/>
          <a:ext cx="212203" cy="2326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6593"/>
              </a:lnTo>
              <a:lnTo>
                <a:pt x="212203" y="232659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B3C696-6665-4292-8120-4AD40ACFA7DC}">
      <dsp:nvSpPr>
        <dsp:cNvPr id="0" name=""/>
        <dsp:cNvSpPr/>
      </dsp:nvSpPr>
      <dsp:spPr>
        <a:xfrm>
          <a:off x="3058782" y="1511176"/>
          <a:ext cx="212203" cy="14415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1582"/>
              </a:lnTo>
              <a:lnTo>
                <a:pt x="212203" y="144158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4CCAD1-ECBA-42B7-991E-9727FE226858}">
      <dsp:nvSpPr>
        <dsp:cNvPr id="0" name=""/>
        <dsp:cNvSpPr/>
      </dsp:nvSpPr>
      <dsp:spPr>
        <a:xfrm>
          <a:off x="3058782" y="1511176"/>
          <a:ext cx="212203" cy="5565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6571"/>
              </a:lnTo>
              <a:lnTo>
                <a:pt x="212203" y="55657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B5C040-D7A4-4D70-8F23-609E7BE6AFF8}">
      <dsp:nvSpPr>
        <dsp:cNvPr id="0" name=""/>
        <dsp:cNvSpPr/>
      </dsp:nvSpPr>
      <dsp:spPr>
        <a:xfrm>
          <a:off x="3511659" y="626166"/>
          <a:ext cx="91440" cy="2617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176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CFAE00-2E16-4BB9-9718-A8ADDB2CB666}">
      <dsp:nvSpPr>
        <dsp:cNvPr id="0" name=""/>
        <dsp:cNvSpPr/>
      </dsp:nvSpPr>
      <dsp:spPr>
        <a:xfrm>
          <a:off x="1550524" y="1511176"/>
          <a:ext cx="212203" cy="14415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1582"/>
              </a:lnTo>
              <a:lnTo>
                <a:pt x="212203" y="144158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531882-278E-4F57-B6D4-263436A2E39A}">
      <dsp:nvSpPr>
        <dsp:cNvPr id="0" name=""/>
        <dsp:cNvSpPr/>
      </dsp:nvSpPr>
      <dsp:spPr>
        <a:xfrm>
          <a:off x="1550524" y="1511176"/>
          <a:ext cx="212203" cy="5565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6571"/>
              </a:lnTo>
              <a:lnTo>
                <a:pt x="212203" y="55657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4AD67F-79B7-41AB-96EB-B701FD45283C}">
      <dsp:nvSpPr>
        <dsp:cNvPr id="0" name=""/>
        <dsp:cNvSpPr/>
      </dsp:nvSpPr>
      <dsp:spPr>
        <a:xfrm>
          <a:off x="2049122" y="626166"/>
          <a:ext cx="1508257" cy="261763"/>
        </a:xfrm>
        <a:custGeom>
          <a:avLst/>
          <a:gdLst/>
          <a:ahLst/>
          <a:cxnLst/>
          <a:rect l="0" t="0" r="0" b="0"/>
          <a:pathLst>
            <a:path>
              <a:moveTo>
                <a:pt x="1508257" y="0"/>
              </a:moveTo>
              <a:lnTo>
                <a:pt x="1508257" y="130881"/>
              </a:lnTo>
              <a:lnTo>
                <a:pt x="0" y="130881"/>
              </a:lnTo>
              <a:lnTo>
                <a:pt x="0" y="26176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58B912-697A-416C-8573-01D089CBCE34}">
      <dsp:nvSpPr>
        <dsp:cNvPr id="0" name=""/>
        <dsp:cNvSpPr/>
      </dsp:nvSpPr>
      <dsp:spPr>
        <a:xfrm>
          <a:off x="2934132" y="2919"/>
          <a:ext cx="1246493" cy="623246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400" b="1" kern="1200" dirty="0" smtClean="0"/>
            <a:t>CREGARS</a:t>
          </a:r>
          <a:endParaRPr lang="en-US" sz="2400" b="1" kern="1200" dirty="0"/>
        </a:p>
      </dsp:txBody>
      <dsp:txXfrm>
        <a:off x="2934132" y="2919"/>
        <a:ext cx="1246493" cy="623246"/>
      </dsp:txXfrm>
    </dsp:sp>
    <dsp:sp modelId="{21CA9FFB-2D22-4F10-90B0-E5EE1141B172}">
      <dsp:nvSpPr>
        <dsp:cNvPr id="0" name=""/>
        <dsp:cNvSpPr/>
      </dsp:nvSpPr>
      <dsp:spPr>
        <a:xfrm>
          <a:off x="1425875" y="887929"/>
          <a:ext cx="1246493" cy="623246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400" kern="1200" dirty="0" smtClean="0"/>
            <a:t>FTIR</a:t>
          </a:r>
          <a:endParaRPr lang="en-US" sz="2400" kern="1200" dirty="0"/>
        </a:p>
      </dsp:txBody>
      <dsp:txXfrm>
        <a:off x="1425875" y="887929"/>
        <a:ext cx="1246493" cy="623246"/>
      </dsp:txXfrm>
    </dsp:sp>
    <dsp:sp modelId="{7645C1B4-9DF1-49CE-8C1F-84295A233F34}">
      <dsp:nvSpPr>
        <dsp:cNvPr id="0" name=""/>
        <dsp:cNvSpPr/>
      </dsp:nvSpPr>
      <dsp:spPr>
        <a:xfrm>
          <a:off x="1762727" y="1756125"/>
          <a:ext cx="1246493" cy="623246"/>
        </a:xfrm>
        <a:prstGeom prst="rect">
          <a:avLst/>
        </a:prstGeom>
        <a:solidFill>
          <a:srgbClr val="1976C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400" kern="1200" dirty="0" smtClean="0"/>
            <a:t>BIRA</a:t>
          </a:r>
          <a:endParaRPr lang="en-US" sz="2400" kern="1200" dirty="0"/>
        </a:p>
      </dsp:txBody>
      <dsp:txXfrm>
        <a:off x="1762727" y="1756125"/>
        <a:ext cx="1246493" cy="623246"/>
      </dsp:txXfrm>
    </dsp:sp>
    <dsp:sp modelId="{1735DDDA-A2FD-4AD7-8693-4A6245414743}">
      <dsp:nvSpPr>
        <dsp:cNvPr id="0" name=""/>
        <dsp:cNvSpPr/>
      </dsp:nvSpPr>
      <dsp:spPr>
        <a:xfrm>
          <a:off x="1762727" y="2641135"/>
          <a:ext cx="1246493" cy="623246"/>
        </a:xfrm>
        <a:prstGeom prst="rect">
          <a:avLst/>
        </a:prstGeom>
        <a:solidFill>
          <a:srgbClr val="1976C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400" kern="1200" dirty="0" smtClean="0"/>
            <a:t>KIT</a:t>
          </a:r>
          <a:endParaRPr lang="en-US" sz="2400" kern="1200" dirty="0"/>
        </a:p>
      </dsp:txBody>
      <dsp:txXfrm>
        <a:off x="1762727" y="2641135"/>
        <a:ext cx="1246493" cy="623246"/>
      </dsp:txXfrm>
    </dsp:sp>
    <dsp:sp modelId="{3CA3FCA9-2F59-46D1-AEDB-5A4035B0BA6E}">
      <dsp:nvSpPr>
        <dsp:cNvPr id="0" name=""/>
        <dsp:cNvSpPr/>
      </dsp:nvSpPr>
      <dsp:spPr>
        <a:xfrm>
          <a:off x="2934132" y="887929"/>
          <a:ext cx="1246493" cy="623246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400" kern="1200" dirty="0" smtClean="0"/>
            <a:t>UVVIS</a:t>
          </a:r>
          <a:endParaRPr lang="en-US" sz="2400" kern="1200" dirty="0"/>
        </a:p>
      </dsp:txBody>
      <dsp:txXfrm>
        <a:off x="2934132" y="887929"/>
        <a:ext cx="1246493" cy="623246"/>
      </dsp:txXfrm>
    </dsp:sp>
    <dsp:sp modelId="{FFC13713-D658-4594-AB27-9E01E5894CD1}">
      <dsp:nvSpPr>
        <dsp:cNvPr id="0" name=""/>
        <dsp:cNvSpPr/>
      </dsp:nvSpPr>
      <dsp:spPr>
        <a:xfrm>
          <a:off x="3270985" y="1756125"/>
          <a:ext cx="1246493" cy="623246"/>
        </a:xfrm>
        <a:prstGeom prst="rect">
          <a:avLst/>
        </a:prstGeom>
        <a:solidFill>
          <a:srgbClr val="1976C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400" kern="1200" dirty="0" smtClean="0"/>
            <a:t>BIRA</a:t>
          </a:r>
          <a:endParaRPr lang="en-US" sz="2400" kern="1200" dirty="0"/>
        </a:p>
      </dsp:txBody>
      <dsp:txXfrm>
        <a:off x="3270985" y="1756125"/>
        <a:ext cx="1246493" cy="623246"/>
      </dsp:txXfrm>
    </dsp:sp>
    <dsp:sp modelId="{F9B33858-A004-4E9D-A262-C0201E4B16EA}">
      <dsp:nvSpPr>
        <dsp:cNvPr id="0" name=""/>
        <dsp:cNvSpPr/>
      </dsp:nvSpPr>
      <dsp:spPr>
        <a:xfrm>
          <a:off x="3270985" y="2641135"/>
          <a:ext cx="1246493" cy="623246"/>
        </a:xfrm>
        <a:prstGeom prst="rect">
          <a:avLst/>
        </a:prstGeom>
        <a:solidFill>
          <a:srgbClr val="1976C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400" kern="1200" dirty="0" smtClean="0"/>
            <a:t>IMU</a:t>
          </a:r>
          <a:endParaRPr lang="en-US" sz="2400" kern="1200" dirty="0"/>
        </a:p>
      </dsp:txBody>
      <dsp:txXfrm>
        <a:off x="3270985" y="2641135"/>
        <a:ext cx="1246493" cy="623246"/>
      </dsp:txXfrm>
    </dsp:sp>
    <dsp:sp modelId="{08D7D446-3F35-4EC7-8F9B-247EE578A051}">
      <dsp:nvSpPr>
        <dsp:cNvPr id="0" name=""/>
        <dsp:cNvSpPr/>
      </dsp:nvSpPr>
      <dsp:spPr>
        <a:xfrm>
          <a:off x="3270985" y="3526146"/>
          <a:ext cx="1246493" cy="623246"/>
        </a:xfrm>
        <a:prstGeom prst="rect">
          <a:avLst/>
        </a:prstGeom>
        <a:solidFill>
          <a:srgbClr val="1976C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400" kern="1200" dirty="0" smtClean="0"/>
            <a:t>CNRS</a:t>
          </a:r>
          <a:endParaRPr lang="en-US" sz="2400" kern="1200" dirty="0"/>
        </a:p>
      </dsp:txBody>
      <dsp:txXfrm>
        <a:off x="3270985" y="3526146"/>
        <a:ext cx="1246493" cy="623246"/>
      </dsp:txXfrm>
    </dsp:sp>
    <dsp:sp modelId="{646BD677-50F1-4B96-83EE-01474275E820}">
      <dsp:nvSpPr>
        <dsp:cNvPr id="0" name=""/>
        <dsp:cNvSpPr/>
      </dsp:nvSpPr>
      <dsp:spPr>
        <a:xfrm>
          <a:off x="3245756" y="4427971"/>
          <a:ext cx="1246493" cy="623246"/>
        </a:xfrm>
        <a:prstGeom prst="rect">
          <a:avLst/>
        </a:prstGeom>
        <a:solidFill>
          <a:srgbClr val="1976C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400" kern="1200" dirty="0" smtClean="0"/>
            <a:t>KNMI</a:t>
          </a:r>
          <a:endParaRPr lang="en-US" sz="2400" kern="1200" dirty="0"/>
        </a:p>
      </dsp:txBody>
      <dsp:txXfrm>
        <a:off x="3245756" y="4427971"/>
        <a:ext cx="1246493" cy="623246"/>
      </dsp:txXfrm>
    </dsp:sp>
    <dsp:sp modelId="{4E18A3F0-989F-4069-804F-6118A86452D0}">
      <dsp:nvSpPr>
        <dsp:cNvPr id="0" name=""/>
        <dsp:cNvSpPr/>
      </dsp:nvSpPr>
      <dsp:spPr>
        <a:xfrm>
          <a:off x="4442390" y="887929"/>
          <a:ext cx="1246493" cy="623246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400" kern="1200" dirty="0" smtClean="0"/>
            <a:t>LIDAR</a:t>
          </a:r>
          <a:endParaRPr lang="en-US" sz="2400" kern="1200" dirty="0"/>
        </a:p>
      </dsp:txBody>
      <dsp:txXfrm>
        <a:off x="4442390" y="887929"/>
        <a:ext cx="1246493" cy="623246"/>
      </dsp:txXfrm>
    </dsp:sp>
    <dsp:sp modelId="{2BE6F3FA-CC12-45B9-BE4B-FF95799B383C}">
      <dsp:nvSpPr>
        <dsp:cNvPr id="0" name=""/>
        <dsp:cNvSpPr/>
      </dsp:nvSpPr>
      <dsp:spPr>
        <a:xfrm>
          <a:off x="4754013" y="1772940"/>
          <a:ext cx="1246493" cy="623246"/>
        </a:xfrm>
        <a:prstGeom prst="rect">
          <a:avLst/>
        </a:prstGeom>
        <a:solidFill>
          <a:srgbClr val="1976C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400" kern="1200" dirty="0" smtClean="0"/>
            <a:t>CNRS</a:t>
          </a:r>
          <a:endParaRPr lang="en-US" sz="2400" kern="1200" dirty="0"/>
        </a:p>
      </dsp:txBody>
      <dsp:txXfrm>
        <a:off x="4754013" y="1772940"/>
        <a:ext cx="1246493" cy="6232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D66C3-5F7F-4F3F-BF2D-839294870F55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0EA87-DA3F-4243-B3CD-1882DB368C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290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IA = </a:t>
            </a:r>
            <a:r>
              <a:rPr lang="fr-BE" dirty="0" err="1" smtClean="0"/>
              <a:t>Integrating</a:t>
            </a:r>
            <a:r>
              <a:rPr lang="fr-BE" dirty="0" smtClean="0"/>
              <a:t> </a:t>
            </a:r>
            <a:r>
              <a:rPr lang="fr-BE" dirty="0" err="1" smtClean="0"/>
              <a:t>activity</a:t>
            </a:r>
            <a:endParaRPr lang="fr-BE" dirty="0" smtClean="0"/>
          </a:p>
          <a:p>
            <a:r>
              <a:rPr lang="fr-BE" dirty="0" smtClean="0"/>
              <a:t>DS = Design </a:t>
            </a:r>
            <a:r>
              <a:rPr lang="fr-BE" dirty="0" err="1" smtClean="0"/>
              <a:t>Study</a:t>
            </a:r>
            <a:endParaRPr lang="fr-BE" dirty="0" smtClean="0"/>
          </a:p>
          <a:p>
            <a:endParaRPr lang="fr-BE" dirty="0"/>
          </a:p>
          <a:p>
            <a:r>
              <a:rPr lang="fr-BE" dirty="0" smtClean="0"/>
              <a:t>ACTRIS box </a:t>
            </a:r>
            <a:r>
              <a:rPr lang="fr-BE" dirty="0" err="1" smtClean="0"/>
              <a:t>falls</a:t>
            </a:r>
            <a:r>
              <a:rPr lang="fr-BE" dirty="0" smtClean="0"/>
              <a:t> a </a:t>
            </a:r>
            <a:r>
              <a:rPr lang="fr-BE" dirty="0" err="1" smtClean="0"/>
              <a:t>little</a:t>
            </a:r>
            <a:r>
              <a:rPr lang="fr-BE" dirty="0" smtClean="0"/>
              <a:t> bit short </a:t>
            </a:r>
            <a:r>
              <a:rPr lang="fr-BE" dirty="0" err="1" smtClean="0"/>
              <a:t>wrt</a:t>
            </a:r>
            <a:r>
              <a:rPr lang="fr-BE" dirty="0" smtClean="0"/>
              <a:t> </a:t>
            </a:r>
            <a:r>
              <a:rPr lang="fr-BE" dirty="0" err="1" smtClean="0"/>
              <a:t>reactive</a:t>
            </a:r>
            <a:r>
              <a:rPr lang="fr-BE" dirty="0" smtClean="0"/>
              <a:t> trace </a:t>
            </a:r>
            <a:r>
              <a:rPr lang="fr-BE" dirty="0" err="1" smtClean="0"/>
              <a:t>gases</a:t>
            </a:r>
            <a:r>
              <a:rPr lang="fr-BE" dirty="0" smtClean="0"/>
              <a:t>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0EA87-DA3F-4243-B3CD-1882DB368C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087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B5B0C-6321-4AD4-91E3-4332C79A48B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396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New graph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Markku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0EA87-DA3F-4243-B3CD-1882DB368C1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835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6A84-5421-40B3-B35C-F85E49C03A9B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05BBD-D2BB-43D6-8901-D130E0C08B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76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6A84-5421-40B3-B35C-F85E49C03A9B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05BBD-D2BB-43D6-8901-D130E0C08B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40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6A84-5421-40B3-B35C-F85E49C03A9B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05BBD-D2BB-43D6-8901-D130E0C08B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923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531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c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4166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6A84-5421-40B3-B35C-F85E49C03A9B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05BBD-D2BB-43D6-8901-D130E0C08B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359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6A84-5421-40B3-B35C-F85E49C03A9B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05BBD-D2BB-43D6-8901-D130E0C08B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31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6A84-5421-40B3-B35C-F85E49C03A9B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05BBD-D2BB-43D6-8901-D130E0C08B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556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6A84-5421-40B3-B35C-F85E49C03A9B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05BBD-D2BB-43D6-8901-D130E0C08B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68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6A84-5421-40B3-B35C-F85E49C03A9B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05BBD-D2BB-43D6-8901-D130E0C08B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748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6A84-5421-40B3-B35C-F85E49C03A9B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05BBD-D2BB-43D6-8901-D130E0C08B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348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6A84-5421-40B3-B35C-F85E49C03A9B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05BBD-D2BB-43D6-8901-D130E0C08B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6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6A84-5421-40B3-B35C-F85E49C03A9B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05BBD-D2BB-43D6-8901-D130E0C08B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966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86A84-5421-40B3-B35C-F85E49C03A9B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05BBD-D2BB-43D6-8901-D130E0C08B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84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8" r:id="rId12"/>
    <p:sldLayoutId id="214748368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135" y="324198"/>
            <a:ext cx="3918226" cy="22004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8091" y="2070717"/>
            <a:ext cx="7751805" cy="4401205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endParaRPr lang="fi-FI" sz="2800" dirty="0" smtClean="0"/>
          </a:p>
          <a:p>
            <a:pPr algn="ctr"/>
            <a:r>
              <a:rPr lang="en-GB" sz="3600" b="1" dirty="0" smtClean="0"/>
              <a:t>Aerosols</a:t>
            </a:r>
            <a:r>
              <a:rPr lang="fi-FI" sz="3600" b="1" dirty="0" smtClean="0"/>
              <a:t>, Clouds and Trace gases </a:t>
            </a:r>
            <a:r>
              <a:rPr lang="fi-FI" sz="3600" b="1" dirty="0" err="1" smtClean="0"/>
              <a:t>Research</a:t>
            </a:r>
            <a:r>
              <a:rPr lang="fi-FI" sz="3600" b="1" dirty="0" smtClean="0"/>
              <a:t> </a:t>
            </a:r>
            <a:r>
              <a:rPr lang="fi-FI" sz="3600" b="1" dirty="0" err="1" smtClean="0"/>
              <a:t>Infrastructure</a:t>
            </a:r>
            <a:endParaRPr lang="fi-FI" sz="3600" b="1" dirty="0" smtClean="0"/>
          </a:p>
          <a:p>
            <a:pPr algn="ctr"/>
            <a:endParaRPr lang="fi-FI" sz="3600" b="1" dirty="0"/>
          </a:p>
          <a:p>
            <a:pPr algn="ctr"/>
            <a:r>
              <a:rPr lang="fi-FI" sz="3600" b="1" dirty="0" smtClean="0"/>
              <a:t>Status </a:t>
            </a:r>
            <a:r>
              <a:rPr lang="fi-FI" sz="3600" b="1" dirty="0" err="1" smtClean="0"/>
              <a:t>update</a:t>
            </a:r>
            <a:endParaRPr lang="fi-FI" sz="3600" b="1" dirty="0" smtClean="0"/>
          </a:p>
          <a:p>
            <a:pPr algn="ctr"/>
            <a:endParaRPr lang="fi-FI" sz="3600" b="1" dirty="0"/>
          </a:p>
          <a:p>
            <a:pPr algn="ctr"/>
            <a:r>
              <a:rPr lang="fi-FI" sz="2400" b="1" dirty="0" smtClean="0">
                <a:solidFill>
                  <a:schemeClr val="bg1">
                    <a:lumMod val="50000"/>
                  </a:schemeClr>
                </a:solidFill>
              </a:rPr>
              <a:t>M. De </a:t>
            </a:r>
            <a:r>
              <a:rPr lang="fi-FI" sz="2400" b="1" dirty="0" err="1" smtClean="0">
                <a:solidFill>
                  <a:schemeClr val="bg1">
                    <a:lumMod val="50000"/>
                  </a:schemeClr>
                </a:solidFill>
              </a:rPr>
              <a:t>Mazière</a:t>
            </a:r>
            <a:r>
              <a:rPr lang="fi-FI" sz="2400" b="1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</a:p>
          <a:p>
            <a:pPr algn="ctr"/>
            <a:r>
              <a:rPr lang="fi-FI" sz="2400" b="1" dirty="0" smtClean="0">
                <a:solidFill>
                  <a:schemeClr val="bg1">
                    <a:lumMod val="50000"/>
                  </a:schemeClr>
                </a:solidFill>
              </a:rPr>
              <a:t>(Royal </a:t>
            </a:r>
            <a:r>
              <a:rPr lang="fi-FI" sz="2400" b="1" dirty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fi-FI" sz="2400" b="1" dirty="0" smtClean="0">
                <a:solidFill>
                  <a:schemeClr val="bg1">
                    <a:lumMod val="50000"/>
                  </a:schemeClr>
                </a:solidFill>
              </a:rPr>
              <a:t>elgian Institute for </a:t>
            </a:r>
            <a:r>
              <a:rPr lang="fi-FI" sz="2400" b="1" dirty="0" err="1" smtClean="0">
                <a:solidFill>
                  <a:schemeClr val="bg1">
                    <a:lumMod val="50000"/>
                  </a:schemeClr>
                </a:solidFill>
              </a:rPr>
              <a:t>Space</a:t>
            </a:r>
            <a:r>
              <a:rPr lang="fi-FI" sz="24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i-FI" sz="2400" b="1" dirty="0" err="1" smtClean="0">
                <a:solidFill>
                  <a:schemeClr val="bg1">
                    <a:lumMod val="50000"/>
                  </a:schemeClr>
                </a:solidFill>
              </a:rPr>
              <a:t>Aeronomy</a:t>
            </a:r>
            <a:r>
              <a:rPr lang="fi-FI" sz="2400" b="1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fi-FI" sz="2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fi-FI" sz="2400" b="1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fi-FI" sz="2400" b="1" dirty="0" smtClean="0">
                <a:solidFill>
                  <a:schemeClr val="bg1">
                    <a:lumMod val="50000"/>
                  </a:schemeClr>
                </a:solidFill>
              </a:rPr>
              <a:t>nd </a:t>
            </a:r>
            <a:r>
              <a:rPr lang="fi-FI" sz="2400" b="1" dirty="0" err="1" smtClean="0">
                <a:solidFill>
                  <a:schemeClr val="bg1">
                    <a:lumMod val="50000"/>
                  </a:schemeClr>
                </a:solidFill>
              </a:rPr>
              <a:t>many</a:t>
            </a:r>
            <a:r>
              <a:rPr lang="fi-FI" sz="2400" b="1" dirty="0" smtClean="0">
                <a:solidFill>
                  <a:schemeClr val="bg1">
                    <a:lumMod val="50000"/>
                  </a:schemeClr>
                </a:solidFill>
              </a:rPr>
              <a:t> NDACC </a:t>
            </a:r>
            <a:r>
              <a:rPr lang="fi-FI" sz="2400" b="1" dirty="0" err="1" smtClean="0">
                <a:solidFill>
                  <a:schemeClr val="bg1">
                    <a:lumMod val="50000"/>
                  </a:schemeClr>
                </a:solidFill>
              </a:rPr>
              <a:t>colleagues</a:t>
            </a:r>
            <a:endParaRPr lang="fi-FI" sz="24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690" y="5594525"/>
            <a:ext cx="982411" cy="109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5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0487" y="248748"/>
            <a:ext cx="6694863" cy="574212"/>
          </a:xfrm>
        </p:spPr>
        <p:txBody>
          <a:bodyPr>
            <a:normAutofit fontScale="90000"/>
          </a:bodyPr>
          <a:lstStyle/>
          <a:p>
            <a:r>
              <a:rPr lang="fr-BE" sz="3200" dirty="0" smtClean="0"/>
              <a:t>TC for </a:t>
            </a:r>
            <a:r>
              <a:rPr lang="fr-BE" sz="3200" dirty="0" err="1" smtClean="0"/>
              <a:t>reactive</a:t>
            </a:r>
            <a:r>
              <a:rPr lang="fr-BE" sz="3200" dirty="0" smtClean="0"/>
              <a:t> trace </a:t>
            </a:r>
            <a:r>
              <a:rPr lang="fr-BE" sz="3200" dirty="0" err="1" smtClean="0"/>
              <a:t>gas</a:t>
            </a:r>
            <a:r>
              <a:rPr lang="fr-BE" sz="3200" dirty="0" smtClean="0"/>
              <a:t> </a:t>
            </a:r>
            <a:r>
              <a:rPr lang="fr-BE" sz="3200" dirty="0" err="1" smtClean="0"/>
              <a:t>remote</a:t>
            </a:r>
            <a:r>
              <a:rPr lang="fr-BE" sz="3200" dirty="0" smtClean="0"/>
              <a:t> </a:t>
            </a:r>
            <a:r>
              <a:rPr lang="fr-BE" sz="3200" dirty="0" err="1" smtClean="0"/>
              <a:t>sensing</a:t>
            </a:r>
            <a:r>
              <a:rPr lang="fr-BE" sz="3200" dirty="0" smtClean="0"/>
              <a:t> (CREGARS)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14152"/>
            <a:ext cx="7886700" cy="5544590"/>
          </a:xfrm>
        </p:spPr>
        <p:txBody>
          <a:bodyPr>
            <a:noAutofit/>
          </a:bodyPr>
          <a:lstStyle/>
          <a:p>
            <a:r>
              <a:rPr lang="fr-BE" sz="1800" dirty="0" smtClean="0"/>
              <a:t>FTIR, UVVIS and LIDAR </a:t>
            </a:r>
            <a:r>
              <a:rPr lang="fr-BE" sz="1800" dirty="0" err="1" smtClean="0"/>
              <a:t>Units</a:t>
            </a:r>
            <a:endParaRPr lang="fr-BE" sz="1800" dirty="0" smtClean="0"/>
          </a:p>
          <a:p>
            <a:r>
              <a:rPr lang="fr-BE" sz="1800" b="1" dirty="0" smtClean="0"/>
              <a:t>FTIR</a:t>
            </a:r>
            <a:r>
              <a:rPr lang="fr-BE" sz="1800" dirty="0" smtClean="0"/>
              <a:t> </a:t>
            </a:r>
            <a:r>
              <a:rPr lang="fr-BE" sz="1800" dirty="0" err="1" smtClean="0"/>
              <a:t>units</a:t>
            </a:r>
            <a:r>
              <a:rPr lang="fr-BE" sz="1800" dirty="0" smtClean="0"/>
              <a:t> </a:t>
            </a:r>
            <a:r>
              <a:rPr lang="fr-BE" sz="1800" dirty="0" err="1"/>
              <a:t>p</a:t>
            </a:r>
            <a:r>
              <a:rPr lang="fr-BE" sz="1800" dirty="0" err="1" smtClean="0"/>
              <a:t>rovide</a:t>
            </a:r>
            <a:r>
              <a:rPr lang="fr-BE" sz="1800" dirty="0" smtClean="0"/>
              <a:t> services for</a:t>
            </a:r>
          </a:p>
          <a:p>
            <a:pPr lvl="1"/>
            <a:r>
              <a:rPr lang="fr-BE" sz="1800" dirty="0" err="1"/>
              <a:t>E</a:t>
            </a:r>
            <a:r>
              <a:rPr lang="fr-BE" sz="1800" dirty="0" err="1" smtClean="0"/>
              <a:t>stablishing</a:t>
            </a:r>
            <a:r>
              <a:rPr lang="fr-BE" sz="1800" dirty="0" smtClean="0"/>
              <a:t> and </a:t>
            </a:r>
            <a:r>
              <a:rPr lang="fr-BE" sz="1800" dirty="0" err="1" smtClean="0"/>
              <a:t>supporting</a:t>
            </a:r>
            <a:r>
              <a:rPr lang="fr-BE" sz="1800" dirty="0" smtClean="0"/>
              <a:t> standard </a:t>
            </a:r>
            <a:r>
              <a:rPr lang="fr-BE" sz="1800" dirty="0" err="1" smtClean="0"/>
              <a:t>operation</a:t>
            </a:r>
            <a:r>
              <a:rPr lang="fr-BE" sz="1800" dirty="0" smtClean="0"/>
              <a:t> </a:t>
            </a:r>
            <a:r>
              <a:rPr lang="fr-BE" sz="1800" dirty="0" err="1" smtClean="0"/>
              <a:t>procedures</a:t>
            </a:r>
            <a:endParaRPr lang="fr-BE" sz="1800" dirty="0" smtClean="0"/>
          </a:p>
          <a:p>
            <a:pPr lvl="1"/>
            <a:r>
              <a:rPr lang="fr-BE" sz="1800" dirty="0" smtClean="0"/>
              <a:t>Calibration: </a:t>
            </a:r>
            <a:r>
              <a:rPr lang="fr-BE" sz="1800" dirty="0" err="1" smtClean="0"/>
              <a:t>cells</a:t>
            </a:r>
            <a:r>
              <a:rPr lang="fr-BE" sz="1800" dirty="0" smtClean="0"/>
              <a:t>, incl. </a:t>
            </a:r>
            <a:r>
              <a:rPr lang="fr-BE" sz="1800" dirty="0" err="1"/>
              <a:t>c</a:t>
            </a:r>
            <a:r>
              <a:rPr lang="fr-BE" sz="1800" dirty="0" err="1" smtClean="0"/>
              <a:t>ell</a:t>
            </a:r>
            <a:r>
              <a:rPr lang="fr-BE" sz="1800" dirty="0" smtClean="0"/>
              <a:t> calibration, </a:t>
            </a:r>
            <a:r>
              <a:rPr lang="fr-BE" sz="1800" dirty="0" err="1" smtClean="0"/>
              <a:t>linefit</a:t>
            </a:r>
            <a:r>
              <a:rPr lang="fr-BE" sz="1800" dirty="0" smtClean="0"/>
              <a:t> </a:t>
            </a:r>
            <a:r>
              <a:rPr lang="fr-BE" sz="1800" dirty="0" err="1" smtClean="0"/>
              <a:t>tools</a:t>
            </a:r>
            <a:endParaRPr lang="fr-BE" sz="1800" dirty="0"/>
          </a:p>
          <a:p>
            <a:pPr lvl="1"/>
            <a:r>
              <a:rPr lang="fr-BE" sz="1800" dirty="0" err="1" smtClean="0"/>
              <a:t>Retrieval</a:t>
            </a:r>
            <a:r>
              <a:rPr lang="fr-BE" sz="1800" dirty="0" smtClean="0"/>
              <a:t>: </a:t>
            </a:r>
            <a:r>
              <a:rPr lang="fr-BE" sz="1800" dirty="0" err="1" smtClean="0"/>
              <a:t>evolution</a:t>
            </a:r>
            <a:r>
              <a:rPr lang="fr-BE" sz="1800" dirty="0" smtClean="0"/>
              <a:t> of SFIT4 and PROFFIT and </a:t>
            </a:r>
            <a:r>
              <a:rPr lang="fr-BE" sz="1800" dirty="0" err="1" smtClean="0"/>
              <a:t>associated</a:t>
            </a:r>
            <a:r>
              <a:rPr lang="fr-BE" sz="1800" dirty="0" smtClean="0"/>
              <a:t> ctrl files, </a:t>
            </a:r>
            <a:r>
              <a:rPr lang="fr-BE" sz="1800" dirty="0"/>
              <a:t>maintenance of </a:t>
            </a:r>
            <a:r>
              <a:rPr lang="fr-BE" sz="1800" dirty="0" err="1" smtClean="0"/>
              <a:t>linelists</a:t>
            </a:r>
            <a:r>
              <a:rPr lang="fr-BE" sz="1800" dirty="0" smtClean="0"/>
              <a:t>, </a:t>
            </a:r>
            <a:r>
              <a:rPr lang="fr-BE" sz="1800" dirty="0" err="1" smtClean="0"/>
              <a:t>retrieval</a:t>
            </a:r>
            <a:r>
              <a:rPr lang="fr-BE" sz="1800" dirty="0" smtClean="0"/>
              <a:t> </a:t>
            </a:r>
            <a:r>
              <a:rPr lang="fr-BE" sz="1800" dirty="0" err="1" smtClean="0"/>
              <a:t>strategies</a:t>
            </a:r>
            <a:r>
              <a:rPr lang="fr-BE" sz="1800" dirty="0" smtClean="0"/>
              <a:t>, option of central L1 </a:t>
            </a:r>
            <a:r>
              <a:rPr lang="fr-BE" sz="1800" dirty="0" smtClean="0">
                <a:sym typeface="Symbol" panose="05050102010706020507" pitchFamily="18" charset="2"/>
              </a:rPr>
              <a:t></a:t>
            </a:r>
            <a:r>
              <a:rPr lang="fr-BE" sz="1800" dirty="0" smtClean="0"/>
              <a:t>L2 data </a:t>
            </a:r>
            <a:r>
              <a:rPr lang="fr-BE" sz="1800" dirty="0" err="1" smtClean="0"/>
              <a:t>processing</a:t>
            </a:r>
            <a:endParaRPr lang="fr-BE" sz="1800" dirty="0" smtClean="0"/>
          </a:p>
          <a:p>
            <a:pPr lvl="1"/>
            <a:r>
              <a:rPr lang="fr-BE" sz="1800" dirty="0" smtClean="0"/>
              <a:t>QA/QC: </a:t>
            </a:r>
          </a:p>
          <a:p>
            <a:pPr lvl="2"/>
            <a:r>
              <a:rPr lang="fr-BE" sz="1800" dirty="0" smtClean="0"/>
              <a:t>of spectral data (L1) </a:t>
            </a:r>
            <a:r>
              <a:rPr lang="fr-BE" sz="1800" dirty="0" err="1" smtClean="0"/>
              <a:t>quality</a:t>
            </a:r>
            <a:r>
              <a:rPr lang="fr-BE" sz="1800" dirty="0" smtClean="0"/>
              <a:t>, </a:t>
            </a:r>
          </a:p>
          <a:p>
            <a:pPr lvl="2"/>
            <a:r>
              <a:rPr lang="fr-BE" sz="1800" dirty="0" smtClean="0"/>
              <a:t>of compliance of L2 </a:t>
            </a:r>
            <a:r>
              <a:rPr lang="fr-BE" sz="1800" dirty="0" err="1" smtClean="0"/>
              <a:t>processed</a:t>
            </a:r>
            <a:r>
              <a:rPr lang="fr-BE" sz="1800" dirty="0" smtClean="0"/>
              <a:t> data </a:t>
            </a:r>
            <a:r>
              <a:rPr lang="fr-BE" sz="1800" dirty="0" err="1" smtClean="0"/>
              <a:t>with</a:t>
            </a:r>
            <a:r>
              <a:rPr lang="fr-BE" sz="1800" dirty="0" smtClean="0"/>
              <a:t> standards, </a:t>
            </a:r>
          </a:p>
          <a:p>
            <a:pPr lvl="2"/>
            <a:r>
              <a:rPr lang="fr-BE" sz="1800" dirty="0" smtClean="0"/>
              <a:t>of </a:t>
            </a:r>
            <a:r>
              <a:rPr lang="fr-BE" sz="1800" dirty="0" err="1" smtClean="0"/>
              <a:t>product</a:t>
            </a:r>
            <a:r>
              <a:rPr lang="fr-BE" sz="1800" dirty="0" smtClean="0"/>
              <a:t> L2 data files </a:t>
            </a:r>
            <a:r>
              <a:rPr lang="fr-BE" sz="1800" dirty="0" err="1" smtClean="0"/>
              <a:t>before</a:t>
            </a:r>
            <a:r>
              <a:rPr lang="fr-BE" sz="1800" dirty="0" smtClean="0"/>
              <a:t> </a:t>
            </a:r>
            <a:r>
              <a:rPr lang="fr-BE" sz="1800" dirty="0" err="1" smtClean="0"/>
              <a:t>submission</a:t>
            </a:r>
            <a:r>
              <a:rPr lang="fr-BE" sz="1800" dirty="0" smtClean="0"/>
              <a:t> to ACTRIS DC</a:t>
            </a:r>
          </a:p>
          <a:p>
            <a:pPr lvl="1"/>
            <a:r>
              <a:rPr lang="fr-BE" sz="1800" dirty="0" smtClean="0"/>
              <a:t>Training of instrument </a:t>
            </a:r>
            <a:r>
              <a:rPr lang="fr-BE" sz="1800" dirty="0" err="1" smtClean="0"/>
              <a:t>operators</a:t>
            </a:r>
            <a:r>
              <a:rPr lang="fr-BE" sz="1800" dirty="0" smtClean="0"/>
              <a:t> and data providers</a:t>
            </a:r>
          </a:p>
          <a:p>
            <a:pPr lvl="1"/>
            <a:r>
              <a:rPr lang="fr-BE" sz="1800" dirty="0" err="1" smtClean="0"/>
              <a:t>Supporting</a:t>
            </a:r>
            <a:r>
              <a:rPr lang="fr-BE" sz="1800" dirty="0" smtClean="0"/>
              <a:t> innovation</a:t>
            </a:r>
          </a:p>
          <a:p>
            <a:r>
              <a:rPr lang="fr-BE" sz="1800" b="1" dirty="0" smtClean="0"/>
              <a:t>UVVIS and LIDAR </a:t>
            </a:r>
            <a:r>
              <a:rPr lang="fr-BE" sz="1800" dirty="0" err="1" smtClean="0"/>
              <a:t>units</a:t>
            </a:r>
            <a:r>
              <a:rPr lang="fr-BE" sz="1800" dirty="0" smtClean="0"/>
              <a:t> </a:t>
            </a:r>
            <a:r>
              <a:rPr lang="fr-BE" sz="1800" dirty="0" err="1" smtClean="0"/>
              <a:t>provide</a:t>
            </a:r>
            <a:r>
              <a:rPr lang="fr-BE" sz="1800" dirty="0" smtClean="0"/>
              <a:t> </a:t>
            </a:r>
            <a:r>
              <a:rPr lang="fr-BE" sz="1800" dirty="0" err="1" smtClean="0"/>
              <a:t>similar</a:t>
            </a:r>
            <a:r>
              <a:rPr lang="fr-BE" sz="1800" dirty="0" smtClean="0"/>
              <a:t> services for UVVIS [SAOZ, (MAX)DOAS &amp; PANDORA] and O3 DIAL instruments, </a:t>
            </a:r>
            <a:r>
              <a:rPr lang="fr-BE" sz="1800" dirty="0" err="1" smtClean="0"/>
              <a:t>resp</a:t>
            </a:r>
            <a:r>
              <a:rPr lang="fr-BE" sz="1800" dirty="0" smtClean="0"/>
              <a:t>. </a:t>
            </a:r>
          </a:p>
          <a:p>
            <a:pPr lvl="1"/>
            <a:r>
              <a:rPr lang="fr-BE" sz="1800" dirty="0" smtClean="0"/>
              <a:t>In </a:t>
            </a:r>
            <a:r>
              <a:rPr lang="fr-BE" sz="1800" dirty="0" err="1" smtClean="0"/>
              <a:t>particular</a:t>
            </a:r>
            <a:r>
              <a:rPr lang="fr-BE" sz="1800" dirty="0" smtClean="0"/>
              <a:t>: - central </a:t>
            </a:r>
            <a:r>
              <a:rPr lang="fr-BE" sz="1800" dirty="0" err="1" smtClean="0"/>
              <a:t>processing</a:t>
            </a:r>
            <a:r>
              <a:rPr lang="fr-BE" sz="1800" dirty="0" smtClean="0"/>
              <a:t> of UVVIS data				      	  - </a:t>
            </a:r>
            <a:r>
              <a:rPr lang="fr-BE" sz="1800" dirty="0" err="1" smtClean="0"/>
              <a:t>Intercomparison</a:t>
            </a:r>
            <a:r>
              <a:rPr lang="fr-BE" sz="1800" dirty="0" smtClean="0"/>
              <a:t> site</a:t>
            </a:r>
          </a:p>
          <a:p>
            <a:pPr marL="0" indent="0">
              <a:buNone/>
            </a:pPr>
            <a:r>
              <a:rPr lang="fr-BE" sz="1800" i="1" u="sng" dirty="0" smtClean="0"/>
              <a:t>in </a:t>
            </a:r>
            <a:r>
              <a:rPr lang="fr-BE" sz="1800" i="1" u="sng" dirty="0"/>
              <a:t>compliance </a:t>
            </a:r>
            <a:r>
              <a:rPr lang="fr-BE" sz="1800" i="1" u="sng" dirty="0" err="1"/>
              <a:t>with</a:t>
            </a:r>
            <a:r>
              <a:rPr lang="fr-BE" sz="1800" i="1" u="sng" dirty="0"/>
              <a:t> NDACC </a:t>
            </a:r>
            <a:r>
              <a:rPr lang="fr-BE" sz="1800" i="1" u="sng" dirty="0" err="1" smtClean="0"/>
              <a:t>protocols</a:t>
            </a:r>
            <a:r>
              <a:rPr lang="fr-BE" sz="1800" i="1" u="sng" dirty="0" smtClean="0"/>
              <a:t> and in agreement </a:t>
            </a:r>
            <a:r>
              <a:rPr lang="fr-BE" sz="1800" i="1" u="sng" dirty="0" err="1" smtClean="0"/>
              <a:t>with</a:t>
            </a:r>
            <a:r>
              <a:rPr lang="fr-BE" sz="1800" i="1" u="sng" dirty="0" smtClean="0"/>
              <a:t> NDACC </a:t>
            </a:r>
            <a:r>
              <a:rPr lang="fr-BE" sz="1800" i="1" u="sng" dirty="0" err="1" smtClean="0"/>
              <a:t>WGs</a:t>
            </a:r>
            <a:endParaRPr lang="fr-BE" sz="1800" i="1" u="sng" dirty="0" smtClean="0"/>
          </a:p>
          <a:p>
            <a:endParaRPr lang="fr-BE" sz="1800" dirty="0" smtClean="0"/>
          </a:p>
          <a:p>
            <a:pPr marL="457200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256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2237267"/>
              </p:ext>
            </p:extLst>
          </p:nvPr>
        </p:nvGraphicFramePr>
        <p:xfrm>
          <a:off x="-892579" y="1558051"/>
          <a:ext cx="7426383" cy="5054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1820487" y="390065"/>
            <a:ext cx="6694863" cy="574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BE" sz="3200" b="1" dirty="0" smtClean="0"/>
              <a:t>TC for </a:t>
            </a:r>
            <a:r>
              <a:rPr lang="fr-BE" sz="3200" b="1" dirty="0" err="1" smtClean="0"/>
              <a:t>reactive</a:t>
            </a:r>
            <a:r>
              <a:rPr lang="fr-BE" sz="3200" b="1" dirty="0" smtClean="0"/>
              <a:t> trace </a:t>
            </a:r>
            <a:r>
              <a:rPr lang="fr-BE" sz="3200" b="1" dirty="0" err="1" smtClean="0"/>
              <a:t>gas</a:t>
            </a:r>
            <a:r>
              <a:rPr lang="fr-BE" sz="3200" b="1" dirty="0" smtClean="0"/>
              <a:t> </a:t>
            </a:r>
            <a:r>
              <a:rPr lang="fr-BE" sz="3200" b="1" dirty="0" err="1" smtClean="0"/>
              <a:t>remote</a:t>
            </a:r>
            <a:r>
              <a:rPr lang="fr-BE" sz="3200" b="1" dirty="0" smtClean="0"/>
              <a:t> </a:t>
            </a:r>
            <a:r>
              <a:rPr lang="fr-BE" sz="3200" b="1" dirty="0" err="1" smtClean="0"/>
              <a:t>sensing</a:t>
            </a:r>
            <a:r>
              <a:rPr lang="fr-BE" sz="3200" b="1" dirty="0" smtClean="0"/>
              <a:t> (CREGARS)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96444" y="4659283"/>
            <a:ext cx="40316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i="1" dirty="0" smtClean="0"/>
              <a:t>The consortium </a:t>
            </a:r>
            <a:r>
              <a:rPr lang="fr-BE" b="1" i="1" dirty="0" err="1" smtClean="0"/>
              <a:t>is</a:t>
            </a:r>
            <a:r>
              <a:rPr lang="fr-BE" b="1" i="1" dirty="0" smtClean="0"/>
              <a:t> </a:t>
            </a:r>
            <a:r>
              <a:rPr lang="fr-BE" b="1" i="1" dirty="0" err="1" smtClean="0"/>
              <a:t>preparing</a:t>
            </a:r>
            <a:r>
              <a:rPr lang="fr-BE" b="1" i="1" dirty="0" smtClean="0"/>
              <a:t> the application for </a:t>
            </a:r>
            <a:r>
              <a:rPr lang="fr-BE" b="1" i="1" dirty="0" err="1" smtClean="0"/>
              <a:t>implementing</a:t>
            </a:r>
            <a:r>
              <a:rPr lang="fr-BE" b="1" i="1" dirty="0" smtClean="0"/>
              <a:t> CREGARS.</a:t>
            </a:r>
          </a:p>
          <a:p>
            <a:endParaRPr lang="fr-BE" b="1" i="1" dirty="0"/>
          </a:p>
          <a:p>
            <a:r>
              <a:rPr lang="fr-BE" b="1" i="1" dirty="0" smtClean="0"/>
              <a:t>This </a:t>
            </a:r>
            <a:r>
              <a:rPr lang="fr-BE" b="1" i="1" dirty="0" err="1" smtClean="0"/>
              <a:t>includes</a:t>
            </a:r>
            <a:r>
              <a:rPr lang="fr-BE" b="1" i="1" dirty="0" smtClean="0"/>
              <a:t> discussions </a:t>
            </a:r>
            <a:r>
              <a:rPr lang="fr-BE" b="1" i="1" dirty="0"/>
              <a:t>(national and </a:t>
            </a:r>
            <a:r>
              <a:rPr lang="fr-BE" b="1" i="1" dirty="0" err="1"/>
              <a:t>internal</a:t>
            </a:r>
            <a:r>
              <a:rPr lang="fr-BE" b="1" i="1" dirty="0"/>
              <a:t> </a:t>
            </a:r>
            <a:r>
              <a:rPr lang="fr-BE" b="1" i="1" dirty="0" smtClean="0"/>
              <a:t>to institutes) for </a:t>
            </a:r>
            <a:r>
              <a:rPr lang="fr-BE" b="1" i="1" dirty="0" err="1" smtClean="0"/>
              <a:t>covering</a:t>
            </a:r>
            <a:r>
              <a:rPr lang="fr-BE" b="1" i="1" dirty="0" smtClean="0"/>
              <a:t> the </a:t>
            </a:r>
            <a:r>
              <a:rPr lang="fr-BE" b="1" i="1" dirty="0" err="1" smtClean="0"/>
              <a:t>cost</a:t>
            </a:r>
            <a:r>
              <a:rPr lang="fr-BE" b="1" i="1" dirty="0" smtClean="0"/>
              <a:t>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03189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349750" y="4451350"/>
            <a:ext cx="1504950" cy="660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880235" y="0"/>
            <a:ext cx="7263765" cy="6905625"/>
            <a:chOff x="1331595" y="0"/>
            <a:chExt cx="7263765" cy="6905625"/>
          </a:xfrm>
        </p:grpSpPr>
        <p:pic>
          <p:nvPicPr>
            <p:cNvPr id="4" name="Image 1" descr="\\nfs-ipsl.private.ipsl.fr\cbipsl\actris_n.jp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595" y="0"/>
              <a:ext cx="6645910" cy="69056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Rectangle 6"/>
            <p:cNvSpPr/>
            <p:nvPr/>
          </p:nvSpPr>
          <p:spPr>
            <a:xfrm>
              <a:off x="5729778" y="4505325"/>
              <a:ext cx="2749550" cy="4318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908800" y="4616450"/>
              <a:ext cx="412750" cy="2095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378700" y="4624388"/>
              <a:ext cx="412750" cy="2095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121843" y="4302180"/>
              <a:ext cx="14735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1200" b="1" dirty="0" smtClean="0"/>
                <a:t>ACTRIS Data Center</a:t>
              </a:r>
              <a:endParaRPr lang="en-US" sz="1200" b="1" dirty="0"/>
            </a:p>
          </p:txBody>
        </p:sp>
      </p:grpSp>
      <p:sp>
        <p:nvSpPr>
          <p:cNvPr id="6" name="Oval 5"/>
          <p:cNvSpPr/>
          <p:nvPr/>
        </p:nvSpPr>
        <p:spPr>
          <a:xfrm>
            <a:off x="6876704" y="5304542"/>
            <a:ext cx="908050" cy="196850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213237" y="4616450"/>
            <a:ext cx="763930" cy="26227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423564" y="4509397"/>
            <a:ext cx="556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95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7069" y="365126"/>
            <a:ext cx="5988280" cy="723841"/>
          </a:xfrm>
        </p:spPr>
        <p:txBody>
          <a:bodyPr/>
          <a:lstStyle/>
          <a:p>
            <a:r>
              <a:rPr lang="fr-BE" dirty="0" err="1" smtClean="0"/>
              <a:t>Next</a:t>
            </a:r>
            <a:r>
              <a:rPr lang="fr-BE" dirty="0" smtClean="0"/>
              <a:t> </a:t>
            </a:r>
            <a:r>
              <a:rPr lang="fr-BE" dirty="0" err="1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88473"/>
            <a:ext cx="7886700" cy="4888490"/>
          </a:xfrm>
        </p:spPr>
        <p:txBody>
          <a:bodyPr/>
          <a:lstStyle/>
          <a:p>
            <a:r>
              <a:rPr lang="fr-BE" dirty="0" err="1" smtClean="0"/>
              <a:t>Selection</a:t>
            </a:r>
            <a:r>
              <a:rPr lang="fr-BE" dirty="0" smtClean="0"/>
              <a:t> of consortia to </a:t>
            </a:r>
            <a:r>
              <a:rPr lang="fr-BE" dirty="0" err="1" smtClean="0"/>
              <a:t>provide</a:t>
            </a:r>
            <a:r>
              <a:rPr lang="fr-BE" dirty="0" smtClean="0"/>
              <a:t> </a:t>
            </a:r>
            <a:r>
              <a:rPr lang="fr-BE" dirty="0" err="1" smtClean="0"/>
              <a:t>topical</a:t>
            </a:r>
            <a:r>
              <a:rPr lang="fr-BE" dirty="0" smtClean="0"/>
              <a:t> centres</a:t>
            </a:r>
          </a:p>
          <a:p>
            <a:r>
              <a:rPr lang="fr-BE" dirty="0" smtClean="0"/>
              <a:t>Establishment of a </a:t>
            </a:r>
            <a:r>
              <a:rPr lang="fr-BE" smtClean="0"/>
              <a:t>financial</a:t>
            </a:r>
            <a:r>
              <a:rPr lang="fr-BE" dirty="0" smtClean="0"/>
              <a:t> plan to </a:t>
            </a:r>
            <a:r>
              <a:rPr lang="fr-BE" dirty="0" err="1" smtClean="0"/>
              <a:t>make</a:t>
            </a:r>
            <a:r>
              <a:rPr lang="fr-BE" dirty="0" smtClean="0"/>
              <a:t> the RI </a:t>
            </a:r>
            <a:r>
              <a:rPr lang="fr-BE" dirty="0" err="1" smtClean="0"/>
              <a:t>sustainable</a:t>
            </a:r>
            <a:endParaRPr lang="fr-BE" dirty="0" smtClean="0"/>
          </a:p>
          <a:p>
            <a:r>
              <a:rPr lang="fr-BE" dirty="0" err="1" smtClean="0"/>
              <a:t>Firm</a:t>
            </a:r>
            <a:r>
              <a:rPr lang="fr-BE" dirty="0" smtClean="0"/>
              <a:t> </a:t>
            </a:r>
            <a:r>
              <a:rPr lang="fr-BE" dirty="0" err="1" smtClean="0"/>
              <a:t>commitment</a:t>
            </a:r>
            <a:r>
              <a:rPr lang="fr-BE" dirty="0" smtClean="0"/>
              <a:t> of </a:t>
            </a:r>
            <a:r>
              <a:rPr lang="fr-BE" dirty="0" err="1" smtClean="0"/>
              <a:t>member</a:t>
            </a:r>
            <a:r>
              <a:rPr lang="fr-BE" dirty="0" smtClean="0"/>
              <a:t> countries to support ACTRIS</a:t>
            </a:r>
          </a:p>
          <a:p>
            <a:r>
              <a:rPr lang="fr-BE" dirty="0" smtClean="0"/>
              <a:t>Establishment of the </a:t>
            </a:r>
            <a:r>
              <a:rPr lang="fr-BE" dirty="0" err="1" smtClean="0"/>
              <a:t>legal</a:t>
            </a:r>
            <a:r>
              <a:rPr lang="fr-BE" dirty="0" smtClean="0"/>
              <a:t> </a:t>
            </a:r>
            <a:r>
              <a:rPr lang="fr-BE" dirty="0" err="1" smtClean="0"/>
              <a:t>entity</a:t>
            </a:r>
            <a:r>
              <a:rPr lang="fr-BE" dirty="0" smtClean="0"/>
              <a:t> (ERIC) of the RI</a:t>
            </a:r>
          </a:p>
          <a:p>
            <a:r>
              <a:rPr lang="fr-BE" dirty="0" err="1" smtClean="0"/>
              <a:t>Implementation</a:t>
            </a:r>
            <a:r>
              <a:rPr lang="fr-BE" dirty="0" smtClean="0"/>
              <a:t> </a:t>
            </a:r>
            <a:r>
              <a:rPr lang="fr-BE" dirty="0" err="1" smtClean="0"/>
              <a:t>including</a:t>
            </a:r>
            <a:r>
              <a:rPr lang="fr-BE" dirty="0" smtClean="0"/>
              <a:t> </a:t>
            </a:r>
            <a:r>
              <a:rPr lang="fr-BE" dirty="0" err="1" smtClean="0"/>
              <a:t>testing</a:t>
            </a:r>
            <a:r>
              <a:rPr lang="fr-BE" dirty="0" smtClean="0"/>
              <a:t>….</a:t>
            </a:r>
            <a:r>
              <a:rPr lang="fr-BE" dirty="0" err="1" smtClean="0"/>
              <a:t>from</a:t>
            </a:r>
            <a:r>
              <a:rPr lang="fr-BE" dirty="0" smtClean="0"/>
              <a:t> 2020 </a:t>
            </a:r>
            <a:r>
              <a:rPr lang="fr-BE" dirty="0" err="1" smtClean="0"/>
              <a:t>onwards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85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46" y="1256624"/>
            <a:ext cx="9083850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12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7653" y="431030"/>
            <a:ext cx="6768929" cy="821122"/>
          </a:xfrm>
        </p:spPr>
        <p:txBody>
          <a:bodyPr>
            <a:normAutofit/>
          </a:bodyPr>
          <a:lstStyle/>
          <a:p>
            <a:r>
              <a:rPr lang="en-GB" sz="3200" noProof="0" dirty="0" smtClean="0">
                <a:latin typeface="+mn-lt"/>
              </a:rPr>
              <a:t>What is ACTRIS?</a:t>
            </a:r>
            <a:endParaRPr lang="en-GB" sz="3200" noProof="0" dirty="0">
              <a:latin typeface="+mn-lt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35769" y="1614488"/>
            <a:ext cx="8572500" cy="4562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000" b="1" noProof="0" dirty="0" smtClean="0"/>
              <a:t>Aerosols, Clouds and Trace gases Research </a:t>
            </a:r>
            <a:r>
              <a:rPr lang="en-GB" sz="3000" b="1" noProof="0" dirty="0" err="1" smtClean="0"/>
              <a:t>InfraStructure</a:t>
            </a:r>
            <a:endParaRPr lang="en-GB" sz="3000" b="1" noProof="0" dirty="0" smtClean="0"/>
          </a:p>
          <a:p>
            <a:pPr marL="0" indent="0">
              <a:buNone/>
            </a:pPr>
            <a:endParaRPr lang="en-GB" noProof="0" dirty="0" smtClean="0"/>
          </a:p>
          <a:p>
            <a:pPr marL="0" indent="0">
              <a:buNone/>
            </a:pPr>
            <a:endParaRPr lang="en-GB" noProof="0" dirty="0" smtClean="0"/>
          </a:p>
          <a:p>
            <a:r>
              <a:rPr lang="en-GB" noProof="0" dirty="0" smtClean="0"/>
              <a:t>‘Distributed’ European Research Infrastructure </a:t>
            </a:r>
          </a:p>
          <a:p>
            <a:pPr marL="0" indent="0">
              <a:buNone/>
            </a:pPr>
            <a:r>
              <a:rPr lang="en-GB" noProof="0" dirty="0" smtClean="0">
                <a:sym typeface="Symbol" panose="05050102010706020507" pitchFamily="18" charset="2"/>
              </a:rPr>
              <a:t>	 </a:t>
            </a:r>
            <a:r>
              <a:rPr lang="en-GB" noProof="0" dirty="0" smtClean="0"/>
              <a:t>Research Facilities around the world</a:t>
            </a:r>
          </a:p>
          <a:p>
            <a:r>
              <a:rPr lang="en-GB" noProof="0" dirty="0" smtClean="0"/>
              <a:t>21 European countries involved</a:t>
            </a:r>
          </a:p>
          <a:p>
            <a:r>
              <a:rPr lang="en-GB" noProof="0" dirty="0" smtClean="0"/>
              <a:t>Fully operational in 2025</a:t>
            </a:r>
          </a:p>
          <a:p>
            <a:pPr marL="0" indent="0">
              <a:buNone/>
            </a:pP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38395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6949" y="436091"/>
            <a:ext cx="6903310" cy="804647"/>
          </a:xfrm>
        </p:spPr>
        <p:txBody>
          <a:bodyPr>
            <a:noAutofit/>
          </a:bodyPr>
          <a:lstStyle/>
          <a:p>
            <a:r>
              <a:rPr lang="en-GB" sz="3200" noProof="0" dirty="0">
                <a:latin typeface="+mn-lt"/>
              </a:rPr>
              <a:t>Why is a Research Infrastructure needed (instead of network projects)?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40738"/>
            <a:ext cx="7886700" cy="50694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b="1" i="1" dirty="0" smtClean="0"/>
              <a:t>Rationale</a:t>
            </a:r>
            <a:r>
              <a:rPr lang="en-GB" dirty="0" smtClean="0"/>
              <a:t>:  Increased importance of reference measurements and associated services (data harmonisation, QA/QC, dissemination, ….) for research and other applications </a:t>
            </a:r>
            <a:r>
              <a:rPr lang="en-GB" dirty="0" smtClean="0">
                <a:sym typeface="Symbol" panose="05050102010706020507" pitchFamily="18" charset="2"/>
              </a:rPr>
              <a:t></a:t>
            </a:r>
            <a:r>
              <a:rPr lang="en-GB" dirty="0" smtClean="0"/>
              <a:t> user driven demand</a:t>
            </a:r>
          </a:p>
          <a:p>
            <a:pPr marL="0" indent="0">
              <a:buNone/>
            </a:pPr>
            <a:endParaRPr lang="en-GB" noProof="0" dirty="0" smtClean="0"/>
          </a:p>
          <a:p>
            <a:pPr marL="0" indent="0">
              <a:buNone/>
            </a:pPr>
            <a:r>
              <a:rPr lang="en-GB" dirty="0" smtClean="0"/>
              <a:t>ACTRIS is built</a:t>
            </a:r>
            <a:endParaRPr lang="en-GB" noProof="0" dirty="0" smtClean="0"/>
          </a:p>
          <a:p>
            <a:r>
              <a:rPr lang="en-GB" noProof="0" dirty="0" smtClean="0"/>
              <a:t>To share </a:t>
            </a:r>
            <a:r>
              <a:rPr lang="en-GB" noProof="0" dirty="0"/>
              <a:t>pan-European facilities </a:t>
            </a:r>
            <a:r>
              <a:rPr lang="en-GB" noProof="0" dirty="0" smtClean="0"/>
              <a:t>in a </a:t>
            </a:r>
            <a:r>
              <a:rPr lang="en-GB" noProof="0" dirty="0"/>
              <a:t>coordinated </a:t>
            </a:r>
            <a:r>
              <a:rPr lang="en-GB" noProof="0" dirty="0" smtClean="0"/>
              <a:t>manner (aim to structure and coordinate the current complex project-based landscape)</a:t>
            </a:r>
          </a:p>
          <a:p>
            <a:endParaRPr lang="en-GB" dirty="0"/>
          </a:p>
          <a:p>
            <a:r>
              <a:rPr lang="en-GB" noProof="0" dirty="0" smtClean="0"/>
              <a:t>To ensure long-term delivery of data and services for research purposes </a:t>
            </a:r>
            <a:r>
              <a:rPr lang="en-GB" dirty="0">
                <a:sym typeface="Symbol" panose="05050102010706020507" pitchFamily="18" charset="2"/>
              </a:rPr>
              <a:t></a:t>
            </a:r>
            <a:r>
              <a:rPr lang="en-GB" noProof="0" dirty="0" smtClean="0"/>
              <a:t> requires long-term commitment from member countries</a:t>
            </a:r>
            <a:endParaRPr lang="en-GB" noProof="0" dirty="0"/>
          </a:p>
          <a:p>
            <a:endParaRPr lang="en-GB" noProof="0" dirty="0" smtClean="0"/>
          </a:p>
          <a:p>
            <a:pPr marL="0" indent="0">
              <a:buNone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0485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835818" y="1458022"/>
            <a:ext cx="7500938" cy="4977198"/>
            <a:chOff x="835818" y="1416458"/>
            <a:chExt cx="7500938" cy="4977198"/>
          </a:xfrm>
        </p:grpSpPr>
        <p:pic>
          <p:nvPicPr>
            <p:cNvPr id="10" name="Picture 9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818" y="1416458"/>
              <a:ext cx="7500938" cy="4977198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2435628" y="3507971"/>
              <a:ext cx="1737361" cy="1945178"/>
            </a:xfrm>
            <a:prstGeom prst="rect">
              <a:avLst/>
            </a:prstGeom>
            <a:solidFill>
              <a:schemeClr val="accent1">
                <a:lumMod val="75000"/>
                <a:alpha val="47000"/>
              </a:schemeClr>
            </a:solidFill>
            <a:ln w="25400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itle 1"/>
          <p:cNvSpPr txBox="1">
            <a:spLocks/>
          </p:cNvSpPr>
          <p:nvPr/>
        </p:nvSpPr>
        <p:spPr>
          <a:xfrm>
            <a:off x="1927653" y="431030"/>
            <a:ext cx="6768929" cy="82112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ACTRIS in </a:t>
            </a:r>
            <a:r>
              <a:rPr lang="en-GB" sz="3200" i="1" dirty="0" smtClean="0">
                <a:latin typeface="+mn-lt"/>
              </a:rPr>
              <a:t>environmental RI </a:t>
            </a:r>
            <a:r>
              <a:rPr lang="en-GB" sz="3200" dirty="0" smtClean="0">
                <a:latin typeface="+mn-lt"/>
              </a:rPr>
              <a:t>landscape</a:t>
            </a:r>
            <a:endParaRPr lang="en-GB" sz="3200" dirty="0">
              <a:latin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35818" y="1416458"/>
            <a:ext cx="7500938" cy="4977198"/>
            <a:chOff x="835818" y="1416458"/>
            <a:chExt cx="7500938" cy="4977198"/>
          </a:xfrm>
        </p:grpSpPr>
        <p:pic>
          <p:nvPicPr>
            <p:cNvPr id="5" name="Picture 4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818" y="1416458"/>
              <a:ext cx="7500938" cy="497719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2435628" y="3507971"/>
              <a:ext cx="1737361" cy="1945178"/>
            </a:xfrm>
            <a:prstGeom prst="rect">
              <a:avLst/>
            </a:prstGeom>
            <a:solidFill>
              <a:schemeClr val="accent1">
                <a:lumMod val="75000"/>
                <a:alpha val="47000"/>
              </a:schemeClr>
            </a:solidFill>
            <a:ln w="25400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ounded Rectangle 1"/>
          <p:cNvSpPr/>
          <p:nvPr/>
        </p:nvSpPr>
        <p:spPr>
          <a:xfrm>
            <a:off x="2261063" y="6312736"/>
            <a:ext cx="3674225" cy="49045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790604" y="5925155"/>
            <a:ext cx="1" cy="367838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18756" y="6384434"/>
            <a:ext cx="3358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O3, </a:t>
            </a:r>
            <a:r>
              <a:rPr lang="fr-BE" dirty="0" err="1" smtClean="0"/>
              <a:t>NOx</a:t>
            </a:r>
            <a:r>
              <a:rPr lang="fr-BE" dirty="0" smtClean="0"/>
              <a:t>, NH3, VOC (C2H6, HCHO)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26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7653" y="431030"/>
            <a:ext cx="6768929" cy="821122"/>
          </a:xfrm>
        </p:spPr>
        <p:txBody>
          <a:bodyPr>
            <a:normAutofit/>
          </a:bodyPr>
          <a:lstStyle/>
          <a:p>
            <a:r>
              <a:rPr lang="en-GB" sz="3200" noProof="0" dirty="0" smtClean="0">
                <a:latin typeface="+mn-lt"/>
              </a:rPr>
              <a:t>Funding of ACTRIS activities as RI</a:t>
            </a:r>
            <a:endParaRPr lang="en-GB" sz="3200" noProof="0" dirty="0">
              <a:latin typeface="+mn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081762" y="1543159"/>
            <a:ext cx="5368112" cy="5010041"/>
            <a:chOff x="4139951" y="1543537"/>
            <a:chExt cx="5368112" cy="5010041"/>
          </a:xfrm>
        </p:grpSpPr>
        <p:sp>
          <p:nvSpPr>
            <p:cNvPr id="3" name="Rounded Rectangle 2"/>
            <p:cNvSpPr/>
            <p:nvPr/>
          </p:nvSpPr>
          <p:spPr>
            <a:xfrm>
              <a:off x="5220071" y="1543537"/>
              <a:ext cx="3084343" cy="1208089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 dirty="0" err="1" smtClean="0"/>
                <a:t>Countries</a:t>
              </a:r>
              <a:endParaRPr lang="fi-FI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5220072" y="5273482"/>
              <a:ext cx="3242284" cy="1280096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 dirty="0" smtClean="0"/>
                <a:t>ACTRIS </a:t>
              </a:r>
              <a:r>
                <a:rPr lang="fi-FI" dirty="0" err="1" smtClean="0"/>
                <a:t>legal</a:t>
              </a:r>
              <a:r>
                <a:rPr lang="fi-FI" dirty="0" smtClean="0"/>
                <a:t> </a:t>
              </a:r>
              <a:r>
                <a:rPr lang="fi-FI" dirty="0" err="1" smtClean="0"/>
                <a:t>entity</a:t>
              </a:r>
              <a:endParaRPr lang="fi-FI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415454" y="3418003"/>
              <a:ext cx="1584176" cy="1144766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 dirty="0" smtClean="0"/>
                <a:t>ACTRIS </a:t>
              </a:r>
              <a:r>
                <a:rPr lang="fi-FI" dirty="0" err="1" smtClean="0"/>
                <a:t>national</a:t>
              </a:r>
              <a:r>
                <a:rPr lang="fi-FI" dirty="0" smtClean="0"/>
                <a:t> </a:t>
              </a:r>
              <a:r>
                <a:rPr lang="fi-FI" dirty="0" err="1" smtClean="0"/>
                <a:t>activities</a:t>
              </a:r>
              <a:endParaRPr lang="fi-FI" dirty="0"/>
            </a:p>
          </p:txBody>
        </p:sp>
        <p:sp>
          <p:nvSpPr>
            <p:cNvPr id="7" name="Down Arrow 6"/>
            <p:cNvSpPr/>
            <p:nvPr/>
          </p:nvSpPr>
          <p:spPr>
            <a:xfrm>
              <a:off x="7627009" y="2852936"/>
              <a:ext cx="432048" cy="2333570"/>
            </a:xfrm>
            <a:prstGeom prst="down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8" name="Down Arrow 7"/>
            <p:cNvSpPr/>
            <p:nvPr/>
          </p:nvSpPr>
          <p:spPr>
            <a:xfrm rot="10800000">
              <a:off x="6841214" y="4562769"/>
              <a:ext cx="288032" cy="792088"/>
            </a:xfrm>
            <a:prstGeom prst="down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9" name="Down Arrow 8"/>
            <p:cNvSpPr/>
            <p:nvPr/>
          </p:nvSpPr>
          <p:spPr>
            <a:xfrm>
              <a:off x="5436766" y="2852936"/>
              <a:ext cx="427823" cy="539610"/>
            </a:xfrm>
            <a:prstGeom prst="down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923887" y="2778170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err="1" smtClean="0"/>
                <a:t>Funding</a:t>
              </a:r>
              <a:r>
                <a:rPr lang="fi-FI" dirty="0" smtClean="0"/>
                <a:t> </a:t>
              </a:r>
              <a:r>
                <a:rPr lang="fi-FI" dirty="0" err="1" smtClean="0"/>
                <a:t>commitment</a:t>
              </a:r>
              <a:endParaRPr lang="fi-FI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95826" y="4597009"/>
              <a:ext cx="15017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err="1" smtClean="0"/>
                <a:t>Service-based</a:t>
              </a:r>
              <a:r>
                <a:rPr lang="fi-FI" dirty="0" smtClean="0"/>
                <a:t> </a:t>
              </a:r>
              <a:r>
                <a:rPr lang="fi-FI" dirty="0" err="1" smtClean="0"/>
                <a:t>funding</a:t>
              </a:r>
              <a:endParaRPr lang="fi-FI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39951" y="2763187"/>
              <a:ext cx="14277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err="1" smtClean="0"/>
                <a:t>Funding</a:t>
              </a:r>
              <a:r>
                <a:rPr lang="fi-FI" dirty="0" smtClean="0"/>
                <a:t> </a:t>
              </a:r>
              <a:r>
                <a:rPr lang="fi-FI" dirty="0" err="1" smtClean="0"/>
                <a:t>commitment</a:t>
              </a:r>
              <a:endParaRPr lang="fi-FI" dirty="0"/>
            </a:p>
          </p:txBody>
        </p:sp>
      </p:grp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36563" y="1614488"/>
            <a:ext cx="3156491" cy="493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noProof="0" dirty="0" smtClean="0"/>
              <a:t>ACTRIS brings in a sustained funding scheme with stable European funding, and national funding based on commitments between ACTRIS and the member countries.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047298" y="3417625"/>
            <a:ext cx="1584176" cy="114476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ACTRIS </a:t>
            </a:r>
            <a:r>
              <a:rPr lang="fi-FI" dirty="0" err="1" smtClean="0"/>
              <a:t>centralised</a:t>
            </a:r>
            <a:r>
              <a:rPr lang="fi-FI" dirty="0" smtClean="0"/>
              <a:t>  </a:t>
            </a:r>
            <a:r>
              <a:rPr lang="fi-FI" dirty="0" err="1" smtClean="0"/>
              <a:t>activities</a:t>
            </a:r>
            <a:endParaRPr lang="fi-FI" dirty="0"/>
          </a:p>
        </p:txBody>
      </p:sp>
      <p:sp>
        <p:nvSpPr>
          <p:cNvPr id="18" name="Down Arrow 17"/>
          <p:cNvSpPr/>
          <p:nvPr/>
        </p:nvSpPr>
        <p:spPr>
          <a:xfrm>
            <a:off x="6720986" y="2852558"/>
            <a:ext cx="427823" cy="539610"/>
          </a:xfrm>
          <a:prstGeom prst="downArrow">
            <a:avLst/>
          </a:prstGeom>
          <a:pattFill prst="lgConfetti">
            <a:fgClr>
              <a:schemeClr val="accent1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15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602" y="1328550"/>
            <a:ext cx="2594611" cy="38016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noProof="0" dirty="0" smtClean="0"/>
              <a:t>Countries with political support and national funding (green)</a:t>
            </a:r>
          </a:p>
          <a:p>
            <a:pPr marL="0" indent="0">
              <a:buNone/>
            </a:pPr>
            <a:r>
              <a:rPr lang="en-GB" sz="2000" noProof="0" dirty="0" smtClean="0"/>
              <a:t>Countries with political support and RPO funding (yellow)</a:t>
            </a:r>
          </a:p>
          <a:p>
            <a:pPr marL="0" indent="0">
              <a:buNone/>
            </a:pPr>
            <a:r>
              <a:rPr lang="en-GB" sz="2000" noProof="0" dirty="0" smtClean="0"/>
              <a:t>Countries with RPO funding only (blue)</a:t>
            </a:r>
            <a:endParaRPr lang="en-GB" sz="1000" noProof="0" dirty="0" smtClean="0"/>
          </a:p>
          <a:p>
            <a:pPr marL="0" indent="0">
              <a:buNone/>
            </a:pPr>
            <a:r>
              <a:rPr lang="en-GB" sz="2000" noProof="0" dirty="0" smtClean="0"/>
              <a:t>In total:</a:t>
            </a:r>
          </a:p>
          <a:p>
            <a:r>
              <a:rPr lang="en-GB" sz="2000" noProof="0" dirty="0" smtClean="0"/>
              <a:t>21 Countries</a:t>
            </a:r>
          </a:p>
          <a:p>
            <a:r>
              <a:rPr lang="en-GB" sz="2000" noProof="0" dirty="0" smtClean="0"/>
              <a:t>86 Organizations</a:t>
            </a:r>
            <a:endParaRPr lang="en-GB" sz="2000" noProof="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52650" y="307461"/>
            <a:ext cx="6175804" cy="92821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+mn-lt"/>
              </a:rPr>
              <a:t>Stakeholder commitment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731" y="1430151"/>
            <a:ext cx="4773724" cy="38189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4523" y="5507182"/>
            <a:ext cx="785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i="1" dirty="0" err="1" smtClean="0">
                <a:solidFill>
                  <a:srgbClr val="FF0000"/>
                </a:solidFill>
              </a:rPr>
              <a:t>Belgium</a:t>
            </a:r>
            <a:r>
              <a:rPr lang="fr-BE" i="1" dirty="0" smtClean="0">
                <a:solidFill>
                  <a:srgbClr val="FF0000"/>
                </a:solidFill>
              </a:rPr>
              <a:t> (and </a:t>
            </a:r>
            <a:r>
              <a:rPr lang="fr-BE" i="1" dirty="0" err="1" smtClean="0">
                <a:solidFill>
                  <a:srgbClr val="FF0000"/>
                </a:solidFill>
              </a:rPr>
              <a:t>Austria</a:t>
            </a:r>
            <a:r>
              <a:rPr lang="fr-BE" i="1" dirty="0" smtClean="0">
                <a:solidFill>
                  <a:srgbClr val="FF0000"/>
                </a:solidFill>
              </a:rPr>
              <a:t> ) have </a:t>
            </a:r>
            <a:r>
              <a:rPr lang="fr-BE" i="1" dirty="0" err="1" smtClean="0">
                <a:solidFill>
                  <a:srgbClr val="FF0000"/>
                </a:solidFill>
              </a:rPr>
              <a:t>signed</a:t>
            </a:r>
            <a:r>
              <a:rPr lang="fr-BE" i="1" dirty="0" smtClean="0">
                <a:solidFill>
                  <a:srgbClr val="FF0000"/>
                </a:solidFill>
              </a:rPr>
              <a:t> </a:t>
            </a:r>
            <a:r>
              <a:rPr lang="fr-BE" i="1" dirty="0" err="1" smtClean="0">
                <a:solidFill>
                  <a:srgbClr val="FF0000"/>
                </a:solidFill>
              </a:rPr>
              <a:t>Letter</a:t>
            </a:r>
            <a:r>
              <a:rPr lang="fr-BE" i="1" dirty="0" smtClean="0">
                <a:solidFill>
                  <a:srgbClr val="FF0000"/>
                </a:solidFill>
              </a:rPr>
              <a:t> of </a:t>
            </a:r>
            <a:r>
              <a:rPr lang="fr-BE" i="1" dirty="0" err="1" smtClean="0">
                <a:solidFill>
                  <a:srgbClr val="FF0000"/>
                </a:solidFill>
              </a:rPr>
              <a:t>Intent</a:t>
            </a:r>
            <a:r>
              <a:rPr lang="fr-BE" i="1" dirty="0" smtClean="0">
                <a:solidFill>
                  <a:srgbClr val="FF0000"/>
                </a:solidFill>
              </a:rPr>
              <a:t> on </a:t>
            </a:r>
            <a:r>
              <a:rPr lang="fr-BE" i="1" dirty="0">
                <a:solidFill>
                  <a:srgbClr val="FF0000"/>
                </a:solidFill>
              </a:rPr>
              <a:t>M</a:t>
            </a:r>
            <a:r>
              <a:rPr lang="fr-BE" i="1" dirty="0" smtClean="0">
                <a:solidFill>
                  <a:srgbClr val="FF0000"/>
                </a:solidFill>
              </a:rPr>
              <a:t>ay 8, 2018 =&gt; </a:t>
            </a:r>
            <a:r>
              <a:rPr lang="fr-BE" i="1" dirty="0" err="1" smtClean="0">
                <a:solidFill>
                  <a:srgbClr val="FF0000"/>
                </a:solidFill>
              </a:rPr>
              <a:t>should</a:t>
            </a:r>
            <a:r>
              <a:rPr lang="fr-BE" i="1" dirty="0" smtClean="0">
                <a:solidFill>
                  <a:srgbClr val="FF0000"/>
                </a:solidFill>
              </a:rPr>
              <a:t> </a:t>
            </a:r>
            <a:r>
              <a:rPr lang="fr-BE" i="1" dirty="0" err="1" smtClean="0">
                <a:solidFill>
                  <a:srgbClr val="FF0000"/>
                </a:solidFill>
              </a:rPr>
              <a:t>be</a:t>
            </a:r>
            <a:r>
              <a:rPr lang="fr-BE" i="1" dirty="0" smtClean="0">
                <a:solidFill>
                  <a:srgbClr val="FF0000"/>
                </a:solidFill>
              </a:rPr>
              <a:t> in </a:t>
            </a:r>
            <a:r>
              <a:rPr lang="fr-BE" i="1" dirty="0" err="1" smtClean="0">
                <a:solidFill>
                  <a:srgbClr val="FF0000"/>
                </a:solidFill>
              </a:rPr>
              <a:t>yellow</a:t>
            </a:r>
            <a:r>
              <a:rPr lang="fr-BE" i="1" dirty="0" smtClean="0">
                <a:solidFill>
                  <a:srgbClr val="FF0000"/>
                </a:solidFill>
              </a:rPr>
              <a:t> </a:t>
            </a:r>
            <a:r>
              <a:rPr lang="fr-BE" i="1" dirty="0" err="1" smtClean="0">
                <a:solidFill>
                  <a:srgbClr val="FF0000"/>
                </a:solidFill>
              </a:rPr>
              <a:t>now</a:t>
            </a:r>
            <a:endParaRPr lang="fr-BE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86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46" y="1256624"/>
            <a:ext cx="9083850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28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1629728311"/>
              </p:ext>
            </p:extLst>
          </p:nvPr>
        </p:nvGraphicFramePr>
        <p:xfrm>
          <a:off x="235247" y="1637722"/>
          <a:ext cx="6053332" cy="4307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2152650" y="307461"/>
            <a:ext cx="6175804" cy="92821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ACTRIS structure</a:t>
            </a:r>
            <a:endParaRPr lang="en-GB" sz="32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1320863"/>
              </p:ext>
            </p:extLst>
          </p:nvPr>
        </p:nvGraphicFramePr>
        <p:xfrm>
          <a:off x="4488873" y="5076652"/>
          <a:ext cx="4588625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9250">
                  <a:extLst>
                    <a:ext uri="{9D8B030D-6E8A-4147-A177-3AD203B41FA5}">
                      <a16:colId xmlns:a16="http://schemas.microsoft.com/office/drawing/2014/main" val="3352258115"/>
                    </a:ext>
                  </a:extLst>
                </a:gridCol>
                <a:gridCol w="2269375">
                  <a:extLst>
                    <a:ext uri="{9D8B030D-6E8A-4147-A177-3AD203B41FA5}">
                      <a16:colId xmlns:a16="http://schemas.microsoft.com/office/drawing/2014/main" val="15810729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 smtClean="0"/>
                        <a:t>In-situ (IS)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err="1" smtClean="0"/>
                        <a:t>Remote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Sensing</a:t>
                      </a:r>
                      <a:r>
                        <a:rPr lang="fr-BE" baseline="0" dirty="0" smtClean="0"/>
                        <a:t> (RS)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398360"/>
                  </a:ext>
                </a:extLst>
              </a:tr>
              <a:tr h="364865">
                <a:tc>
                  <a:txBody>
                    <a:bodyPr/>
                    <a:lstStyle/>
                    <a:p>
                      <a:r>
                        <a:rPr lang="fr-BE" dirty="0" err="1" smtClean="0"/>
                        <a:t>Aerosol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err="1" smtClean="0"/>
                        <a:t>Aerosol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232030"/>
                  </a:ext>
                </a:extLst>
              </a:tr>
              <a:tr h="364865">
                <a:tc>
                  <a:txBody>
                    <a:bodyPr/>
                    <a:lstStyle/>
                    <a:p>
                      <a:r>
                        <a:rPr lang="fr-BE" dirty="0" err="1" smtClean="0"/>
                        <a:t>Clouds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err="1" smtClean="0"/>
                        <a:t>Clouds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153410"/>
                  </a:ext>
                </a:extLst>
              </a:tr>
              <a:tr h="3648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 err="1" smtClean="0"/>
                        <a:t>Reactive</a:t>
                      </a:r>
                      <a:r>
                        <a:rPr lang="fr-BE" dirty="0" smtClean="0"/>
                        <a:t> Trace </a:t>
                      </a:r>
                      <a:r>
                        <a:rPr lang="fr-BE" dirty="0" err="1" smtClean="0"/>
                        <a:t>gases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 err="1" smtClean="0"/>
                        <a:t>Reactive</a:t>
                      </a:r>
                      <a:r>
                        <a:rPr lang="fr-BE" dirty="0" smtClean="0"/>
                        <a:t> Trace </a:t>
                      </a:r>
                      <a:r>
                        <a:rPr lang="fr-BE" dirty="0" err="1" smtClean="0"/>
                        <a:t>Gases</a:t>
                      </a:r>
                      <a:r>
                        <a:rPr lang="fr-BE" dirty="0" smtClean="0"/>
                        <a:t> 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0523401"/>
                  </a:ext>
                </a:extLst>
              </a:tr>
            </a:tbl>
          </a:graphicData>
        </a:graphic>
      </p:graphicFrame>
      <p:cxnSp>
        <p:nvCxnSpPr>
          <p:cNvPr id="8" name="Elbow Connector 7"/>
          <p:cNvCxnSpPr/>
          <p:nvPr/>
        </p:nvCxnSpPr>
        <p:spPr>
          <a:xfrm rot="16200000" flipH="1">
            <a:off x="6093403" y="3495329"/>
            <a:ext cx="1776499" cy="1386146"/>
          </a:xfrm>
          <a:prstGeom prst="bentConnector3">
            <a:avLst>
              <a:gd name="adj1" fmla="val 400"/>
            </a:avLst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6288579" y="4802678"/>
            <a:ext cx="918556" cy="273974"/>
          </a:xfrm>
          <a:prstGeom prst="bentConnector3">
            <a:avLst>
              <a:gd name="adj1" fmla="val 105204"/>
            </a:avLst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02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8439" y="267305"/>
            <a:ext cx="6553545" cy="1325563"/>
          </a:xfrm>
        </p:spPr>
        <p:txBody>
          <a:bodyPr>
            <a:noAutofit/>
          </a:bodyPr>
          <a:lstStyle/>
          <a:p>
            <a:r>
              <a:rPr lang="fr-BE" sz="2800" b="1" dirty="0" err="1" smtClean="0">
                <a:solidFill>
                  <a:srgbClr val="0070C0"/>
                </a:solidFill>
              </a:rPr>
              <a:t>Aim</a:t>
            </a:r>
            <a:r>
              <a:rPr lang="fr-BE" sz="2800" b="1" dirty="0" smtClean="0">
                <a:solidFill>
                  <a:srgbClr val="0070C0"/>
                </a:solidFill>
              </a:rPr>
              <a:t> of ACTRIS component for </a:t>
            </a:r>
            <a:r>
              <a:rPr lang="fr-BE" sz="2800" b="1" dirty="0" err="1" smtClean="0">
                <a:solidFill>
                  <a:srgbClr val="0070C0"/>
                </a:solidFill>
              </a:rPr>
              <a:t>reactive</a:t>
            </a:r>
            <a:r>
              <a:rPr lang="fr-BE" sz="2800" b="1" dirty="0" smtClean="0">
                <a:solidFill>
                  <a:srgbClr val="0070C0"/>
                </a:solidFill>
              </a:rPr>
              <a:t> trace </a:t>
            </a:r>
            <a:r>
              <a:rPr lang="fr-BE" sz="2800" b="1" dirty="0" err="1" smtClean="0">
                <a:solidFill>
                  <a:srgbClr val="0070C0"/>
                </a:solidFill>
              </a:rPr>
              <a:t>gases</a:t>
            </a:r>
            <a:r>
              <a:rPr lang="fr-BE" sz="2800" b="1" dirty="0" smtClean="0">
                <a:solidFill>
                  <a:srgbClr val="0070C0"/>
                </a:solidFill>
              </a:rPr>
              <a:t> </a:t>
            </a:r>
            <a:r>
              <a:rPr lang="fr-BE" sz="2800" b="1" dirty="0" err="1" smtClean="0">
                <a:solidFill>
                  <a:srgbClr val="0070C0"/>
                </a:solidFill>
              </a:rPr>
              <a:t>remote</a:t>
            </a:r>
            <a:r>
              <a:rPr lang="fr-BE" sz="2800" b="1" dirty="0" smtClean="0">
                <a:solidFill>
                  <a:srgbClr val="0070C0"/>
                </a:solidFill>
              </a:rPr>
              <a:t> </a:t>
            </a:r>
            <a:r>
              <a:rPr lang="fr-BE" sz="2800" b="1" dirty="0" err="1" smtClean="0">
                <a:solidFill>
                  <a:srgbClr val="0070C0"/>
                </a:solidFill>
              </a:rPr>
              <a:t>sensing</a:t>
            </a:r>
            <a:r>
              <a:rPr lang="fr-BE" sz="2800" b="1" dirty="0" smtClean="0">
                <a:solidFill>
                  <a:srgbClr val="0070C0"/>
                </a:solidFill>
              </a:rPr>
              <a:t> </a:t>
            </a:r>
            <a:r>
              <a:rPr lang="fr-BE" sz="2800" b="1" dirty="0" err="1" smtClean="0">
                <a:solidFill>
                  <a:srgbClr val="0070C0"/>
                </a:solidFill>
              </a:rPr>
              <a:t>is</a:t>
            </a:r>
            <a:r>
              <a:rPr lang="fr-BE" sz="2800" b="1" dirty="0" smtClean="0">
                <a:solidFill>
                  <a:srgbClr val="0070C0"/>
                </a:solidFill>
              </a:rPr>
              <a:t> to </a:t>
            </a:r>
            <a:r>
              <a:rPr lang="fr-BE" sz="2800" b="1" dirty="0" err="1" smtClean="0">
                <a:solidFill>
                  <a:srgbClr val="0070C0"/>
                </a:solidFill>
              </a:rPr>
              <a:t>make</a:t>
            </a:r>
            <a:r>
              <a:rPr lang="fr-BE" sz="2800" b="1" dirty="0" smtClean="0">
                <a:solidFill>
                  <a:srgbClr val="0070C0"/>
                </a:solidFill>
              </a:rPr>
              <a:t> NDACC in Europe </a:t>
            </a:r>
            <a:r>
              <a:rPr lang="fr-BE" sz="2800" b="1" dirty="0" err="1" smtClean="0">
                <a:solidFill>
                  <a:srgbClr val="0070C0"/>
                </a:solidFill>
              </a:rPr>
              <a:t>sustainable</a:t>
            </a:r>
            <a:r>
              <a:rPr lang="fr-BE" sz="2800" b="1" dirty="0" smtClean="0">
                <a:solidFill>
                  <a:srgbClr val="0070C0"/>
                </a:solidFill>
              </a:rPr>
              <a:t>.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765" y="1592868"/>
            <a:ext cx="8299219" cy="49076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BE" sz="2600" dirty="0" smtClean="0"/>
              <a:t>For </a:t>
            </a:r>
            <a:r>
              <a:rPr lang="fr-BE" sz="2600" dirty="0" err="1" smtClean="0"/>
              <a:t>now</a:t>
            </a:r>
            <a:r>
              <a:rPr lang="fr-BE" sz="2600" dirty="0" smtClean="0"/>
              <a:t>:</a:t>
            </a:r>
          </a:p>
          <a:p>
            <a:r>
              <a:rPr lang="fr-BE" sz="2600" dirty="0" smtClean="0"/>
              <a:t>NDACC components in ACTRIS RTGRS: FTIR, UVVIS and LIDAR</a:t>
            </a:r>
          </a:p>
          <a:p>
            <a:r>
              <a:rPr lang="fr-BE" sz="2600" dirty="0" smtClean="0"/>
              <a:t>Target </a:t>
            </a:r>
            <a:r>
              <a:rPr lang="fr-BE" sz="2600" dirty="0" err="1" smtClean="0"/>
              <a:t>products</a:t>
            </a:r>
            <a:r>
              <a:rPr lang="fr-BE" sz="2600" dirty="0" smtClean="0"/>
              <a:t>: </a:t>
            </a:r>
          </a:p>
          <a:p>
            <a:pPr lvl="1">
              <a:buFontTx/>
              <a:buChar char="-"/>
            </a:pPr>
            <a:r>
              <a:rPr lang="fr-BE" dirty="0" smtClean="0"/>
              <a:t>O3 </a:t>
            </a:r>
            <a:r>
              <a:rPr lang="fr-BE" dirty="0"/>
              <a:t>profiles </a:t>
            </a:r>
            <a:endParaRPr lang="fr-BE" dirty="0" smtClean="0"/>
          </a:p>
          <a:p>
            <a:pPr lvl="1">
              <a:buFontTx/>
              <a:buChar char="-"/>
            </a:pPr>
            <a:r>
              <a:rPr lang="fr-BE" dirty="0" smtClean="0"/>
              <a:t>Ozone (partial) </a:t>
            </a:r>
            <a:r>
              <a:rPr lang="fr-BE" dirty="0" err="1" smtClean="0"/>
              <a:t>columns</a:t>
            </a:r>
            <a:endParaRPr lang="fr-BE" dirty="0"/>
          </a:p>
          <a:p>
            <a:pPr lvl="1">
              <a:buFontTx/>
              <a:buChar char="-"/>
            </a:pPr>
            <a:r>
              <a:rPr lang="fr-BE" dirty="0" err="1"/>
              <a:t>Formaldehyde</a:t>
            </a:r>
            <a:r>
              <a:rPr lang="fr-BE" dirty="0"/>
              <a:t> </a:t>
            </a:r>
            <a:r>
              <a:rPr lang="fr-BE" dirty="0" err="1"/>
              <a:t>column</a:t>
            </a:r>
            <a:endParaRPr lang="fr-BE" dirty="0"/>
          </a:p>
          <a:p>
            <a:pPr lvl="1">
              <a:buFontTx/>
              <a:buChar char="-"/>
            </a:pPr>
            <a:r>
              <a:rPr lang="fr-BE" dirty="0" err="1"/>
              <a:t>Formaldehyde</a:t>
            </a:r>
            <a:r>
              <a:rPr lang="fr-BE" dirty="0"/>
              <a:t> </a:t>
            </a:r>
            <a:r>
              <a:rPr lang="fr-BE" dirty="0" err="1"/>
              <a:t>lower</a:t>
            </a:r>
            <a:r>
              <a:rPr lang="fr-BE" dirty="0"/>
              <a:t> </a:t>
            </a:r>
            <a:r>
              <a:rPr lang="fr-BE" dirty="0" err="1"/>
              <a:t>tropospheric</a:t>
            </a:r>
            <a:r>
              <a:rPr lang="fr-BE" dirty="0"/>
              <a:t> profile</a:t>
            </a:r>
          </a:p>
          <a:p>
            <a:pPr lvl="1">
              <a:buFontTx/>
              <a:buChar char="-"/>
            </a:pPr>
            <a:r>
              <a:rPr lang="fr-BE" dirty="0"/>
              <a:t>NO2 </a:t>
            </a:r>
            <a:r>
              <a:rPr lang="fr-BE" dirty="0" smtClean="0"/>
              <a:t>(partial) </a:t>
            </a:r>
            <a:r>
              <a:rPr lang="fr-BE" dirty="0" err="1" smtClean="0"/>
              <a:t>columns</a:t>
            </a:r>
            <a:endParaRPr lang="fr-BE" dirty="0"/>
          </a:p>
          <a:p>
            <a:pPr lvl="1">
              <a:buFontTx/>
              <a:buChar char="-"/>
            </a:pPr>
            <a:r>
              <a:rPr lang="fr-BE" dirty="0" smtClean="0"/>
              <a:t>NO2 </a:t>
            </a:r>
            <a:r>
              <a:rPr lang="fr-BE" dirty="0" err="1"/>
              <a:t>lower</a:t>
            </a:r>
            <a:r>
              <a:rPr lang="fr-BE" dirty="0"/>
              <a:t> </a:t>
            </a:r>
            <a:r>
              <a:rPr lang="fr-BE" dirty="0" err="1"/>
              <a:t>tropospheric</a:t>
            </a:r>
            <a:r>
              <a:rPr lang="fr-BE" dirty="0"/>
              <a:t> profile</a:t>
            </a:r>
          </a:p>
          <a:p>
            <a:pPr lvl="1">
              <a:buFontTx/>
              <a:buChar char="-"/>
            </a:pPr>
            <a:r>
              <a:rPr lang="fr-BE" dirty="0"/>
              <a:t>NH3 </a:t>
            </a:r>
            <a:r>
              <a:rPr lang="fr-BE" dirty="0" err="1"/>
              <a:t>column</a:t>
            </a:r>
            <a:endParaRPr lang="fr-BE" dirty="0"/>
          </a:p>
          <a:p>
            <a:pPr lvl="1">
              <a:buFontTx/>
              <a:buChar char="-"/>
            </a:pPr>
            <a:r>
              <a:rPr lang="fr-BE" dirty="0"/>
              <a:t>C2H6 </a:t>
            </a:r>
            <a:r>
              <a:rPr lang="fr-BE" dirty="0" err="1"/>
              <a:t>column</a:t>
            </a:r>
            <a:r>
              <a:rPr lang="fr-BE" dirty="0"/>
              <a:t> 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fr-BE" dirty="0" smtClean="0"/>
              <a:t> NDACC stations </a:t>
            </a:r>
            <a:r>
              <a:rPr lang="fr-BE" dirty="0" err="1" smtClean="0"/>
              <a:t>may</a:t>
            </a:r>
            <a:r>
              <a:rPr lang="fr-BE" dirty="0" smtClean="0"/>
              <a:t> </a:t>
            </a:r>
            <a:r>
              <a:rPr lang="fr-BE" dirty="0" err="1" smtClean="0"/>
              <a:t>become</a:t>
            </a:r>
            <a:r>
              <a:rPr lang="fr-BE" dirty="0" smtClean="0"/>
              <a:t> (part of) ACTRIS National </a:t>
            </a:r>
            <a:r>
              <a:rPr lang="fr-BE" dirty="0" err="1" smtClean="0"/>
              <a:t>Facilities</a:t>
            </a:r>
            <a:endParaRPr lang="fr-BE" dirty="0" smtClean="0"/>
          </a:p>
          <a:p>
            <a:pPr>
              <a:buFont typeface="Symbol" panose="05050102010706020507" pitchFamily="18" charset="2"/>
              <a:buChar char="Þ"/>
            </a:pPr>
            <a:r>
              <a:rPr lang="fr-BE" dirty="0" smtClean="0"/>
              <a:t> certain NDACC </a:t>
            </a:r>
            <a:r>
              <a:rPr lang="fr-BE" dirty="0" err="1" smtClean="0"/>
              <a:t>tasks</a:t>
            </a:r>
            <a:r>
              <a:rPr lang="fr-BE" dirty="0" smtClean="0"/>
              <a:t> </a:t>
            </a:r>
            <a:r>
              <a:rPr lang="fr-BE" dirty="0" err="1" smtClean="0"/>
              <a:t>will</a:t>
            </a:r>
            <a:r>
              <a:rPr lang="fr-BE" dirty="0" smtClean="0"/>
              <a:t>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taken</a:t>
            </a:r>
            <a:r>
              <a:rPr lang="fr-BE" dirty="0" smtClean="0"/>
              <a:t> </a:t>
            </a:r>
            <a:r>
              <a:rPr lang="fr-BE" dirty="0" err="1" smtClean="0"/>
              <a:t>onboard</a:t>
            </a:r>
            <a:r>
              <a:rPr lang="fr-BE" dirty="0" smtClean="0"/>
              <a:t> by ACTRIS TC on </a:t>
            </a:r>
            <a:r>
              <a:rPr lang="fr-BE" dirty="0" err="1" smtClean="0"/>
              <a:t>reactive</a:t>
            </a:r>
            <a:r>
              <a:rPr lang="fr-BE" dirty="0" smtClean="0"/>
              <a:t> trace </a:t>
            </a:r>
            <a:r>
              <a:rPr lang="fr-BE" dirty="0" err="1" smtClean="0"/>
              <a:t>gases</a:t>
            </a:r>
            <a:r>
              <a:rPr lang="fr-BE" dirty="0" smtClean="0"/>
              <a:t> </a:t>
            </a:r>
            <a:r>
              <a:rPr lang="fr-BE" dirty="0" err="1" smtClean="0"/>
              <a:t>remote</a:t>
            </a:r>
            <a:r>
              <a:rPr lang="fr-BE" dirty="0" smtClean="0"/>
              <a:t> </a:t>
            </a:r>
            <a:r>
              <a:rPr lang="fr-BE" dirty="0" err="1" smtClean="0"/>
              <a:t>sensing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1286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3336</TotalTime>
  <Words>667</Words>
  <Application>Microsoft Office PowerPoint</Application>
  <PresentationFormat>On-screen Show (4:3)</PresentationFormat>
  <Paragraphs>121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Office Theme</vt:lpstr>
      <vt:lpstr>PowerPoint Presentation</vt:lpstr>
      <vt:lpstr>What is ACTRIS?</vt:lpstr>
      <vt:lpstr>Why is a Research Infrastructure needed (instead of network projects)? </vt:lpstr>
      <vt:lpstr>PowerPoint Presentation</vt:lpstr>
      <vt:lpstr>Funding of ACTRIS activities as RI</vt:lpstr>
      <vt:lpstr>PowerPoint Presentation</vt:lpstr>
      <vt:lpstr>PowerPoint Presentation</vt:lpstr>
      <vt:lpstr>PowerPoint Presentation</vt:lpstr>
      <vt:lpstr>Aim of ACTRIS component for reactive trace gases remote sensing is to make NDACC in Europe sustainable.</vt:lpstr>
      <vt:lpstr>TC for reactive trace gas remote sensing (CREGARS)</vt:lpstr>
      <vt:lpstr>PowerPoint Presentation</vt:lpstr>
      <vt:lpstr>PowerPoint Presentation</vt:lpstr>
      <vt:lpstr>Next steps</vt:lpstr>
      <vt:lpstr>PowerPoint Presentation</vt:lpstr>
    </vt:vector>
  </TitlesOfParts>
  <Company>Finnish Meteorological Institute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Sanna Sorvari</dc:creator>
  <cp:lastModifiedBy>martine@aeronomie.oma.be</cp:lastModifiedBy>
  <cp:revision>319</cp:revision>
  <dcterms:created xsi:type="dcterms:W3CDTF">2015-08-27T07:51:07Z</dcterms:created>
  <dcterms:modified xsi:type="dcterms:W3CDTF">2018-06-14T20:58:53Z</dcterms:modified>
</cp:coreProperties>
</file>