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6.xml" ContentType="application/vnd.openxmlformats-officedocument.presentationml.slideLayout+xml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docProps/app.xml" ContentType="application/vnd.openxmlformats-officedocument.extended-properties+xml"/>
  <Default Extension="rels" ContentType="application/vnd.openxmlformats-package.relationships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50" d="100"/>
          <a:sy n="150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interSettings" Target="printerSettings/printerSettings1.bin"/><Relationship Id="rId6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2F0D-F270-434E-89DD-772877EFFB03}" type="datetimeFigureOut">
              <a:rPr lang="en-US" smtClean="0"/>
              <a:t>5/24/10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D1B56-244B-D84C-9D3D-DC9CD0C3DF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2F0D-F270-434E-89DD-772877EFFB03}" type="datetimeFigureOut">
              <a:rPr lang="en-US" smtClean="0"/>
              <a:t>5/24/10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D1B56-244B-D84C-9D3D-DC9CD0C3DF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2F0D-F270-434E-89DD-772877EFFB03}" type="datetimeFigureOut">
              <a:rPr lang="en-US" smtClean="0"/>
              <a:t>5/24/10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D1B56-244B-D84C-9D3D-DC9CD0C3DF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2F0D-F270-434E-89DD-772877EFFB03}" type="datetimeFigureOut">
              <a:rPr lang="en-US" smtClean="0"/>
              <a:t>5/24/10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D1B56-244B-D84C-9D3D-DC9CD0C3DF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2F0D-F270-434E-89DD-772877EFFB03}" type="datetimeFigureOut">
              <a:rPr lang="en-US" smtClean="0"/>
              <a:t>5/24/10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D1B56-244B-D84C-9D3D-DC9CD0C3DF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2F0D-F270-434E-89DD-772877EFFB03}" type="datetimeFigureOut">
              <a:rPr lang="en-US" smtClean="0"/>
              <a:t>5/24/10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D1B56-244B-D84C-9D3D-DC9CD0C3DF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2F0D-F270-434E-89DD-772877EFFB03}" type="datetimeFigureOut">
              <a:rPr lang="en-US" smtClean="0"/>
              <a:t>5/24/10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D1B56-244B-D84C-9D3D-DC9CD0C3DF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2F0D-F270-434E-89DD-772877EFFB03}" type="datetimeFigureOut">
              <a:rPr lang="en-US" smtClean="0"/>
              <a:t>5/24/10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D1B56-244B-D84C-9D3D-DC9CD0C3DF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2F0D-F270-434E-89DD-772877EFFB03}" type="datetimeFigureOut">
              <a:rPr lang="en-US" smtClean="0"/>
              <a:t>5/24/10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D1B56-244B-D84C-9D3D-DC9CD0C3DF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2F0D-F270-434E-89DD-772877EFFB03}" type="datetimeFigureOut">
              <a:rPr lang="en-US" smtClean="0"/>
              <a:t>5/24/10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D1B56-244B-D84C-9D3D-DC9CD0C3DF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2F0D-F270-434E-89DD-772877EFFB03}" type="datetimeFigureOut">
              <a:rPr lang="en-US" smtClean="0"/>
              <a:t>5/24/10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D1B56-244B-D84C-9D3D-DC9CD0C3DF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A2F0D-F270-434E-89DD-772877EFFB03}" type="datetimeFigureOut">
              <a:rPr lang="en-US" smtClean="0"/>
              <a:t>5/24/10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D1B56-244B-D84C-9D3D-DC9CD0C3DF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27785" y="2757743"/>
            <a:ext cx="7646823" cy="1907280"/>
            <a:chOff x="827785" y="2757743"/>
            <a:chExt cx="7646823" cy="1907280"/>
          </a:xfrm>
        </p:grpSpPr>
        <p:pic>
          <p:nvPicPr>
            <p:cNvPr id="4" name="Picture 3" descr="Lauder2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25667" y="2757743"/>
              <a:ext cx="2548941" cy="1907280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</p:pic>
        <p:pic>
          <p:nvPicPr>
            <p:cNvPr id="5" name="Picture 4" descr="DAR.jpg"/>
            <p:cNvPicPr>
              <a:picLocks noChangeAspect="1"/>
            </p:cNvPicPr>
            <p:nvPr/>
          </p:nvPicPr>
          <p:blipFill>
            <a:blip r:embed="rId3"/>
            <a:srcRect r="6496"/>
            <a:stretch>
              <a:fillRect/>
            </a:stretch>
          </p:blipFill>
          <p:spPr>
            <a:xfrm>
              <a:off x="827785" y="2757743"/>
              <a:ext cx="2548941" cy="1907279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</p:pic>
        <p:pic>
          <p:nvPicPr>
            <p:cNvPr id="6" name="Picture 5" descr="WOL.jpg"/>
            <p:cNvPicPr>
              <a:picLocks noChangeAspect="1"/>
            </p:cNvPicPr>
            <p:nvPr/>
          </p:nvPicPr>
          <p:blipFill>
            <a:blip r:embed="rId4"/>
            <a:srcRect l="15908" r="11888"/>
            <a:stretch>
              <a:fillRect/>
            </a:stretch>
          </p:blipFill>
          <p:spPr>
            <a:xfrm>
              <a:off x="3376726" y="2757744"/>
              <a:ext cx="2548941" cy="1907279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UCAR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Edwards</dc:creator>
  <cp:lastModifiedBy>David Edwards</cp:lastModifiedBy>
  <cp:revision>1</cp:revision>
  <dcterms:created xsi:type="dcterms:W3CDTF">2010-05-24T16:53:33Z</dcterms:created>
  <dcterms:modified xsi:type="dcterms:W3CDTF">2010-05-24T17:23:51Z</dcterms:modified>
</cp:coreProperties>
</file>