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586"/>
  </p:normalViewPr>
  <p:slideViewPr>
    <p:cSldViewPr snapToGrid="0" snapToObjects="1">
      <p:cViewPr varScale="1">
        <p:scale>
          <a:sx n="104" d="100"/>
          <a:sy n="104" d="100"/>
        </p:scale>
        <p:origin x="2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6225A-079F-1B4D-A072-F1E88F5CF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5ACC29-BD25-594C-B65B-725341F253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26E9B-AB1A-9245-8C9E-47F2EF7E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6A27-B705-1D49-88D6-CA8F1CB724DD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AE245-34B4-0D42-BE24-AEADA7683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53551-BF0F-5445-AD27-89F9269C8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F194-4230-E04A-9527-5973D2E8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32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C68B-0040-2C4D-BF85-078CF337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A94B6C-D88A-1B4F-B4B5-BD869DEB4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C6D38-290A-9B48-A663-66555DC52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6A27-B705-1D49-88D6-CA8F1CB724DD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20DDC-CFCB-C541-828F-BB36A1C0F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A8C9E-EF93-F141-B3F8-278D2F4C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F194-4230-E04A-9527-5973D2E8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29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0F5448-CE21-DD41-BB08-945BBC4BF3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16E63F-2BD8-D94D-B4B5-43B542542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14D6C-72E5-D445-892D-889D6B96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6A27-B705-1D49-88D6-CA8F1CB724DD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57813-54AB-AB40-BA02-9766F5FC3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279D9-E327-9842-A130-4FA9F269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F194-4230-E04A-9527-5973D2E8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02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0A0A3-D681-A74D-8367-96E597216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83A89-9B9C-6F42-9A54-0F6DABCB3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8287A-9AF8-7141-8DBF-669DB8C4B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6A27-B705-1D49-88D6-CA8F1CB724DD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7588D-177A-8C4F-8DC8-BF90E43EF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D9631-A409-5A44-9820-4C552419D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F194-4230-E04A-9527-5973D2E8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93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97A3E-3E5E-6140-99DA-762888A87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FE729-F6CB-C347-BFD0-EB7790805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95A09-D645-F647-9A06-BAFD512D3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6A27-B705-1D49-88D6-CA8F1CB724DD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517B2-3B03-1B40-859D-A995BF932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48AE0-321C-EF47-AB0F-1B3DBDAB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F194-4230-E04A-9527-5973D2E8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2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F16D7-4875-194F-85DA-D6AF26B21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C6DAC-99F3-8844-8815-F6F99787A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1D8329-BFAA-2543-819C-BCCAF6F35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47776-F148-0A42-A105-CF2072265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6A27-B705-1D49-88D6-CA8F1CB724DD}" type="datetimeFigureOut">
              <a:rPr lang="en-US" smtClean="0"/>
              <a:t>6/10/19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52402-AE8C-B04D-9F9C-71741E0A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2336E-7947-0748-B94C-6A84762A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F194-4230-E04A-9527-5973D2E8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386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A8D3B-1697-4E46-8493-A8E0A443D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06FEC-EF2A-6049-93B8-0C500A796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219698-E8CF-2E40-9B12-E18E154FB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1D0E1-FAB5-EC44-91F3-7AD890BDC7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EDB59-B3E2-EA4F-A9D4-74BAC3D07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C07F94-A4CD-AC43-9A06-E5D924779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6A27-B705-1D49-88D6-CA8F1CB724DD}" type="datetimeFigureOut">
              <a:rPr lang="en-US" smtClean="0"/>
              <a:t>6/10/19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C8EFCF-FA91-1243-92E1-04E2540D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EE7E9D-AA6B-E34B-AB71-99944A8F8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F194-4230-E04A-9527-5973D2E8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5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F01B8-AFD3-064D-B1E2-977EE1594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0AC943-FA14-934B-961B-20914EDEA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6A27-B705-1D49-88D6-CA8F1CB724DD}" type="datetimeFigureOut">
              <a:rPr lang="en-US" smtClean="0"/>
              <a:t>6/10/19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9C154-EE27-4946-831C-371E4287B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E2E817-05DB-D240-92E0-20AE9D101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F194-4230-E04A-9527-5973D2E8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56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D83586-499C-FD4A-9BDB-0F9413DAF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6A27-B705-1D49-88D6-CA8F1CB724DD}" type="datetimeFigureOut">
              <a:rPr lang="en-US" smtClean="0"/>
              <a:t>6/10/19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AC1BE-A1F7-E240-849C-7C77550F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E41B4-29F9-1C43-AA47-A54E7856B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F194-4230-E04A-9527-5973D2E8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04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89516-7FDD-F942-9A01-8F0BB8817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2C024-1632-934C-A25C-DD6591F1F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462369-807E-8D42-8B1E-B877719C6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57ED1-2E7E-3749-BC6B-0750CC38A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6A27-B705-1D49-88D6-CA8F1CB724DD}" type="datetimeFigureOut">
              <a:rPr lang="en-US" smtClean="0"/>
              <a:t>6/10/19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97CBB-0F6E-FC47-B8F7-5B4E86D1B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4D51AB-C3F2-6C4A-90F4-EAC32F19C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F194-4230-E04A-9527-5973D2E8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13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25CE8-AD39-CE4E-A9AE-D2EE98ABB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9F688E-D7F0-6A48-8F51-ABC14205D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1DA03-1D20-8748-964B-592B5B793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B1C02-0DA0-1848-8612-27A832035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6A27-B705-1D49-88D6-CA8F1CB724DD}" type="datetimeFigureOut">
              <a:rPr lang="en-US" smtClean="0"/>
              <a:t>6/10/19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BDA50-860B-EC44-A114-5D2B839D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AB692E-243D-4A4E-8C47-767AF77F3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F194-4230-E04A-9527-5973D2E8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6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1C4315-C088-4D4B-A219-E5888A33A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E3540-C9E4-0F4C-8465-C0C1190EA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7D3B2-4FC6-C34B-90CE-8FE1E7EA91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16A27-B705-1D49-88D6-CA8F1CB724DD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F17E6-6897-E742-8B96-32822AC8D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93163-BB28-2B44-9329-14831CC21A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DF194-4230-E04A-9527-5973D2E8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5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6A0EC-7274-1744-ADCE-A346F857D7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 and ions by size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672AD7-BB70-9340-86FA-D4DDA77644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For June 2, 2013 0000 UTC</a:t>
            </a:r>
          </a:p>
        </p:txBody>
      </p:sp>
    </p:spTree>
    <p:extLst>
      <p:ext uri="{BB962C8B-B14F-4D97-AF65-F5344CB8AC3E}">
        <p14:creationId xmlns:p14="http://schemas.microsoft.com/office/powerpoint/2010/main" val="2081993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B22C5-6424-A444-9C8C-D8286438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570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 by size</a:t>
            </a:r>
            <a:endParaRPr lang="en-US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F2A41A-3328-D140-A85E-B47E3A4BD3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42" t="35676" r="21864" b="30090"/>
          <a:stretch/>
        </p:blipFill>
        <p:spPr>
          <a:xfrm>
            <a:off x="308918" y="914401"/>
            <a:ext cx="3520440" cy="2741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395EED-F0DD-D94C-8981-BAAA01FC51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08" t="35496" r="21397" b="29729"/>
          <a:stretch/>
        </p:blipFill>
        <p:spPr>
          <a:xfrm>
            <a:off x="4077730" y="914401"/>
            <a:ext cx="3514326" cy="2779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F044A8-A3D2-9842-8D95-8D7D11E4C6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09" t="35135" r="21769" b="30090"/>
          <a:stretch/>
        </p:blipFill>
        <p:spPr>
          <a:xfrm>
            <a:off x="338000" y="3655727"/>
            <a:ext cx="3491358" cy="27797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72F46A-4F45-1445-81DF-DB3333E9F3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09" t="35315" r="21769" b="29910"/>
          <a:stretch/>
        </p:blipFill>
        <p:spPr>
          <a:xfrm>
            <a:off x="4077730" y="3694177"/>
            <a:ext cx="3491358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89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B22C5-6424-A444-9C8C-D8286438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570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Aerosol water by size</a:t>
            </a:r>
            <a:endParaRPr lang="en-US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20B051-48C1-DF41-BF67-013185E996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41" t="35135" r="21864" b="29550"/>
          <a:stretch/>
        </p:blipFill>
        <p:spPr>
          <a:xfrm>
            <a:off x="271847" y="963828"/>
            <a:ext cx="3374136" cy="2744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E5A227-64F2-D545-94C0-8651A3E928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41" t="34955" r="20698" b="30090"/>
          <a:stretch/>
        </p:blipFill>
        <p:spPr>
          <a:xfrm>
            <a:off x="4077730" y="963828"/>
            <a:ext cx="3513274" cy="2770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6473E8-FE95-1344-BB2B-2D01ACFF1B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08" t="35676" r="21789" b="29549"/>
          <a:stretch/>
        </p:blipFill>
        <p:spPr>
          <a:xfrm>
            <a:off x="213849" y="3880934"/>
            <a:ext cx="3490132" cy="27797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E19347-9AF2-2341-A443-28E2F98ED8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41" t="35315" r="21789" b="29549"/>
          <a:stretch/>
        </p:blipFill>
        <p:spPr>
          <a:xfrm>
            <a:off x="4077730" y="3909277"/>
            <a:ext cx="3448475" cy="27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22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B22C5-6424-A444-9C8C-D8286438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570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Sulfate by size</a:t>
            </a:r>
            <a:endParaRPr lang="en-US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265A77-17A1-FC46-BD71-47CAAABC94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41" t="35135" r="21864" b="29550"/>
          <a:stretch/>
        </p:blipFill>
        <p:spPr>
          <a:xfrm>
            <a:off x="148280" y="914399"/>
            <a:ext cx="3374136" cy="2744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B41CC3-0523-304B-82E0-5EB58B4F4D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42" t="34955" r="21398" b="29910"/>
          <a:stretch/>
        </p:blipFill>
        <p:spPr>
          <a:xfrm>
            <a:off x="3707027" y="914399"/>
            <a:ext cx="3472187" cy="2752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4DC7F4-9C5D-5941-A4DA-983B44FBD9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08" t="35135" r="21397" b="29730"/>
          <a:stretch/>
        </p:blipFill>
        <p:spPr>
          <a:xfrm>
            <a:off x="148280" y="3782075"/>
            <a:ext cx="3443959" cy="2752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49FF96-7F91-F04E-919C-D5733092A1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75" t="34774" r="21397" b="29550"/>
          <a:stretch/>
        </p:blipFill>
        <p:spPr>
          <a:xfrm>
            <a:off x="3707027" y="3693539"/>
            <a:ext cx="3472187" cy="28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6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B22C5-6424-A444-9C8C-D8286438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570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Nitrate by size</a:t>
            </a:r>
            <a:endParaRPr lang="en-US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3E23C6-3765-234C-B7C1-35BF34528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08" t="35676" r="21864" b="29549"/>
          <a:stretch/>
        </p:blipFill>
        <p:spPr>
          <a:xfrm>
            <a:off x="234778" y="914401"/>
            <a:ext cx="343966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34377B-B930-7246-8FA6-CA23D809D2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75" t="34955" r="21164" b="29730"/>
          <a:stretch/>
        </p:blipFill>
        <p:spPr>
          <a:xfrm>
            <a:off x="3842949" y="851712"/>
            <a:ext cx="3521677" cy="28058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79230B-D60C-0E42-9F6B-2054835149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08" t="34774" r="21397" b="29910"/>
          <a:stretch/>
        </p:blipFill>
        <p:spPr>
          <a:xfrm>
            <a:off x="259434" y="3714594"/>
            <a:ext cx="3565668" cy="2864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2ED86C-07A6-DF4E-8B4A-053829082F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08" t="35315" r="21864" b="29549"/>
          <a:stretch/>
        </p:blipFill>
        <p:spPr>
          <a:xfrm>
            <a:off x="3825102" y="3781170"/>
            <a:ext cx="3539524" cy="285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94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B22C5-6424-A444-9C8C-D8286438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570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Ammonium by size</a:t>
            </a:r>
            <a:endParaRPr lang="en-US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2C7DF-CF23-AC44-B4A8-2E68549B1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75" t="35135" r="21164" b="29550"/>
          <a:stretch/>
        </p:blipFill>
        <p:spPr>
          <a:xfrm>
            <a:off x="308918" y="849201"/>
            <a:ext cx="3509319" cy="2796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56F5B3-4FEA-7341-A714-10C6E876D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08" t="35676" r="21630" b="29549"/>
          <a:stretch/>
        </p:blipFill>
        <p:spPr>
          <a:xfrm>
            <a:off x="3904735" y="902044"/>
            <a:ext cx="3499923" cy="2779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4CDA8-C571-EF4B-BE34-F5B0834B30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41" t="35135" r="21864" b="29550"/>
          <a:stretch/>
        </p:blipFill>
        <p:spPr>
          <a:xfrm>
            <a:off x="308918" y="3830595"/>
            <a:ext cx="3374136" cy="2744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C1DB6B-7038-9048-898F-63FFC46B58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75" t="34956" r="21631" b="29549"/>
          <a:stretch/>
        </p:blipFill>
        <p:spPr>
          <a:xfrm>
            <a:off x="3818237" y="3830594"/>
            <a:ext cx="3447536" cy="278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81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B22C5-6424-A444-9C8C-D8286438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570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OIN by size</a:t>
            </a:r>
            <a:endParaRPr lang="en-US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4798E-BA2B-A94D-B001-AAF794E04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42" t="34956" r="20931" b="29549"/>
          <a:stretch/>
        </p:blipFill>
        <p:spPr>
          <a:xfrm>
            <a:off x="630195" y="1050324"/>
            <a:ext cx="3453368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A021BF-35E2-2044-88E4-0DC390D2C6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41" t="35315" r="21864" b="30090"/>
          <a:stretch/>
        </p:blipFill>
        <p:spPr>
          <a:xfrm>
            <a:off x="4386649" y="1050324"/>
            <a:ext cx="3500675" cy="2788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548D6A-1A1F-3044-B18A-5651E202D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08" t="35315" r="21864" b="29729"/>
          <a:stretch/>
        </p:blipFill>
        <p:spPr>
          <a:xfrm>
            <a:off x="584569" y="4053016"/>
            <a:ext cx="3498994" cy="2770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F34532-3376-994C-8867-559BC7922F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41" t="34955" r="21397" b="29910"/>
          <a:stretch/>
        </p:blipFill>
        <p:spPr>
          <a:xfrm>
            <a:off x="4381078" y="4009994"/>
            <a:ext cx="3506246" cy="281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98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31</Words>
  <Application>Microsoft Macintosh PowerPoint</Application>
  <PresentationFormat>Widescreen</PresentationFormat>
  <Paragraphs>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Helvetica Neue</vt:lpstr>
      <vt:lpstr>Office Theme</vt:lpstr>
      <vt:lpstr>pH and ions by size</vt:lpstr>
      <vt:lpstr>pH by size</vt:lpstr>
      <vt:lpstr>Aerosol water by size</vt:lpstr>
      <vt:lpstr>Sulfate by size</vt:lpstr>
      <vt:lpstr>Nitrate by size</vt:lpstr>
      <vt:lpstr>Ammonium by size</vt:lpstr>
      <vt:lpstr>OIN by size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 and ions by size</dc:title>
  <dc:creator>Mary Barth</dc:creator>
  <cp:lastModifiedBy>Mary Barth</cp:lastModifiedBy>
  <cp:revision>8</cp:revision>
  <dcterms:created xsi:type="dcterms:W3CDTF">2019-06-10T21:43:03Z</dcterms:created>
  <dcterms:modified xsi:type="dcterms:W3CDTF">2019-06-10T23:18:40Z</dcterms:modified>
</cp:coreProperties>
</file>